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89" r:id="rId2"/>
  </p:sldMasterIdLst>
  <p:notesMasterIdLst>
    <p:notesMasterId r:id="rId39"/>
  </p:notesMasterIdLst>
  <p:handoutMasterIdLst>
    <p:handoutMasterId r:id="rId40"/>
  </p:handoutMasterIdLst>
  <p:sldIdLst>
    <p:sldId id="300" r:id="rId3"/>
    <p:sldId id="303" r:id="rId4"/>
    <p:sldId id="336" r:id="rId5"/>
    <p:sldId id="316" r:id="rId6"/>
    <p:sldId id="337" r:id="rId7"/>
    <p:sldId id="338" r:id="rId8"/>
    <p:sldId id="343" r:id="rId9"/>
    <p:sldId id="344" r:id="rId10"/>
    <p:sldId id="345" r:id="rId11"/>
    <p:sldId id="347" r:id="rId12"/>
    <p:sldId id="348" r:id="rId13"/>
    <p:sldId id="351" r:id="rId14"/>
    <p:sldId id="353" r:id="rId15"/>
    <p:sldId id="354" r:id="rId16"/>
    <p:sldId id="356" r:id="rId17"/>
    <p:sldId id="352" r:id="rId18"/>
    <p:sldId id="339" r:id="rId19"/>
    <p:sldId id="340" r:id="rId20"/>
    <p:sldId id="341" r:id="rId21"/>
    <p:sldId id="342" r:id="rId22"/>
    <p:sldId id="301" r:id="rId23"/>
    <p:sldId id="306" r:id="rId24"/>
    <p:sldId id="307" r:id="rId25"/>
    <p:sldId id="312" r:id="rId26"/>
    <p:sldId id="313" r:id="rId27"/>
    <p:sldId id="309" r:id="rId28"/>
    <p:sldId id="314" r:id="rId29"/>
    <p:sldId id="327" r:id="rId30"/>
    <p:sldId id="328" r:id="rId31"/>
    <p:sldId id="329" r:id="rId32"/>
    <p:sldId id="332" r:id="rId33"/>
    <p:sldId id="333" r:id="rId34"/>
    <p:sldId id="334" r:id="rId35"/>
    <p:sldId id="335" r:id="rId36"/>
    <p:sldId id="330" r:id="rId37"/>
    <p:sldId id="331" r:id="rId38"/>
  </p:sldIdLst>
  <p:sldSz cx="12192000" cy="6858000"/>
  <p:notesSz cx="6858000" cy="9144000"/>
  <p:embeddedFontLst>
    <p:embeddedFont>
      <p:font typeface="BR Omega VN" charset="0"/>
      <p:regular r:id="rId41"/>
      <p:bold r:id="rId42"/>
      <p:italic r:id="rId43"/>
      <p:boldItalic r:id="rId44"/>
    </p:embeddedFont>
    <p:embeddedFont>
      <p:font typeface="SVN-Gotham" panose="020B0604020202020204" charset="0"/>
      <p:regular r:id="rId45"/>
      <p:bold r:id="rId46"/>
      <p:italic r:id="rId47"/>
      <p:boldItalic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rk mode" id="{EFC219B7-36E5-42A5-9F14-58E80ADD74AE}">
          <p14:sldIdLst>
            <p14:sldId id="300"/>
            <p14:sldId id="303"/>
            <p14:sldId id="336"/>
            <p14:sldId id="316"/>
            <p14:sldId id="337"/>
            <p14:sldId id="338"/>
            <p14:sldId id="343"/>
            <p14:sldId id="344"/>
            <p14:sldId id="345"/>
            <p14:sldId id="347"/>
            <p14:sldId id="348"/>
            <p14:sldId id="351"/>
            <p14:sldId id="353"/>
            <p14:sldId id="354"/>
            <p14:sldId id="356"/>
            <p14:sldId id="352"/>
            <p14:sldId id="339"/>
            <p14:sldId id="340"/>
            <p14:sldId id="341"/>
            <p14:sldId id="342"/>
            <p14:sldId id="301"/>
            <p14:sldId id="306"/>
            <p14:sldId id="307"/>
            <p14:sldId id="312"/>
            <p14:sldId id="313"/>
            <p14:sldId id="309"/>
            <p14:sldId id="314"/>
          </p14:sldIdLst>
        </p14:section>
        <p14:section name="Material" id="{4ECA87E4-D41E-41AC-BC39-FC933C7567E9}">
          <p14:sldIdLst>
            <p14:sldId id="327"/>
            <p14:sldId id="328"/>
            <p14:sldId id="329"/>
            <p14:sldId id="332"/>
            <p14:sldId id="333"/>
            <p14:sldId id="334"/>
            <p14:sldId id="335"/>
            <p14:sldId id="330"/>
            <p14:sldId id="331"/>
          </p14:sldIdLst>
        </p14:section>
      </p14:sectionLst>
    </p:ext>
    <p:ext uri="{EFAFB233-063F-42B5-8137-9DF3F51BA10A}">
      <p15:sldGuideLst xmlns:p15="http://schemas.microsoft.com/office/powerpoint/2012/main">
        <p15:guide id="1" orient="horz" pos="2112"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71E9"/>
    <a:srgbClr val="2E68D6"/>
    <a:srgbClr val="F27226"/>
    <a:srgbClr val="0852A4"/>
    <a:srgbClr val="1E94FC"/>
    <a:srgbClr val="1C89E9"/>
    <a:srgbClr val="1A7F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94706" autoAdjust="0"/>
  </p:normalViewPr>
  <p:slideViewPr>
    <p:cSldViewPr snapToGrid="0" showGuides="1">
      <p:cViewPr>
        <p:scale>
          <a:sx n="75" d="100"/>
          <a:sy n="75" d="100"/>
        </p:scale>
        <p:origin x="811" y="226"/>
      </p:cViewPr>
      <p:guideLst>
        <p:guide orient="horz" pos="2112"/>
        <p:guide pos="3840"/>
      </p:guideLst>
    </p:cSldViewPr>
  </p:slideViewPr>
  <p:outlineViewPr>
    <p:cViewPr>
      <p:scale>
        <a:sx n="33" d="100"/>
        <a:sy n="33" d="100"/>
      </p:scale>
      <p:origin x="0" y="-1022"/>
    </p:cViewPr>
  </p:outlineViewPr>
  <p:notesTextViewPr>
    <p:cViewPr>
      <p:scale>
        <a:sx n="1" d="1"/>
        <a:sy n="1" d="1"/>
      </p:scale>
      <p:origin x="0" y="0"/>
    </p:cViewPr>
  </p:notesTextViewPr>
  <p:notesViewPr>
    <p:cSldViewPr snapToGrid="0" showGuides="1">
      <p:cViewPr varScale="1">
        <p:scale>
          <a:sx n="86" d="100"/>
          <a:sy n="86" d="100"/>
        </p:scale>
        <p:origin x="3786"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45" Type="http://schemas.openxmlformats.org/officeDocument/2006/relationships/font" Target="fonts/font5.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4.fntdata"/><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6.fntdata"/><Relationship Id="rId20" Type="http://schemas.openxmlformats.org/officeDocument/2006/relationships/slide" Target="slides/slide18.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C5FBDC-A1A2-4679-AC48-61A6901CF0EC}" type="datetimeFigureOut">
              <a:rPr lang="en-US" smtClean="0"/>
              <a:t>6/3/2024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922CA15-E53B-4DD3-B6C7-15A4C09F53D6}" type="slidenum">
              <a:rPr lang="en-US" smtClean="0"/>
              <a:t>‹#›</a:t>
            </a:fld>
            <a:endParaRPr lang="en-US"/>
          </a:p>
        </p:txBody>
      </p:sp>
    </p:spTree>
    <p:extLst>
      <p:ext uri="{BB962C8B-B14F-4D97-AF65-F5344CB8AC3E}">
        <p14:creationId xmlns:p14="http://schemas.microsoft.com/office/powerpoint/2010/main" val="33797877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6A7CDA-3017-4538-A546-E5D459542A4F}" type="datetimeFigureOut">
              <a:rPr lang="en-US" smtClean="0"/>
              <a:t>6/3/2024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E30BA9-D527-490F-8C8B-877D5BC9D9C3}" type="slidenum">
              <a:rPr lang="en-US" smtClean="0"/>
              <a:t>‹#›</a:t>
            </a:fld>
            <a:endParaRPr lang="en-US"/>
          </a:p>
        </p:txBody>
      </p:sp>
    </p:spTree>
    <p:extLst>
      <p:ext uri="{BB962C8B-B14F-4D97-AF65-F5344CB8AC3E}">
        <p14:creationId xmlns:p14="http://schemas.microsoft.com/office/powerpoint/2010/main" val="12550553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EE30BA9-D527-490F-8C8B-877D5BC9D9C3}" type="slidenum">
              <a:rPr lang="en-US" smtClean="0"/>
              <a:t>6</a:t>
            </a:fld>
            <a:endParaRPr lang="en-US"/>
          </a:p>
        </p:txBody>
      </p:sp>
    </p:spTree>
    <p:extLst>
      <p:ext uri="{BB962C8B-B14F-4D97-AF65-F5344CB8AC3E}">
        <p14:creationId xmlns:p14="http://schemas.microsoft.com/office/powerpoint/2010/main" val="27937005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 Cam">
    <p:spTree>
      <p:nvGrpSpPr>
        <p:cNvPr id="1" name=""/>
        <p:cNvGrpSpPr/>
        <p:nvPr/>
      </p:nvGrpSpPr>
      <p:grpSpPr>
        <a:xfrm>
          <a:off x="0" y="0"/>
          <a:ext cx="0" cy="0"/>
          <a:chOff x="0" y="0"/>
          <a:chExt cx="0" cy="0"/>
        </a:xfrm>
      </p:grpSpPr>
      <p:sp>
        <p:nvSpPr>
          <p:cNvPr id="26" name="Picture Placeholder 25"/>
          <p:cNvSpPr>
            <a:spLocks noGrp="1"/>
          </p:cNvSpPr>
          <p:nvPr>
            <p:ph type="pic" sz="quarter" idx="15"/>
          </p:nvPr>
        </p:nvSpPr>
        <p:spPr>
          <a:xfrm>
            <a:off x="6775451" y="1162051"/>
            <a:ext cx="4344987" cy="4914900"/>
          </a:xfrm>
          <a:custGeom>
            <a:avLst/>
            <a:gdLst>
              <a:gd name="connsiteX0" fmla="*/ 2323602 w 4344987"/>
              <a:gd name="connsiteY0" fmla="*/ 0 h 4914900"/>
              <a:gd name="connsiteX1" fmla="*/ 4344987 w 4344987"/>
              <a:gd name="connsiteY1" fmla="*/ 0 h 4914900"/>
              <a:gd name="connsiteX2" fmla="*/ 3507698 w 4344987"/>
              <a:gd name="connsiteY2" fmla="*/ 3588450 h 4914900"/>
              <a:gd name="connsiteX3" fmla="*/ 3426776 w 4344987"/>
              <a:gd name="connsiteY3" fmla="*/ 3940098 h 4914900"/>
              <a:gd name="connsiteX4" fmla="*/ 2070929 w 4344987"/>
              <a:gd name="connsiteY4" fmla="*/ 4914900 h 4914900"/>
              <a:gd name="connsiteX5" fmla="*/ 0 w 4344987"/>
              <a:gd name="connsiteY5" fmla="*/ 4914900 h 4914900"/>
              <a:gd name="connsiteX6" fmla="*/ 860410 w 4344987"/>
              <a:gd name="connsiteY6" fmla="*/ 1226681 h 4914900"/>
              <a:gd name="connsiteX7" fmla="*/ 893439 w 4344987"/>
              <a:gd name="connsiteY7" fmla="*/ 1094199 h 4914900"/>
              <a:gd name="connsiteX8" fmla="*/ 906651 w 4344987"/>
              <a:gd name="connsiteY8" fmla="*/ 1053310 h 4914900"/>
              <a:gd name="connsiteX9" fmla="*/ 2323602 w 4344987"/>
              <a:gd name="connsiteY9"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44987" h="4914900">
                <a:moveTo>
                  <a:pt x="2323602" y="0"/>
                </a:moveTo>
                <a:lnTo>
                  <a:pt x="4344987" y="0"/>
                </a:lnTo>
                <a:cubicBezTo>
                  <a:pt x="4344987" y="0"/>
                  <a:pt x="4344987" y="0"/>
                  <a:pt x="3507698" y="3588450"/>
                </a:cubicBezTo>
                <a:cubicBezTo>
                  <a:pt x="3507698" y="3588450"/>
                  <a:pt x="3507698" y="3588450"/>
                  <a:pt x="3426776" y="3940098"/>
                </a:cubicBezTo>
                <a:cubicBezTo>
                  <a:pt x="3220344" y="4509278"/>
                  <a:pt x="2688574" y="4914900"/>
                  <a:pt x="2070929" y="4914900"/>
                </a:cubicBezTo>
                <a:cubicBezTo>
                  <a:pt x="2070929" y="4914900"/>
                  <a:pt x="2070929" y="4914900"/>
                  <a:pt x="0" y="4914900"/>
                </a:cubicBezTo>
                <a:cubicBezTo>
                  <a:pt x="0" y="4914900"/>
                  <a:pt x="0" y="4914900"/>
                  <a:pt x="860410" y="1226681"/>
                </a:cubicBezTo>
                <a:cubicBezTo>
                  <a:pt x="860410" y="1226681"/>
                  <a:pt x="860410" y="1226681"/>
                  <a:pt x="893439" y="1094199"/>
                </a:cubicBezTo>
                <a:cubicBezTo>
                  <a:pt x="898394" y="1081115"/>
                  <a:pt x="901696" y="1066394"/>
                  <a:pt x="906651" y="1053310"/>
                </a:cubicBezTo>
                <a:cubicBezTo>
                  <a:pt x="1108129" y="441605"/>
                  <a:pt x="1667973" y="0"/>
                  <a:pt x="2323602" y="0"/>
                </a:cubicBezTo>
                <a:close/>
              </a:path>
            </a:pathLst>
          </a:custGeom>
        </p:spPr>
        <p:txBody>
          <a:bodyPr wrap="square" anchor="ctr">
            <a:noAutofit/>
          </a:bodyPr>
          <a:lstStyle>
            <a:lvl1pPr algn="ctr">
              <a:defRPr/>
            </a:lvl1pPr>
          </a:lstStyle>
          <a:p>
            <a:endParaRPr lang="en-US"/>
          </a:p>
        </p:txBody>
      </p:sp>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33173"/>
          <a:stretch/>
        </p:blipFill>
        <p:spPr>
          <a:xfrm>
            <a:off x="4044462" y="-1"/>
            <a:ext cx="8147540" cy="6858001"/>
          </a:xfrm>
          <a:prstGeom prst="rect">
            <a:avLst/>
          </a:prstGeom>
        </p:spPr>
      </p:pic>
      <p:sp>
        <p:nvSpPr>
          <p:cNvPr id="4" name="Footer Placeholder 3"/>
          <p:cNvSpPr>
            <a:spLocks noGrp="1"/>
          </p:cNvSpPr>
          <p:nvPr>
            <p:ph type="ftr" sz="quarter" idx="11"/>
          </p:nvPr>
        </p:nvSpPr>
        <p:spPr>
          <a:xfrm>
            <a:off x="609599" y="6356350"/>
            <a:ext cx="3888441" cy="365125"/>
          </a:xfrm>
          <a:prstGeom prst="rect">
            <a:avLst/>
          </a:prstGeom>
        </p:spPr>
        <p:txBody>
          <a:bodyPr/>
          <a:lstStyle>
            <a:lvl1pPr algn="l">
              <a:defRPr sz="1050" b="0">
                <a:latin typeface="BR Omega VN" pitchFamily="50" charset="0"/>
              </a:defRPr>
            </a:lvl1pPr>
          </a:lstStyle>
          <a:p>
            <a:r>
              <a:rPr lang="en-US"/>
              <a:t>Copyright FPT IS</a:t>
            </a:r>
          </a:p>
        </p:txBody>
      </p:sp>
      <p:sp>
        <p:nvSpPr>
          <p:cNvPr id="27" name="Title 1"/>
          <p:cNvSpPr>
            <a:spLocks noGrp="1"/>
          </p:cNvSpPr>
          <p:nvPr>
            <p:ph type="title" hasCustomPrompt="1"/>
          </p:nvPr>
        </p:nvSpPr>
        <p:spPr>
          <a:xfrm>
            <a:off x="1118907" y="1805319"/>
            <a:ext cx="5481918" cy="1390343"/>
          </a:xfrm>
        </p:spPr>
        <p:txBody>
          <a:bodyPr/>
          <a:lstStyle>
            <a:lvl1pPr>
              <a:defRPr sz="3200" baseline="0">
                <a:gradFill>
                  <a:gsLst>
                    <a:gs pos="0">
                      <a:srgbClr val="0852A4"/>
                    </a:gs>
                    <a:gs pos="100000">
                      <a:schemeClr val="tx2">
                        <a:lumMod val="50000"/>
                        <a:lumOff val="50000"/>
                      </a:schemeClr>
                    </a:gs>
                  </a:gsLst>
                  <a:lin ang="3000000" scaled="0"/>
                </a:gradFill>
              </a:defRPr>
            </a:lvl1pPr>
          </a:lstStyle>
          <a:p>
            <a:r>
              <a:rPr lang="en-US" dirty="0" err="1"/>
              <a:t>Tên</a:t>
            </a:r>
            <a:r>
              <a:rPr lang="en-US" dirty="0"/>
              <a:t> slide – Font size 32</a:t>
            </a:r>
          </a:p>
        </p:txBody>
      </p:sp>
      <p:sp>
        <p:nvSpPr>
          <p:cNvPr id="28" name="Text Placeholder 9"/>
          <p:cNvSpPr>
            <a:spLocks noGrp="1"/>
          </p:cNvSpPr>
          <p:nvPr>
            <p:ph type="body" sz="quarter" idx="14" hasCustomPrompt="1"/>
          </p:nvPr>
        </p:nvSpPr>
        <p:spPr>
          <a:xfrm>
            <a:off x="1119188" y="2654856"/>
            <a:ext cx="5481637" cy="2352675"/>
          </a:xfrm>
        </p:spPr>
        <p:txBody>
          <a:bodyPr>
            <a:normAutofit/>
          </a:bodyPr>
          <a:lstStyle>
            <a:lvl1pPr marL="0" indent="0">
              <a:buNone/>
              <a:defRPr sz="1600" b="0" baseline="0">
                <a:solidFill>
                  <a:schemeClr val="tx2"/>
                </a:solidFill>
              </a:defRPr>
            </a:lvl1pPr>
          </a:lstStyle>
          <a:p>
            <a:pPr lvl="0"/>
            <a:r>
              <a:rPr lang="en-US" dirty="0"/>
              <a:t>Mô tả - hoặc tên người trình bày - Font size 16 pt</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24342" y="607390"/>
            <a:ext cx="2531730" cy="698647"/>
          </a:xfrm>
          <a:prstGeom prst="rect">
            <a:avLst/>
          </a:prstGeom>
        </p:spPr>
      </p:pic>
      <p:grpSp>
        <p:nvGrpSpPr>
          <p:cNvPr id="8" name="Group 4"/>
          <p:cNvGrpSpPr>
            <a:grpSpLocks noChangeAspect="1"/>
          </p:cNvGrpSpPr>
          <p:nvPr userDrawn="1"/>
        </p:nvGrpSpPr>
        <p:grpSpPr bwMode="auto">
          <a:xfrm>
            <a:off x="1152008" y="627435"/>
            <a:ext cx="1324071" cy="653520"/>
            <a:chOff x="5458" y="-1033"/>
            <a:chExt cx="1477" cy="729"/>
          </a:xfrm>
        </p:grpSpPr>
        <p:sp>
          <p:nvSpPr>
            <p:cNvPr id="9" name="Freeform 5"/>
            <p:cNvSpPr>
              <a:spLocks/>
            </p:cNvSpPr>
            <p:nvPr userDrawn="1"/>
          </p:nvSpPr>
          <p:spPr bwMode="auto">
            <a:xfrm>
              <a:off x="5801" y="-1033"/>
              <a:ext cx="496" cy="729"/>
            </a:xfrm>
            <a:custGeom>
              <a:avLst/>
              <a:gdLst>
                <a:gd name="T0" fmla="*/ 105 w 179"/>
                <a:gd name="T1" fmla="*/ 0 h 264"/>
                <a:gd name="T2" fmla="*/ 179 w 179"/>
                <a:gd name="T3" fmla="*/ 0 h 264"/>
                <a:gd name="T4" fmla="*/ 128 w 179"/>
                <a:gd name="T5" fmla="*/ 221 h 264"/>
                <a:gd name="T6" fmla="*/ 73 w 179"/>
                <a:gd name="T7" fmla="*/ 264 h 264"/>
                <a:gd name="T8" fmla="*/ 0 w 179"/>
                <a:gd name="T9" fmla="*/ 264 h 264"/>
                <a:gd name="T10" fmla="*/ 51 w 179"/>
                <a:gd name="T11" fmla="*/ 43 h 264"/>
                <a:gd name="T12" fmla="*/ 105 w 179"/>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179" h="264">
                  <a:moveTo>
                    <a:pt x="105" y="0"/>
                  </a:moveTo>
                  <a:cubicBezTo>
                    <a:pt x="179" y="0"/>
                    <a:pt x="179" y="0"/>
                    <a:pt x="179" y="0"/>
                  </a:cubicBezTo>
                  <a:cubicBezTo>
                    <a:pt x="128" y="221"/>
                    <a:pt x="128" y="221"/>
                    <a:pt x="128" y="221"/>
                  </a:cubicBezTo>
                  <a:cubicBezTo>
                    <a:pt x="122" y="246"/>
                    <a:pt x="99" y="264"/>
                    <a:pt x="73" y="264"/>
                  </a:cubicBezTo>
                  <a:cubicBezTo>
                    <a:pt x="0" y="264"/>
                    <a:pt x="0" y="264"/>
                    <a:pt x="0" y="264"/>
                  </a:cubicBezTo>
                  <a:cubicBezTo>
                    <a:pt x="51" y="43"/>
                    <a:pt x="51" y="43"/>
                    <a:pt x="51" y="43"/>
                  </a:cubicBezTo>
                  <a:cubicBezTo>
                    <a:pt x="57" y="18"/>
                    <a:pt x="79" y="0"/>
                    <a:pt x="105" y="0"/>
                  </a:cubicBezTo>
                </a:path>
              </a:pathLst>
            </a:custGeom>
            <a:solidFill>
              <a:srgbClr val="F36F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p:cNvSpPr>
            <p:nvPr userDrawn="1"/>
          </p:nvSpPr>
          <p:spPr bwMode="auto">
            <a:xfrm>
              <a:off x="5458" y="-920"/>
              <a:ext cx="443" cy="503"/>
            </a:xfrm>
            <a:custGeom>
              <a:avLst/>
              <a:gdLst>
                <a:gd name="T0" fmla="*/ 0 w 160"/>
                <a:gd name="T1" fmla="*/ 182 h 182"/>
                <a:gd name="T2" fmla="*/ 73 w 160"/>
                <a:gd name="T3" fmla="*/ 182 h 182"/>
                <a:gd name="T4" fmla="*/ 128 w 160"/>
                <a:gd name="T5" fmla="*/ 139 h 182"/>
                <a:gd name="T6" fmla="*/ 160 w 160"/>
                <a:gd name="T7" fmla="*/ 0 h 182"/>
                <a:gd name="T8" fmla="*/ 87 w 160"/>
                <a:gd name="T9" fmla="*/ 0 h 182"/>
                <a:gd name="T10" fmla="*/ 32 w 160"/>
                <a:gd name="T11" fmla="*/ 43 h 182"/>
                <a:gd name="T12" fmla="*/ 0 w 160"/>
                <a:gd name="T13" fmla="*/ 182 h 182"/>
              </a:gdLst>
              <a:ahLst/>
              <a:cxnLst>
                <a:cxn ang="0">
                  <a:pos x="T0" y="T1"/>
                </a:cxn>
                <a:cxn ang="0">
                  <a:pos x="T2" y="T3"/>
                </a:cxn>
                <a:cxn ang="0">
                  <a:pos x="T4" y="T5"/>
                </a:cxn>
                <a:cxn ang="0">
                  <a:pos x="T6" y="T7"/>
                </a:cxn>
                <a:cxn ang="0">
                  <a:pos x="T8" y="T9"/>
                </a:cxn>
                <a:cxn ang="0">
                  <a:pos x="T10" y="T11"/>
                </a:cxn>
                <a:cxn ang="0">
                  <a:pos x="T12" y="T13"/>
                </a:cxn>
              </a:cxnLst>
              <a:rect l="0" t="0" r="r" b="b"/>
              <a:pathLst>
                <a:path w="160" h="182">
                  <a:moveTo>
                    <a:pt x="0" y="182"/>
                  </a:moveTo>
                  <a:cubicBezTo>
                    <a:pt x="73" y="182"/>
                    <a:pt x="73" y="182"/>
                    <a:pt x="73" y="182"/>
                  </a:cubicBezTo>
                  <a:cubicBezTo>
                    <a:pt x="99" y="182"/>
                    <a:pt x="122" y="164"/>
                    <a:pt x="128" y="139"/>
                  </a:cubicBezTo>
                  <a:cubicBezTo>
                    <a:pt x="160" y="0"/>
                    <a:pt x="160" y="0"/>
                    <a:pt x="160" y="0"/>
                  </a:cubicBezTo>
                  <a:cubicBezTo>
                    <a:pt x="87" y="0"/>
                    <a:pt x="87" y="0"/>
                    <a:pt x="87" y="0"/>
                  </a:cubicBezTo>
                  <a:cubicBezTo>
                    <a:pt x="61" y="0"/>
                    <a:pt x="38" y="18"/>
                    <a:pt x="32" y="43"/>
                  </a:cubicBezTo>
                  <a:lnTo>
                    <a:pt x="0" y="182"/>
                  </a:lnTo>
                  <a:close/>
                </a:path>
              </a:pathLst>
            </a:custGeom>
            <a:solidFill>
              <a:srgbClr val="0066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7"/>
            <p:cNvSpPr>
              <a:spLocks/>
            </p:cNvSpPr>
            <p:nvPr userDrawn="1"/>
          </p:nvSpPr>
          <p:spPr bwMode="auto">
            <a:xfrm>
              <a:off x="6198" y="-920"/>
              <a:ext cx="440" cy="503"/>
            </a:xfrm>
            <a:custGeom>
              <a:avLst/>
              <a:gdLst>
                <a:gd name="T0" fmla="*/ 0 w 159"/>
                <a:gd name="T1" fmla="*/ 182 h 182"/>
                <a:gd name="T2" fmla="*/ 73 w 159"/>
                <a:gd name="T3" fmla="*/ 182 h 182"/>
                <a:gd name="T4" fmla="*/ 127 w 159"/>
                <a:gd name="T5" fmla="*/ 139 h 182"/>
                <a:gd name="T6" fmla="*/ 159 w 159"/>
                <a:gd name="T7" fmla="*/ 0 h 182"/>
                <a:gd name="T8" fmla="*/ 86 w 159"/>
                <a:gd name="T9" fmla="*/ 0 h 182"/>
                <a:gd name="T10" fmla="*/ 32 w 159"/>
                <a:gd name="T11" fmla="*/ 43 h 182"/>
                <a:gd name="T12" fmla="*/ 0 w 159"/>
                <a:gd name="T13" fmla="*/ 182 h 182"/>
              </a:gdLst>
              <a:ahLst/>
              <a:cxnLst>
                <a:cxn ang="0">
                  <a:pos x="T0" y="T1"/>
                </a:cxn>
                <a:cxn ang="0">
                  <a:pos x="T2" y="T3"/>
                </a:cxn>
                <a:cxn ang="0">
                  <a:pos x="T4" y="T5"/>
                </a:cxn>
                <a:cxn ang="0">
                  <a:pos x="T6" y="T7"/>
                </a:cxn>
                <a:cxn ang="0">
                  <a:pos x="T8" y="T9"/>
                </a:cxn>
                <a:cxn ang="0">
                  <a:pos x="T10" y="T11"/>
                </a:cxn>
                <a:cxn ang="0">
                  <a:pos x="T12" y="T13"/>
                </a:cxn>
              </a:cxnLst>
              <a:rect l="0" t="0" r="r" b="b"/>
              <a:pathLst>
                <a:path w="159" h="182">
                  <a:moveTo>
                    <a:pt x="0" y="182"/>
                  </a:moveTo>
                  <a:cubicBezTo>
                    <a:pt x="73" y="182"/>
                    <a:pt x="73" y="182"/>
                    <a:pt x="73" y="182"/>
                  </a:cubicBezTo>
                  <a:cubicBezTo>
                    <a:pt x="99" y="182"/>
                    <a:pt x="121" y="164"/>
                    <a:pt x="127" y="139"/>
                  </a:cubicBezTo>
                  <a:cubicBezTo>
                    <a:pt x="159" y="0"/>
                    <a:pt x="159" y="0"/>
                    <a:pt x="159" y="0"/>
                  </a:cubicBezTo>
                  <a:cubicBezTo>
                    <a:pt x="86" y="0"/>
                    <a:pt x="86" y="0"/>
                    <a:pt x="86" y="0"/>
                  </a:cubicBezTo>
                  <a:cubicBezTo>
                    <a:pt x="60" y="0"/>
                    <a:pt x="38" y="18"/>
                    <a:pt x="32" y="43"/>
                  </a:cubicBezTo>
                  <a:lnTo>
                    <a:pt x="0" y="182"/>
                  </a:lnTo>
                  <a:close/>
                </a:path>
              </a:pathLst>
            </a:custGeom>
            <a:solidFill>
              <a:srgbClr val="0DB1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8"/>
            <p:cNvSpPr>
              <a:spLocks/>
            </p:cNvSpPr>
            <p:nvPr userDrawn="1"/>
          </p:nvSpPr>
          <p:spPr bwMode="auto">
            <a:xfrm>
              <a:off x="5541" y="-796"/>
              <a:ext cx="296" cy="255"/>
            </a:xfrm>
            <a:custGeom>
              <a:avLst/>
              <a:gdLst>
                <a:gd name="T0" fmla="*/ 16 w 107"/>
                <a:gd name="T1" fmla="*/ 20 h 92"/>
                <a:gd name="T2" fmla="*/ 0 w 107"/>
                <a:gd name="T3" fmla="*/ 92 h 92"/>
                <a:gd name="T4" fmla="*/ 25 w 107"/>
                <a:gd name="T5" fmla="*/ 72 h 92"/>
                <a:gd name="T6" fmla="*/ 29 w 107"/>
                <a:gd name="T7" fmla="*/ 56 h 92"/>
                <a:gd name="T8" fmla="*/ 61 w 107"/>
                <a:gd name="T9" fmla="*/ 56 h 92"/>
                <a:gd name="T10" fmla="*/ 87 w 107"/>
                <a:gd name="T11" fmla="*/ 36 h 92"/>
                <a:gd name="T12" fmla="*/ 33 w 107"/>
                <a:gd name="T13" fmla="*/ 36 h 92"/>
                <a:gd name="T14" fmla="*/ 37 w 107"/>
                <a:gd name="T15" fmla="*/ 21 h 92"/>
                <a:gd name="T16" fmla="*/ 81 w 107"/>
                <a:gd name="T17" fmla="*/ 21 h 92"/>
                <a:gd name="T18" fmla="*/ 107 w 107"/>
                <a:gd name="T19" fmla="*/ 0 h 92"/>
                <a:gd name="T20" fmla="*/ 42 w 107"/>
                <a:gd name="T21" fmla="*/ 0 h 92"/>
                <a:gd name="T22" fmla="*/ 16 w 107"/>
                <a:gd name="T23"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92">
                  <a:moveTo>
                    <a:pt x="16" y="20"/>
                  </a:moveTo>
                  <a:cubicBezTo>
                    <a:pt x="0" y="92"/>
                    <a:pt x="0" y="92"/>
                    <a:pt x="0" y="92"/>
                  </a:cubicBezTo>
                  <a:cubicBezTo>
                    <a:pt x="12" y="92"/>
                    <a:pt x="22" y="84"/>
                    <a:pt x="25" y="72"/>
                  </a:cubicBezTo>
                  <a:cubicBezTo>
                    <a:pt x="29" y="56"/>
                    <a:pt x="29" y="56"/>
                    <a:pt x="29" y="56"/>
                  </a:cubicBezTo>
                  <a:cubicBezTo>
                    <a:pt x="61" y="56"/>
                    <a:pt x="61" y="56"/>
                    <a:pt x="61" y="56"/>
                  </a:cubicBezTo>
                  <a:cubicBezTo>
                    <a:pt x="73" y="56"/>
                    <a:pt x="84" y="48"/>
                    <a:pt x="87" y="36"/>
                  </a:cubicBezTo>
                  <a:cubicBezTo>
                    <a:pt x="33" y="36"/>
                    <a:pt x="33" y="36"/>
                    <a:pt x="33" y="36"/>
                  </a:cubicBezTo>
                  <a:cubicBezTo>
                    <a:pt x="37" y="21"/>
                    <a:pt x="37" y="21"/>
                    <a:pt x="37" y="21"/>
                  </a:cubicBezTo>
                  <a:cubicBezTo>
                    <a:pt x="81" y="21"/>
                    <a:pt x="81" y="21"/>
                    <a:pt x="81" y="21"/>
                  </a:cubicBezTo>
                  <a:cubicBezTo>
                    <a:pt x="94" y="21"/>
                    <a:pt x="104" y="12"/>
                    <a:pt x="107" y="0"/>
                  </a:cubicBezTo>
                  <a:cubicBezTo>
                    <a:pt x="42" y="0"/>
                    <a:pt x="42" y="0"/>
                    <a:pt x="42" y="0"/>
                  </a:cubicBezTo>
                  <a:cubicBezTo>
                    <a:pt x="30" y="0"/>
                    <a:pt x="19" y="9"/>
                    <a:pt x="16" y="2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9"/>
            <p:cNvSpPr>
              <a:spLocks noEditPoints="1"/>
            </p:cNvSpPr>
            <p:nvPr userDrawn="1"/>
          </p:nvSpPr>
          <p:spPr bwMode="auto">
            <a:xfrm>
              <a:off x="5907" y="-796"/>
              <a:ext cx="288" cy="255"/>
            </a:xfrm>
            <a:custGeom>
              <a:avLst/>
              <a:gdLst>
                <a:gd name="T0" fmla="*/ 102 w 104"/>
                <a:gd name="T1" fmla="*/ 19 h 92"/>
                <a:gd name="T2" fmla="*/ 87 w 104"/>
                <a:gd name="T3" fmla="*/ 0 h 92"/>
                <a:gd name="T4" fmla="*/ 21 w 104"/>
                <a:gd name="T5" fmla="*/ 0 h 92"/>
                <a:gd name="T6" fmla="*/ 0 w 104"/>
                <a:gd name="T7" fmla="*/ 92 h 92"/>
                <a:gd name="T8" fmla="*/ 25 w 104"/>
                <a:gd name="T9" fmla="*/ 72 h 92"/>
                <a:gd name="T10" fmla="*/ 29 w 104"/>
                <a:gd name="T11" fmla="*/ 56 h 92"/>
                <a:gd name="T12" fmla="*/ 73 w 104"/>
                <a:gd name="T13" fmla="*/ 56 h 92"/>
                <a:gd name="T14" fmla="*/ 98 w 104"/>
                <a:gd name="T15" fmla="*/ 37 h 92"/>
                <a:gd name="T16" fmla="*/ 102 w 104"/>
                <a:gd name="T17" fmla="*/ 19 h 92"/>
                <a:gd name="T18" fmla="*/ 78 w 104"/>
                <a:gd name="T19" fmla="*/ 36 h 92"/>
                <a:gd name="T20" fmla="*/ 34 w 104"/>
                <a:gd name="T21" fmla="*/ 36 h 92"/>
                <a:gd name="T22" fmla="*/ 37 w 104"/>
                <a:gd name="T23" fmla="*/ 21 h 92"/>
                <a:gd name="T24" fmla="*/ 81 w 104"/>
                <a:gd name="T25" fmla="*/ 21 h 92"/>
                <a:gd name="T26" fmla="*/ 78 w 104"/>
                <a:gd name="T27" fmla="*/ 3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 h="92">
                  <a:moveTo>
                    <a:pt x="102" y="19"/>
                  </a:moveTo>
                  <a:cubicBezTo>
                    <a:pt x="104" y="9"/>
                    <a:pt x="97" y="0"/>
                    <a:pt x="87" y="0"/>
                  </a:cubicBezTo>
                  <a:cubicBezTo>
                    <a:pt x="21" y="0"/>
                    <a:pt x="21" y="0"/>
                    <a:pt x="21" y="0"/>
                  </a:cubicBezTo>
                  <a:cubicBezTo>
                    <a:pt x="0" y="92"/>
                    <a:pt x="0" y="92"/>
                    <a:pt x="0" y="92"/>
                  </a:cubicBezTo>
                  <a:cubicBezTo>
                    <a:pt x="12" y="92"/>
                    <a:pt x="23" y="83"/>
                    <a:pt x="25" y="72"/>
                  </a:cubicBezTo>
                  <a:cubicBezTo>
                    <a:pt x="29" y="56"/>
                    <a:pt x="29" y="56"/>
                    <a:pt x="29" y="56"/>
                  </a:cubicBezTo>
                  <a:cubicBezTo>
                    <a:pt x="73" y="56"/>
                    <a:pt x="73" y="56"/>
                    <a:pt x="73" y="56"/>
                  </a:cubicBezTo>
                  <a:cubicBezTo>
                    <a:pt x="85" y="56"/>
                    <a:pt x="95" y="48"/>
                    <a:pt x="98" y="37"/>
                  </a:cubicBezTo>
                  <a:lnTo>
                    <a:pt x="102" y="19"/>
                  </a:lnTo>
                  <a:close/>
                  <a:moveTo>
                    <a:pt x="78" y="36"/>
                  </a:moveTo>
                  <a:cubicBezTo>
                    <a:pt x="34" y="36"/>
                    <a:pt x="34" y="36"/>
                    <a:pt x="34" y="36"/>
                  </a:cubicBezTo>
                  <a:cubicBezTo>
                    <a:pt x="37" y="21"/>
                    <a:pt x="37" y="21"/>
                    <a:pt x="37" y="21"/>
                  </a:cubicBezTo>
                  <a:cubicBezTo>
                    <a:pt x="81" y="21"/>
                    <a:pt x="81" y="21"/>
                    <a:pt x="81" y="21"/>
                  </a:cubicBezTo>
                  <a:lnTo>
                    <a:pt x="78"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0"/>
            <p:cNvSpPr>
              <a:spLocks/>
            </p:cNvSpPr>
            <p:nvPr userDrawn="1"/>
          </p:nvSpPr>
          <p:spPr bwMode="auto">
            <a:xfrm>
              <a:off x="6317" y="-796"/>
              <a:ext cx="244" cy="255"/>
            </a:xfrm>
            <a:custGeom>
              <a:avLst/>
              <a:gdLst>
                <a:gd name="T0" fmla="*/ 71 w 88"/>
                <a:gd name="T1" fmla="*/ 0 h 92"/>
                <a:gd name="T2" fmla="*/ 2 w 88"/>
                <a:gd name="T3" fmla="*/ 0 h 92"/>
                <a:gd name="T4" fmla="*/ 2 w 88"/>
                <a:gd name="T5" fmla="*/ 2 h 92"/>
                <a:gd name="T6" fmla="*/ 17 w 88"/>
                <a:gd name="T7" fmla="*/ 21 h 92"/>
                <a:gd name="T8" fmla="*/ 32 w 88"/>
                <a:gd name="T9" fmla="*/ 21 h 92"/>
                <a:gd name="T10" fmla="*/ 15 w 88"/>
                <a:gd name="T11" fmla="*/ 92 h 92"/>
                <a:gd name="T12" fmla="*/ 16 w 88"/>
                <a:gd name="T13" fmla="*/ 92 h 92"/>
                <a:gd name="T14" fmla="*/ 40 w 88"/>
                <a:gd name="T15" fmla="*/ 73 h 92"/>
                <a:gd name="T16" fmla="*/ 52 w 88"/>
                <a:gd name="T17" fmla="*/ 21 h 92"/>
                <a:gd name="T18" fmla="*/ 86 w 88"/>
                <a:gd name="T19" fmla="*/ 21 h 92"/>
                <a:gd name="T20" fmla="*/ 86 w 88"/>
                <a:gd name="T21" fmla="*/ 19 h 92"/>
                <a:gd name="T22" fmla="*/ 71 w 88"/>
                <a:gd name="T23"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 h="92">
                  <a:moveTo>
                    <a:pt x="71" y="0"/>
                  </a:moveTo>
                  <a:cubicBezTo>
                    <a:pt x="2" y="0"/>
                    <a:pt x="2" y="0"/>
                    <a:pt x="2" y="0"/>
                  </a:cubicBezTo>
                  <a:cubicBezTo>
                    <a:pt x="2" y="2"/>
                    <a:pt x="2" y="2"/>
                    <a:pt x="2" y="2"/>
                  </a:cubicBezTo>
                  <a:cubicBezTo>
                    <a:pt x="0" y="12"/>
                    <a:pt x="7" y="21"/>
                    <a:pt x="17" y="21"/>
                  </a:cubicBezTo>
                  <a:cubicBezTo>
                    <a:pt x="32" y="21"/>
                    <a:pt x="32" y="21"/>
                    <a:pt x="32" y="21"/>
                  </a:cubicBezTo>
                  <a:cubicBezTo>
                    <a:pt x="15" y="92"/>
                    <a:pt x="15" y="92"/>
                    <a:pt x="15" y="92"/>
                  </a:cubicBezTo>
                  <a:cubicBezTo>
                    <a:pt x="16" y="92"/>
                    <a:pt x="16" y="92"/>
                    <a:pt x="16" y="92"/>
                  </a:cubicBezTo>
                  <a:cubicBezTo>
                    <a:pt x="28" y="92"/>
                    <a:pt x="38" y="84"/>
                    <a:pt x="40" y="73"/>
                  </a:cubicBezTo>
                  <a:cubicBezTo>
                    <a:pt x="52" y="21"/>
                    <a:pt x="52" y="21"/>
                    <a:pt x="52" y="21"/>
                  </a:cubicBezTo>
                  <a:cubicBezTo>
                    <a:pt x="86" y="21"/>
                    <a:pt x="86" y="21"/>
                    <a:pt x="86" y="21"/>
                  </a:cubicBezTo>
                  <a:cubicBezTo>
                    <a:pt x="86" y="19"/>
                    <a:pt x="86" y="19"/>
                    <a:pt x="86" y="19"/>
                  </a:cubicBezTo>
                  <a:cubicBezTo>
                    <a:pt x="88" y="9"/>
                    <a:pt x="81" y="0"/>
                    <a:pt x="7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noEditPoints="1"/>
            </p:cNvSpPr>
            <p:nvPr userDrawn="1"/>
          </p:nvSpPr>
          <p:spPr bwMode="auto">
            <a:xfrm>
              <a:off x="6583" y="-500"/>
              <a:ext cx="86" cy="83"/>
            </a:xfrm>
            <a:custGeom>
              <a:avLst/>
              <a:gdLst>
                <a:gd name="T0" fmla="*/ 15 w 31"/>
                <a:gd name="T1" fmla="*/ 0 h 30"/>
                <a:gd name="T2" fmla="*/ 0 w 31"/>
                <a:gd name="T3" fmla="*/ 15 h 30"/>
                <a:gd name="T4" fmla="*/ 15 w 31"/>
                <a:gd name="T5" fmla="*/ 30 h 30"/>
                <a:gd name="T6" fmla="*/ 31 w 31"/>
                <a:gd name="T7" fmla="*/ 15 h 30"/>
                <a:gd name="T8" fmla="*/ 15 w 31"/>
                <a:gd name="T9" fmla="*/ 0 h 30"/>
                <a:gd name="T10" fmla="*/ 15 w 31"/>
                <a:gd name="T11" fmla="*/ 27 h 30"/>
                <a:gd name="T12" fmla="*/ 4 w 31"/>
                <a:gd name="T13" fmla="*/ 15 h 30"/>
                <a:gd name="T14" fmla="*/ 15 w 31"/>
                <a:gd name="T15" fmla="*/ 4 h 30"/>
                <a:gd name="T16" fmla="*/ 27 w 31"/>
                <a:gd name="T17" fmla="*/ 15 h 30"/>
                <a:gd name="T18" fmla="*/ 15 w 31"/>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0">
                  <a:moveTo>
                    <a:pt x="15" y="0"/>
                  </a:moveTo>
                  <a:cubicBezTo>
                    <a:pt x="7" y="0"/>
                    <a:pt x="0" y="7"/>
                    <a:pt x="0" y="15"/>
                  </a:cubicBezTo>
                  <a:cubicBezTo>
                    <a:pt x="0" y="24"/>
                    <a:pt x="7" y="30"/>
                    <a:pt x="15" y="30"/>
                  </a:cubicBezTo>
                  <a:cubicBezTo>
                    <a:pt x="24" y="30"/>
                    <a:pt x="31" y="24"/>
                    <a:pt x="31" y="15"/>
                  </a:cubicBezTo>
                  <a:cubicBezTo>
                    <a:pt x="31" y="7"/>
                    <a:pt x="24" y="0"/>
                    <a:pt x="15" y="0"/>
                  </a:cubicBezTo>
                  <a:moveTo>
                    <a:pt x="15" y="27"/>
                  </a:moveTo>
                  <a:cubicBezTo>
                    <a:pt x="9" y="27"/>
                    <a:pt x="4" y="21"/>
                    <a:pt x="4" y="15"/>
                  </a:cubicBezTo>
                  <a:cubicBezTo>
                    <a:pt x="4" y="9"/>
                    <a:pt x="9" y="4"/>
                    <a:pt x="15" y="4"/>
                  </a:cubicBezTo>
                  <a:cubicBezTo>
                    <a:pt x="22" y="4"/>
                    <a:pt x="27" y="9"/>
                    <a:pt x="27" y="15"/>
                  </a:cubicBezTo>
                  <a:cubicBezTo>
                    <a:pt x="27" y="21"/>
                    <a:pt x="22" y="27"/>
                    <a:pt x="15" y="27"/>
                  </a:cubicBezTo>
                </a:path>
              </a:pathLst>
            </a:custGeom>
            <a:solidFill>
              <a:srgbClr val="0066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noEditPoints="1"/>
            </p:cNvSpPr>
            <p:nvPr userDrawn="1"/>
          </p:nvSpPr>
          <p:spPr bwMode="auto">
            <a:xfrm>
              <a:off x="6611" y="-478"/>
              <a:ext cx="33" cy="41"/>
            </a:xfrm>
            <a:custGeom>
              <a:avLst/>
              <a:gdLst>
                <a:gd name="T0" fmla="*/ 6 w 12"/>
                <a:gd name="T1" fmla="*/ 9 h 15"/>
                <a:gd name="T2" fmla="*/ 3 w 12"/>
                <a:gd name="T3" fmla="*/ 9 h 15"/>
                <a:gd name="T4" fmla="*/ 3 w 12"/>
                <a:gd name="T5" fmla="*/ 15 h 15"/>
                <a:gd name="T6" fmla="*/ 0 w 12"/>
                <a:gd name="T7" fmla="*/ 15 h 15"/>
                <a:gd name="T8" fmla="*/ 0 w 12"/>
                <a:gd name="T9" fmla="*/ 0 h 15"/>
                <a:gd name="T10" fmla="*/ 6 w 12"/>
                <a:gd name="T11" fmla="*/ 0 h 15"/>
                <a:gd name="T12" fmla="*/ 10 w 12"/>
                <a:gd name="T13" fmla="*/ 1 h 15"/>
                <a:gd name="T14" fmla="*/ 12 w 12"/>
                <a:gd name="T15" fmla="*/ 4 h 15"/>
                <a:gd name="T16" fmla="*/ 11 w 12"/>
                <a:gd name="T17" fmla="*/ 7 h 15"/>
                <a:gd name="T18" fmla="*/ 9 w 12"/>
                <a:gd name="T19" fmla="*/ 8 h 15"/>
                <a:gd name="T20" fmla="*/ 12 w 12"/>
                <a:gd name="T21" fmla="*/ 15 h 15"/>
                <a:gd name="T22" fmla="*/ 12 w 12"/>
                <a:gd name="T23" fmla="*/ 15 h 15"/>
                <a:gd name="T24" fmla="*/ 9 w 12"/>
                <a:gd name="T25" fmla="*/ 15 h 15"/>
                <a:gd name="T26" fmla="*/ 6 w 12"/>
                <a:gd name="T27" fmla="*/ 9 h 15"/>
                <a:gd name="T28" fmla="*/ 3 w 12"/>
                <a:gd name="T29" fmla="*/ 7 h 15"/>
                <a:gd name="T30" fmla="*/ 6 w 12"/>
                <a:gd name="T31" fmla="*/ 7 h 15"/>
                <a:gd name="T32" fmla="*/ 8 w 12"/>
                <a:gd name="T33" fmla="*/ 6 h 15"/>
                <a:gd name="T34" fmla="*/ 8 w 12"/>
                <a:gd name="T35" fmla="*/ 4 h 15"/>
                <a:gd name="T36" fmla="*/ 8 w 12"/>
                <a:gd name="T37" fmla="*/ 3 h 15"/>
                <a:gd name="T38" fmla="*/ 6 w 12"/>
                <a:gd name="T39" fmla="*/ 2 h 15"/>
                <a:gd name="T40" fmla="*/ 3 w 12"/>
                <a:gd name="T41" fmla="*/ 2 h 15"/>
                <a:gd name="T42" fmla="*/ 3 w 12"/>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15">
                  <a:moveTo>
                    <a:pt x="6" y="9"/>
                  </a:moveTo>
                  <a:cubicBezTo>
                    <a:pt x="3" y="9"/>
                    <a:pt x="3" y="9"/>
                    <a:pt x="3" y="9"/>
                  </a:cubicBezTo>
                  <a:cubicBezTo>
                    <a:pt x="3" y="15"/>
                    <a:pt x="3" y="15"/>
                    <a:pt x="3" y="15"/>
                  </a:cubicBezTo>
                  <a:cubicBezTo>
                    <a:pt x="0" y="15"/>
                    <a:pt x="0" y="15"/>
                    <a:pt x="0" y="15"/>
                  </a:cubicBezTo>
                  <a:cubicBezTo>
                    <a:pt x="0" y="0"/>
                    <a:pt x="0" y="0"/>
                    <a:pt x="0" y="0"/>
                  </a:cubicBezTo>
                  <a:cubicBezTo>
                    <a:pt x="6" y="0"/>
                    <a:pt x="6" y="0"/>
                    <a:pt x="6" y="0"/>
                  </a:cubicBezTo>
                  <a:cubicBezTo>
                    <a:pt x="8" y="0"/>
                    <a:pt x="9" y="0"/>
                    <a:pt x="10" y="1"/>
                  </a:cubicBezTo>
                  <a:cubicBezTo>
                    <a:pt x="11" y="2"/>
                    <a:pt x="12" y="3"/>
                    <a:pt x="12" y="4"/>
                  </a:cubicBezTo>
                  <a:cubicBezTo>
                    <a:pt x="12" y="5"/>
                    <a:pt x="11" y="6"/>
                    <a:pt x="11" y="7"/>
                  </a:cubicBezTo>
                  <a:cubicBezTo>
                    <a:pt x="10" y="7"/>
                    <a:pt x="10" y="8"/>
                    <a:pt x="9" y="8"/>
                  </a:cubicBezTo>
                  <a:cubicBezTo>
                    <a:pt x="12" y="15"/>
                    <a:pt x="12" y="15"/>
                    <a:pt x="12" y="15"/>
                  </a:cubicBezTo>
                  <a:cubicBezTo>
                    <a:pt x="12" y="15"/>
                    <a:pt x="12" y="15"/>
                    <a:pt x="12" y="15"/>
                  </a:cubicBezTo>
                  <a:cubicBezTo>
                    <a:pt x="9" y="15"/>
                    <a:pt x="9" y="15"/>
                    <a:pt x="9" y="15"/>
                  </a:cubicBezTo>
                  <a:lnTo>
                    <a:pt x="6" y="9"/>
                  </a:lnTo>
                  <a:close/>
                  <a:moveTo>
                    <a:pt x="3" y="7"/>
                  </a:moveTo>
                  <a:cubicBezTo>
                    <a:pt x="6" y="7"/>
                    <a:pt x="6" y="7"/>
                    <a:pt x="6" y="7"/>
                  </a:cubicBezTo>
                  <a:cubicBezTo>
                    <a:pt x="7" y="7"/>
                    <a:pt x="7" y="6"/>
                    <a:pt x="8" y="6"/>
                  </a:cubicBezTo>
                  <a:cubicBezTo>
                    <a:pt x="8" y="6"/>
                    <a:pt x="8" y="5"/>
                    <a:pt x="8" y="4"/>
                  </a:cubicBezTo>
                  <a:cubicBezTo>
                    <a:pt x="8" y="4"/>
                    <a:pt x="8" y="3"/>
                    <a:pt x="8" y="3"/>
                  </a:cubicBezTo>
                  <a:cubicBezTo>
                    <a:pt x="7" y="2"/>
                    <a:pt x="7" y="2"/>
                    <a:pt x="6" y="2"/>
                  </a:cubicBezTo>
                  <a:cubicBezTo>
                    <a:pt x="3" y="2"/>
                    <a:pt x="3" y="2"/>
                    <a:pt x="3" y="2"/>
                  </a:cubicBezTo>
                  <a:lnTo>
                    <a:pt x="3" y="7"/>
                  </a:lnTo>
                  <a:close/>
                </a:path>
              </a:pathLst>
            </a:custGeom>
            <a:solidFill>
              <a:srgbClr val="0066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3"/>
            <p:cNvSpPr>
              <a:spLocks noChangeArrowheads="1"/>
            </p:cNvSpPr>
            <p:nvPr userDrawn="1"/>
          </p:nvSpPr>
          <p:spPr bwMode="auto">
            <a:xfrm>
              <a:off x="6777" y="-735"/>
              <a:ext cx="28" cy="191"/>
            </a:xfrm>
            <a:prstGeom prst="rect">
              <a:avLst/>
            </a:prstGeom>
            <a:solidFill>
              <a:srgbClr val="0066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6824" y="-738"/>
              <a:ext cx="111" cy="197"/>
            </a:xfrm>
            <a:custGeom>
              <a:avLst/>
              <a:gdLst>
                <a:gd name="T0" fmla="*/ 34 w 40"/>
                <a:gd name="T1" fmla="*/ 65 h 71"/>
                <a:gd name="T2" fmla="*/ 17 w 40"/>
                <a:gd name="T3" fmla="*/ 71 h 71"/>
                <a:gd name="T4" fmla="*/ 0 w 40"/>
                <a:gd name="T5" fmla="*/ 67 h 71"/>
                <a:gd name="T6" fmla="*/ 3 w 40"/>
                <a:gd name="T7" fmla="*/ 58 h 71"/>
                <a:gd name="T8" fmla="*/ 17 w 40"/>
                <a:gd name="T9" fmla="*/ 61 h 71"/>
                <a:gd name="T10" fmla="*/ 26 w 40"/>
                <a:gd name="T11" fmla="*/ 59 h 71"/>
                <a:gd name="T12" fmla="*/ 29 w 40"/>
                <a:gd name="T13" fmla="*/ 51 h 71"/>
                <a:gd name="T14" fmla="*/ 18 w 40"/>
                <a:gd name="T15" fmla="*/ 40 h 71"/>
                <a:gd name="T16" fmla="*/ 6 w 40"/>
                <a:gd name="T17" fmla="*/ 32 h 71"/>
                <a:gd name="T18" fmla="*/ 0 w 40"/>
                <a:gd name="T19" fmla="*/ 19 h 71"/>
                <a:gd name="T20" fmla="*/ 6 w 40"/>
                <a:gd name="T21" fmla="*/ 5 h 71"/>
                <a:gd name="T22" fmla="*/ 22 w 40"/>
                <a:gd name="T23" fmla="*/ 0 h 71"/>
                <a:gd name="T24" fmla="*/ 38 w 40"/>
                <a:gd name="T25" fmla="*/ 3 h 71"/>
                <a:gd name="T26" fmla="*/ 34 w 40"/>
                <a:gd name="T27" fmla="*/ 12 h 71"/>
                <a:gd name="T28" fmla="*/ 23 w 40"/>
                <a:gd name="T29" fmla="*/ 9 h 71"/>
                <a:gd name="T30" fmla="*/ 14 w 40"/>
                <a:gd name="T31" fmla="*/ 12 h 71"/>
                <a:gd name="T32" fmla="*/ 11 w 40"/>
                <a:gd name="T33" fmla="*/ 19 h 71"/>
                <a:gd name="T34" fmla="*/ 23 w 40"/>
                <a:gd name="T35" fmla="*/ 30 h 71"/>
                <a:gd name="T36" fmla="*/ 35 w 40"/>
                <a:gd name="T37" fmla="*/ 37 h 71"/>
                <a:gd name="T38" fmla="*/ 40 w 40"/>
                <a:gd name="T39" fmla="*/ 51 h 71"/>
                <a:gd name="T40" fmla="*/ 34 w 40"/>
                <a:gd name="T4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71">
                  <a:moveTo>
                    <a:pt x="34" y="65"/>
                  </a:moveTo>
                  <a:cubicBezTo>
                    <a:pt x="30" y="69"/>
                    <a:pt x="24" y="71"/>
                    <a:pt x="17" y="71"/>
                  </a:cubicBezTo>
                  <a:cubicBezTo>
                    <a:pt x="10" y="71"/>
                    <a:pt x="4" y="70"/>
                    <a:pt x="0" y="67"/>
                  </a:cubicBezTo>
                  <a:cubicBezTo>
                    <a:pt x="3" y="58"/>
                    <a:pt x="3" y="58"/>
                    <a:pt x="3" y="58"/>
                  </a:cubicBezTo>
                  <a:cubicBezTo>
                    <a:pt x="7" y="60"/>
                    <a:pt x="12" y="61"/>
                    <a:pt x="17" y="61"/>
                  </a:cubicBezTo>
                  <a:cubicBezTo>
                    <a:pt x="20" y="61"/>
                    <a:pt x="23" y="60"/>
                    <a:pt x="26" y="59"/>
                  </a:cubicBezTo>
                  <a:cubicBezTo>
                    <a:pt x="28" y="57"/>
                    <a:pt x="29" y="54"/>
                    <a:pt x="29" y="51"/>
                  </a:cubicBezTo>
                  <a:cubicBezTo>
                    <a:pt x="29" y="47"/>
                    <a:pt x="26" y="43"/>
                    <a:pt x="18" y="40"/>
                  </a:cubicBezTo>
                  <a:cubicBezTo>
                    <a:pt x="13" y="37"/>
                    <a:pt x="9" y="35"/>
                    <a:pt x="6" y="32"/>
                  </a:cubicBezTo>
                  <a:cubicBezTo>
                    <a:pt x="2" y="29"/>
                    <a:pt x="0" y="24"/>
                    <a:pt x="0" y="19"/>
                  </a:cubicBezTo>
                  <a:cubicBezTo>
                    <a:pt x="0" y="13"/>
                    <a:pt x="2" y="9"/>
                    <a:pt x="6" y="5"/>
                  </a:cubicBezTo>
                  <a:cubicBezTo>
                    <a:pt x="10" y="1"/>
                    <a:pt x="16" y="0"/>
                    <a:pt x="22" y="0"/>
                  </a:cubicBezTo>
                  <a:cubicBezTo>
                    <a:pt x="29" y="0"/>
                    <a:pt x="34" y="1"/>
                    <a:pt x="38" y="3"/>
                  </a:cubicBezTo>
                  <a:cubicBezTo>
                    <a:pt x="34" y="12"/>
                    <a:pt x="34" y="12"/>
                    <a:pt x="34" y="12"/>
                  </a:cubicBezTo>
                  <a:cubicBezTo>
                    <a:pt x="31" y="10"/>
                    <a:pt x="27" y="9"/>
                    <a:pt x="23" y="9"/>
                  </a:cubicBezTo>
                  <a:cubicBezTo>
                    <a:pt x="19" y="9"/>
                    <a:pt x="17" y="10"/>
                    <a:pt x="14" y="12"/>
                  </a:cubicBezTo>
                  <a:cubicBezTo>
                    <a:pt x="12" y="13"/>
                    <a:pt x="11" y="16"/>
                    <a:pt x="11" y="19"/>
                  </a:cubicBezTo>
                  <a:cubicBezTo>
                    <a:pt x="11" y="23"/>
                    <a:pt x="15" y="27"/>
                    <a:pt x="23" y="30"/>
                  </a:cubicBezTo>
                  <a:cubicBezTo>
                    <a:pt x="28" y="33"/>
                    <a:pt x="32" y="35"/>
                    <a:pt x="35" y="37"/>
                  </a:cubicBezTo>
                  <a:cubicBezTo>
                    <a:pt x="38" y="41"/>
                    <a:pt x="40" y="45"/>
                    <a:pt x="40" y="51"/>
                  </a:cubicBezTo>
                  <a:cubicBezTo>
                    <a:pt x="40" y="57"/>
                    <a:pt x="38" y="62"/>
                    <a:pt x="34" y="65"/>
                  </a:cubicBezTo>
                  <a:close/>
                </a:path>
              </a:pathLst>
            </a:custGeom>
            <a:solidFill>
              <a:srgbClr val="0066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64806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 Cam">
    <p:spTree>
      <p:nvGrpSpPr>
        <p:cNvPr id="1" name=""/>
        <p:cNvGrpSpPr/>
        <p:nvPr/>
      </p:nvGrpSpPr>
      <p:grpSpPr>
        <a:xfrm>
          <a:off x="0" y="0"/>
          <a:ext cx="0" cy="0"/>
          <a:chOff x="0" y="0"/>
          <a:chExt cx="0" cy="0"/>
        </a:xfrm>
      </p:grpSpPr>
      <p:sp>
        <p:nvSpPr>
          <p:cNvPr id="26" name="Picture Placeholder 25"/>
          <p:cNvSpPr>
            <a:spLocks noGrp="1"/>
          </p:cNvSpPr>
          <p:nvPr>
            <p:ph type="pic" sz="quarter" idx="15"/>
          </p:nvPr>
        </p:nvSpPr>
        <p:spPr>
          <a:xfrm>
            <a:off x="6733247" y="1133915"/>
            <a:ext cx="4344987" cy="4914900"/>
          </a:xfrm>
          <a:custGeom>
            <a:avLst/>
            <a:gdLst>
              <a:gd name="connsiteX0" fmla="*/ 2323602 w 4344987"/>
              <a:gd name="connsiteY0" fmla="*/ 0 h 4914900"/>
              <a:gd name="connsiteX1" fmla="*/ 4344987 w 4344987"/>
              <a:gd name="connsiteY1" fmla="*/ 0 h 4914900"/>
              <a:gd name="connsiteX2" fmla="*/ 3507698 w 4344987"/>
              <a:gd name="connsiteY2" fmla="*/ 3588450 h 4914900"/>
              <a:gd name="connsiteX3" fmla="*/ 3426776 w 4344987"/>
              <a:gd name="connsiteY3" fmla="*/ 3940098 h 4914900"/>
              <a:gd name="connsiteX4" fmla="*/ 2070929 w 4344987"/>
              <a:gd name="connsiteY4" fmla="*/ 4914900 h 4914900"/>
              <a:gd name="connsiteX5" fmla="*/ 0 w 4344987"/>
              <a:gd name="connsiteY5" fmla="*/ 4914900 h 4914900"/>
              <a:gd name="connsiteX6" fmla="*/ 860410 w 4344987"/>
              <a:gd name="connsiteY6" fmla="*/ 1226681 h 4914900"/>
              <a:gd name="connsiteX7" fmla="*/ 893439 w 4344987"/>
              <a:gd name="connsiteY7" fmla="*/ 1094199 h 4914900"/>
              <a:gd name="connsiteX8" fmla="*/ 906651 w 4344987"/>
              <a:gd name="connsiteY8" fmla="*/ 1053310 h 4914900"/>
              <a:gd name="connsiteX9" fmla="*/ 2323602 w 4344987"/>
              <a:gd name="connsiteY9"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44987" h="4914900">
                <a:moveTo>
                  <a:pt x="2323602" y="0"/>
                </a:moveTo>
                <a:lnTo>
                  <a:pt x="4344987" y="0"/>
                </a:lnTo>
                <a:cubicBezTo>
                  <a:pt x="4344987" y="0"/>
                  <a:pt x="4344987" y="0"/>
                  <a:pt x="3507698" y="3588450"/>
                </a:cubicBezTo>
                <a:cubicBezTo>
                  <a:pt x="3507698" y="3588450"/>
                  <a:pt x="3507698" y="3588450"/>
                  <a:pt x="3426776" y="3940098"/>
                </a:cubicBezTo>
                <a:cubicBezTo>
                  <a:pt x="3220344" y="4509278"/>
                  <a:pt x="2688574" y="4914900"/>
                  <a:pt x="2070929" y="4914900"/>
                </a:cubicBezTo>
                <a:cubicBezTo>
                  <a:pt x="2070929" y="4914900"/>
                  <a:pt x="2070929" y="4914900"/>
                  <a:pt x="0" y="4914900"/>
                </a:cubicBezTo>
                <a:cubicBezTo>
                  <a:pt x="0" y="4914900"/>
                  <a:pt x="0" y="4914900"/>
                  <a:pt x="860410" y="1226681"/>
                </a:cubicBezTo>
                <a:cubicBezTo>
                  <a:pt x="860410" y="1226681"/>
                  <a:pt x="860410" y="1226681"/>
                  <a:pt x="893439" y="1094199"/>
                </a:cubicBezTo>
                <a:cubicBezTo>
                  <a:pt x="898394" y="1081115"/>
                  <a:pt x="901696" y="1066394"/>
                  <a:pt x="906651" y="1053310"/>
                </a:cubicBezTo>
                <a:cubicBezTo>
                  <a:pt x="1108129" y="441605"/>
                  <a:pt x="1667973" y="0"/>
                  <a:pt x="2323602" y="0"/>
                </a:cubicBezTo>
                <a:close/>
              </a:path>
            </a:pathLst>
          </a:custGeom>
        </p:spPr>
        <p:txBody>
          <a:bodyPr wrap="square" anchor="ctr">
            <a:noAutofit/>
          </a:bodyPr>
          <a:lstStyle>
            <a:lvl1pPr algn="ctr">
              <a:defRPr/>
            </a:lvl1pPr>
          </a:lstStyle>
          <a:p>
            <a:endParaRPr lang="en-US"/>
          </a:p>
        </p:txBody>
      </p:sp>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33173"/>
          <a:stretch/>
        </p:blipFill>
        <p:spPr>
          <a:xfrm>
            <a:off x="4044462" y="-1"/>
            <a:ext cx="8147540" cy="6858001"/>
          </a:xfrm>
          <a:prstGeom prst="rect">
            <a:avLst/>
          </a:prstGeom>
        </p:spPr>
      </p:pic>
      <p:sp>
        <p:nvSpPr>
          <p:cNvPr id="4" name="Footer Placeholder 3"/>
          <p:cNvSpPr>
            <a:spLocks noGrp="1"/>
          </p:cNvSpPr>
          <p:nvPr>
            <p:ph type="ftr" sz="quarter" idx="11"/>
          </p:nvPr>
        </p:nvSpPr>
        <p:spPr>
          <a:xfrm>
            <a:off x="609599" y="6356350"/>
            <a:ext cx="3888441" cy="365125"/>
          </a:xfrm>
          <a:prstGeom prst="rect">
            <a:avLst/>
          </a:prstGeom>
        </p:spPr>
        <p:txBody>
          <a:bodyPr/>
          <a:lstStyle>
            <a:lvl1pPr algn="l">
              <a:defRPr sz="1050" b="0">
                <a:solidFill>
                  <a:schemeClr val="bg1">
                    <a:lumMod val="95000"/>
                  </a:schemeClr>
                </a:solidFill>
                <a:latin typeface="BR Omega VN" pitchFamily="50" charset="0"/>
              </a:defRPr>
            </a:lvl1pPr>
          </a:lstStyle>
          <a:p>
            <a:r>
              <a:rPr lang="en-US"/>
              <a:t>Copyright FPT IS</a:t>
            </a:r>
          </a:p>
        </p:txBody>
      </p:sp>
      <p:sp>
        <p:nvSpPr>
          <p:cNvPr id="27" name="Title 1"/>
          <p:cNvSpPr>
            <a:spLocks noGrp="1"/>
          </p:cNvSpPr>
          <p:nvPr>
            <p:ph type="title" hasCustomPrompt="1"/>
          </p:nvPr>
        </p:nvSpPr>
        <p:spPr>
          <a:xfrm>
            <a:off x="1118907" y="1805319"/>
            <a:ext cx="5481918" cy="1390343"/>
          </a:xfrm>
        </p:spPr>
        <p:txBody>
          <a:bodyPr/>
          <a:lstStyle>
            <a:lvl1pPr>
              <a:defRPr sz="3200" baseline="0">
                <a:gradFill>
                  <a:gsLst>
                    <a:gs pos="0">
                      <a:schemeClr val="bg1"/>
                    </a:gs>
                    <a:gs pos="100000">
                      <a:schemeClr val="bg1"/>
                    </a:gs>
                    <a:gs pos="51000">
                      <a:schemeClr val="bg1">
                        <a:lumMod val="85000"/>
                      </a:schemeClr>
                    </a:gs>
                  </a:gsLst>
                  <a:lin ang="3000000" scaled="0"/>
                </a:gradFill>
              </a:defRPr>
            </a:lvl1pPr>
          </a:lstStyle>
          <a:p>
            <a:r>
              <a:rPr lang="en-US" dirty="0" err="1"/>
              <a:t>Tên</a:t>
            </a:r>
            <a:r>
              <a:rPr lang="en-US" dirty="0"/>
              <a:t> slide – Font size 32</a:t>
            </a:r>
          </a:p>
        </p:txBody>
      </p:sp>
      <p:sp>
        <p:nvSpPr>
          <p:cNvPr id="28" name="Text Placeholder 9"/>
          <p:cNvSpPr>
            <a:spLocks noGrp="1"/>
          </p:cNvSpPr>
          <p:nvPr>
            <p:ph type="body" sz="quarter" idx="14" hasCustomPrompt="1"/>
          </p:nvPr>
        </p:nvSpPr>
        <p:spPr>
          <a:xfrm>
            <a:off x="1119188" y="2654856"/>
            <a:ext cx="5481637" cy="2352675"/>
          </a:xfrm>
        </p:spPr>
        <p:txBody>
          <a:bodyPr>
            <a:normAutofit/>
          </a:bodyPr>
          <a:lstStyle>
            <a:lvl1pPr marL="0" indent="0">
              <a:buNone/>
              <a:defRPr sz="1600" b="0" baseline="0">
                <a:solidFill>
                  <a:schemeClr val="bg1">
                    <a:lumMod val="95000"/>
                  </a:schemeClr>
                </a:solidFill>
              </a:defRPr>
            </a:lvl1pPr>
          </a:lstStyle>
          <a:p>
            <a:pPr lvl="0"/>
            <a:r>
              <a:rPr lang="en-US" dirty="0"/>
              <a:t>Mô tả - hoặc tên người trình bày - Font size 16 pt</a:t>
            </a:r>
          </a:p>
        </p:txBody>
      </p:sp>
      <p:grpSp>
        <p:nvGrpSpPr>
          <p:cNvPr id="7" name="Group 6"/>
          <p:cNvGrpSpPr/>
          <p:nvPr userDrawn="1"/>
        </p:nvGrpSpPr>
        <p:grpSpPr>
          <a:xfrm>
            <a:off x="963437" y="607390"/>
            <a:ext cx="4294364" cy="698647"/>
            <a:chOff x="1045077" y="828073"/>
            <a:chExt cx="5085120" cy="827294"/>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28184" y="828073"/>
              <a:ext cx="3002013" cy="827294"/>
            </a:xfrm>
            <a:prstGeom prst="rect">
              <a:avLst/>
            </a:prstGeom>
          </p:spPr>
        </p:pic>
        <p:grpSp>
          <p:nvGrpSpPr>
            <p:cNvPr id="9" name="Group 4"/>
            <p:cNvGrpSpPr>
              <a:grpSpLocks noChangeAspect="1"/>
            </p:cNvGrpSpPr>
            <p:nvPr/>
          </p:nvGrpSpPr>
          <p:grpSpPr bwMode="auto">
            <a:xfrm>
              <a:off x="1045077" y="828073"/>
              <a:ext cx="1676151" cy="827294"/>
              <a:chOff x="3656" y="4511"/>
              <a:chExt cx="1477" cy="729"/>
            </a:xfrm>
          </p:grpSpPr>
          <p:sp>
            <p:nvSpPr>
              <p:cNvPr id="10" name="Freeform 5"/>
              <p:cNvSpPr>
                <a:spLocks/>
              </p:cNvSpPr>
              <p:nvPr userDrawn="1"/>
            </p:nvSpPr>
            <p:spPr bwMode="auto">
              <a:xfrm>
                <a:off x="4196" y="4806"/>
                <a:ext cx="133" cy="42"/>
              </a:xfrm>
              <a:custGeom>
                <a:avLst/>
                <a:gdLst>
                  <a:gd name="T0" fmla="*/ 12 w 133"/>
                  <a:gd name="T1" fmla="*/ 0 h 42"/>
                  <a:gd name="T2" fmla="*/ 133 w 133"/>
                  <a:gd name="T3" fmla="*/ 0 h 42"/>
                  <a:gd name="T4" fmla="*/ 122 w 133"/>
                  <a:gd name="T5" fmla="*/ 42 h 42"/>
                  <a:gd name="T6" fmla="*/ 0 w 133"/>
                  <a:gd name="T7" fmla="*/ 42 h 42"/>
                  <a:gd name="T8" fmla="*/ 12 w 133"/>
                  <a:gd name="T9" fmla="*/ 0 h 42"/>
                </a:gdLst>
                <a:ahLst/>
                <a:cxnLst>
                  <a:cxn ang="0">
                    <a:pos x="T0" y="T1"/>
                  </a:cxn>
                  <a:cxn ang="0">
                    <a:pos x="T2" y="T3"/>
                  </a:cxn>
                  <a:cxn ang="0">
                    <a:pos x="T4" y="T5"/>
                  </a:cxn>
                  <a:cxn ang="0">
                    <a:pos x="T6" y="T7"/>
                  </a:cxn>
                  <a:cxn ang="0">
                    <a:pos x="T8" y="T9"/>
                  </a:cxn>
                </a:cxnLst>
                <a:rect l="0" t="0" r="r" b="b"/>
                <a:pathLst>
                  <a:path w="133" h="42">
                    <a:moveTo>
                      <a:pt x="12" y="0"/>
                    </a:moveTo>
                    <a:lnTo>
                      <a:pt x="133" y="0"/>
                    </a:lnTo>
                    <a:lnTo>
                      <a:pt x="122" y="42"/>
                    </a:lnTo>
                    <a:lnTo>
                      <a:pt x="0" y="42"/>
                    </a:lnTo>
                    <a:lnTo>
                      <a:pt x="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noEditPoints="1"/>
              </p:cNvSpPr>
              <p:nvPr userDrawn="1"/>
            </p:nvSpPr>
            <p:spPr bwMode="auto">
              <a:xfrm>
                <a:off x="4000" y="4511"/>
                <a:ext cx="493" cy="729"/>
              </a:xfrm>
              <a:custGeom>
                <a:avLst/>
                <a:gdLst>
                  <a:gd name="T0" fmla="*/ 105 w 178"/>
                  <a:gd name="T1" fmla="*/ 0 h 264"/>
                  <a:gd name="T2" fmla="*/ 51 w 178"/>
                  <a:gd name="T3" fmla="*/ 43 h 264"/>
                  <a:gd name="T4" fmla="*/ 0 w 178"/>
                  <a:gd name="T5" fmla="*/ 264 h 264"/>
                  <a:gd name="T6" fmla="*/ 73 w 178"/>
                  <a:gd name="T7" fmla="*/ 264 h 264"/>
                  <a:gd name="T8" fmla="*/ 127 w 178"/>
                  <a:gd name="T9" fmla="*/ 221 h 264"/>
                  <a:gd name="T10" fmla="*/ 178 w 178"/>
                  <a:gd name="T11" fmla="*/ 0 h 264"/>
                  <a:gd name="T12" fmla="*/ 105 w 178"/>
                  <a:gd name="T13" fmla="*/ 0 h 264"/>
                  <a:gd name="T14" fmla="*/ 136 w 178"/>
                  <a:gd name="T15" fmla="*/ 123 h 264"/>
                  <a:gd name="T16" fmla="*/ 111 w 178"/>
                  <a:gd name="T17" fmla="*/ 142 h 264"/>
                  <a:gd name="T18" fmla="*/ 67 w 178"/>
                  <a:gd name="T19" fmla="*/ 142 h 264"/>
                  <a:gd name="T20" fmla="*/ 63 w 178"/>
                  <a:gd name="T21" fmla="*/ 158 h 264"/>
                  <a:gd name="T22" fmla="*/ 38 w 178"/>
                  <a:gd name="T23" fmla="*/ 178 h 264"/>
                  <a:gd name="T24" fmla="*/ 59 w 178"/>
                  <a:gd name="T25" fmla="*/ 86 h 264"/>
                  <a:gd name="T26" fmla="*/ 125 w 178"/>
                  <a:gd name="T27" fmla="*/ 86 h 264"/>
                  <a:gd name="T28" fmla="*/ 140 w 178"/>
                  <a:gd name="T29" fmla="*/ 105 h 264"/>
                  <a:gd name="T30" fmla="*/ 136 w 178"/>
                  <a:gd name="T31" fmla="*/ 12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8" h="264">
                    <a:moveTo>
                      <a:pt x="105" y="0"/>
                    </a:moveTo>
                    <a:cubicBezTo>
                      <a:pt x="79" y="0"/>
                      <a:pt x="56" y="18"/>
                      <a:pt x="51" y="43"/>
                    </a:cubicBezTo>
                    <a:cubicBezTo>
                      <a:pt x="0" y="264"/>
                      <a:pt x="0" y="264"/>
                      <a:pt x="0" y="264"/>
                    </a:cubicBezTo>
                    <a:cubicBezTo>
                      <a:pt x="73" y="264"/>
                      <a:pt x="73" y="264"/>
                      <a:pt x="73" y="264"/>
                    </a:cubicBezTo>
                    <a:cubicBezTo>
                      <a:pt x="99" y="264"/>
                      <a:pt x="121" y="246"/>
                      <a:pt x="127" y="221"/>
                    </a:cubicBezTo>
                    <a:cubicBezTo>
                      <a:pt x="178" y="0"/>
                      <a:pt x="178" y="0"/>
                      <a:pt x="178" y="0"/>
                    </a:cubicBezTo>
                    <a:lnTo>
                      <a:pt x="105" y="0"/>
                    </a:lnTo>
                    <a:close/>
                    <a:moveTo>
                      <a:pt x="136" y="123"/>
                    </a:moveTo>
                    <a:cubicBezTo>
                      <a:pt x="133" y="134"/>
                      <a:pt x="123" y="142"/>
                      <a:pt x="111" y="142"/>
                    </a:cubicBezTo>
                    <a:cubicBezTo>
                      <a:pt x="67" y="142"/>
                      <a:pt x="67" y="142"/>
                      <a:pt x="67" y="142"/>
                    </a:cubicBezTo>
                    <a:cubicBezTo>
                      <a:pt x="63" y="158"/>
                      <a:pt x="63" y="158"/>
                      <a:pt x="63" y="158"/>
                    </a:cubicBezTo>
                    <a:cubicBezTo>
                      <a:pt x="60" y="169"/>
                      <a:pt x="50" y="178"/>
                      <a:pt x="38" y="178"/>
                    </a:cubicBezTo>
                    <a:cubicBezTo>
                      <a:pt x="59" y="86"/>
                      <a:pt x="59" y="86"/>
                      <a:pt x="59" y="86"/>
                    </a:cubicBezTo>
                    <a:cubicBezTo>
                      <a:pt x="125" y="86"/>
                      <a:pt x="125" y="86"/>
                      <a:pt x="125" y="86"/>
                    </a:cubicBezTo>
                    <a:cubicBezTo>
                      <a:pt x="135" y="86"/>
                      <a:pt x="142" y="95"/>
                      <a:pt x="140" y="105"/>
                    </a:cubicBezTo>
                    <a:lnTo>
                      <a:pt x="136" y="1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noEditPoints="1"/>
              </p:cNvSpPr>
              <p:nvPr userDrawn="1"/>
            </p:nvSpPr>
            <p:spPr bwMode="auto">
              <a:xfrm>
                <a:off x="3656" y="4624"/>
                <a:ext cx="441" cy="503"/>
              </a:xfrm>
              <a:custGeom>
                <a:avLst/>
                <a:gdLst>
                  <a:gd name="T0" fmla="*/ 86 w 159"/>
                  <a:gd name="T1" fmla="*/ 0 h 182"/>
                  <a:gd name="T2" fmla="*/ 32 w 159"/>
                  <a:gd name="T3" fmla="*/ 43 h 182"/>
                  <a:gd name="T4" fmla="*/ 0 w 159"/>
                  <a:gd name="T5" fmla="*/ 182 h 182"/>
                  <a:gd name="T6" fmla="*/ 73 w 159"/>
                  <a:gd name="T7" fmla="*/ 182 h 182"/>
                  <a:gd name="T8" fmla="*/ 127 w 159"/>
                  <a:gd name="T9" fmla="*/ 139 h 182"/>
                  <a:gd name="T10" fmla="*/ 159 w 159"/>
                  <a:gd name="T11" fmla="*/ 0 h 182"/>
                  <a:gd name="T12" fmla="*/ 86 w 159"/>
                  <a:gd name="T13" fmla="*/ 0 h 182"/>
                  <a:gd name="T14" fmla="*/ 111 w 159"/>
                  <a:gd name="T15" fmla="*/ 66 h 182"/>
                  <a:gd name="T16" fmla="*/ 66 w 159"/>
                  <a:gd name="T17" fmla="*/ 66 h 182"/>
                  <a:gd name="T18" fmla="*/ 63 w 159"/>
                  <a:gd name="T19" fmla="*/ 81 h 182"/>
                  <a:gd name="T20" fmla="*/ 116 w 159"/>
                  <a:gd name="T21" fmla="*/ 81 h 182"/>
                  <a:gd name="T22" fmla="*/ 91 w 159"/>
                  <a:gd name="T23" fmla="*/ 101 h 182"/>
                  <a:gd name="T24" fmla="*/ 58 w 159"/>
                  <a:gd name="T25" fmla="*/ 101 h 182"/>
                  <a:gd name="T26" fmla="*/ 55 w 159"/>
                  <a:gd name="T27" fmla="*/ 117 h 182"/>
                  <a:gd name="T28" fmla="*/ 30 w 159"/>
                  <a:gd name="T29" fmla="*/ 137 h 182"/>
                  <a:gd name="T30" fmla="*/ 46 w 159"/>
                  <a:gd name="T31" fmla="*/ 65 h 182"/>
                  <a:gd name="T32" fmla="*/ 71 w 159"/>
                  <a:gd name="T33" fmla="*/ 45 h 182"/>
                  <a:gd name="T34" fmla="*/ 137 w 159"/>
                  <a:gd name="T35" fmla="*/ 45 h 182"/>
                  <a:gd name="T36" fmla="*/ 111 w 159"/>
                  <a:gd name="T37" fmla="*/ 6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 h="182">
                    <a:moveTo>
                      <a:pt x="86" y="0"/>
                    </a:moveTo>
                    <a:cubicBezTo>
                      <a:pt x="60" y="0"/>
                      <a:pt x="38" y="18"/>
                      <a:pt x="32" y="43"/>
                    </a:cubicBezTo>
                    <a:cubicBezTo>
                      <a:pt x="0" y="182"/>
                      <a:pt x="0" y="182"/>
                      <a:pt x="0" y="182"/>
                    </a:cubicBezTo>
                    <a:cubicBezTo>
                      <a:pt x="73" y="182"/>
                      <a:pt x="73" y="182"/>
                      <a:pt x="73" y="182"/>
                    </a:cubicBezTo>
                    <a:cubicBezTo>
                      <a:pt x="99" y="182"/>
                      <a:pt x="121" y="164"/>
                      <a:pt x="127" y="139"/>
                    </a:cubicBezTo>
                    <a:cubicBezTo>
                      <a:pt x="159" y="0"/>
                      <a:pt x="159" y="0"/>
                      <a:pt x="159" y="0"/>
                    </a:cubicBezTo>
                    <a:lnTo>
                      <a:pt x="86" y="0"/>
                    </a:lnTo>
                    <a:close/>
                    <a:moveTo>
                      <a:pt x="111" y="66"/>
                    </a:moveTo>
                    <a:cubicBezTo>
                      <a:pt x="66" y="66"/>
                      <a:pt x="66" y="66"/>
                      <a:pt x="66" y="66"/>
                    </a:cubicBezTo>
                    <a:cubicBezTo>
                      <a:pt x="63" y="81"/>
                      <a:pt x="63" y="81"/>
                      <a:pt x="63" y="81"/>
                    </a:cubicBezTo>
                    <a:cubicBezTo>
                      <a:pt x="116" y="81"/>
                      <a:pt x="116" y="81"/>
                      <a:pt x="116" y="81"/>
                    </a:cubicBezTo>
                    <a:cubicBezTo>
                      <a:pt x="114" y="93"/>
                      <a:pt x="103" y="101"/>
                      <a:pt x="91" y="101"/>
                    </a:cubicBezTo>
                    <a:cubicBezTo>
                      <a:pt x="58" y="101"/>
                      <a:pt x="58" y="101"/>
                      <a:pt x="58" y="101"/>
                    </a:cubicBezTo>
                    <a:cubicBezTo>
                      <a:pt x="55" y="117"/>
                      <a:pt x="55" y="117"/>
                      <a:pt x="55" y="117"/>
                    </a:cubicBezTo>
                    <a:cubicBezTo>
                      <a:pt x="52" y="129"/>
                      <a:pt x="42" y="137"/>
                      <a:pt x="30" y="137"/>
                    </a:cubicBezTo>
                    <a:cubicBezTo>
                      <a:pt x="46" y="65"/>
                      <a:pt x="46" y="65"/>
                      <a:pt x="46" y="65"/>
                    </a:cubicBezTo>
                    <a:cubicBezTo>
                      <a:pt x="49" y="54"/>
                      <a:pt x="59" y="45"/>
                      <a:pt x="71" y="45"/>
                    </a:cubicBezTo>
                    <a:cubicBezTo>
                      <a:pt x="137" y="45"/>
                      <a:pt x="137" y="45"/>
                      <a:pt x="137" y="45"/>
                    </a:cubicBezTo>
                    <a:cubicBezTo>
                      <a:pt x="134" y="57"/>
                      <a:pt x="123" y="66"/>
                      <a:pt x="111"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noEditPoints="1"/>
              </p:cNvSpPr>
              <p:nvPr userDrawn="1"/>
            </p:nvSpPr>
            <p:spPr bwMode="auto">
              <a:xfrm>
                <a:off x="4393" y="4624"/>
                <a:ext cx="444" cy="503"/>
              </a:xfrm>
              <a:custGeom>
                <a:avLst/>
                <a:gdLst>
                  <a:gd name="T0" fmla="*/ 87 w 160"/>
                  <a:gd name="T1" fmla="*/ 0 h 182"/>
                  <a:gd name="T2" fmla="*/ 32 w 160"/>
                  <a:gd name="T3" fmla="*/ 43 h 182"/>
                  <a:gd name="T4" fmla="*/ 0 w 160"/>
                  <a:gd name="T5" fmla="*/ 182 h 182"/>
                  <a:gd name="T6" fmla="*/ 73 w 160"/>
                  <a:gd name="T7" fmla="*/ 182 h 182"/>
                  <a:gd name="T8" fmla="*/ 128 w 160"/>
                  <a:gd name="T9" fmla="*/ 139 h 182"/>
                  <a:gd name="T10" fmla="*/ 160 w 160"/>
                  <a:gd name="T11" fmla="*/ 0 h 182"/>
                  <a:gd name="T12" fmla="*/ 87 w 160"/>
                  <a:gd name="T13" fmla="*/ 0 h 182"/>
                  <a:gd name="T14" fmla="*/ 129 w 160"/>
                  <a:gd name="T15" fmla="*/ 66 h 182"/>
                  <a:gd name="T16" fmla="*/ 96 w 160"/>
                  <a:gd name="T17" fmla="*/ 66 h 182"/>
                  <a:gd name="T18" fmla="*/ 84 w 160"/>
                  <a:gd name="T19" fmla="*/ 118 h 182"/>
                  <a:gd name="T20" fmla="*/ 60 w 160"/>
                  <a:gd name="T21" fmla="*/ 137 h 182"/>
                  <a:gd name="T22" fmla="*/ 59 w 160"/>
                  <a:gd name="T23" fmla="*/ 137 h 182"/>
                  <a:gd name="T24" fmla="*/ 75 w 160"/>
                  <a:gd name="T25" fmla="*/ 66 h 182"/>
                  <a:gd name="T26" fmla="*/ 61 w 160"/>
                  <a:gd name="T27" fmla="*/ 66 h 182"/>
                  <a:gd name="T28" fmla="*/ 46 w 160"/>
                  <a:gd name="T29" fmla="*/ 47 h 182"/>
                  <a:gd name="T30" fmla="*/ 46 w 160"/>
                  <a:gd name="T31" fmla="*/ 45 h 182"/>
                  <a:gd name="T32" fmla="*/ 115 w 160"/>
                  <a:gd name="T33" fmla="*/ 45 h 182"/>
                  <a:gd name="T34" fmla="*/ 130 w 160"/>
                  <a:gd name="T35" fmla="*/ 64 h 182"/>
                  <a:gd name="T36" fmla="*/ 129 w 160"/>
                  <a:gd name="T37" fmla="*/ 6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182">
                    <a:moveTo>
                      <a:pt x="87" y="0"/>
                    </a:moveTo>
                    <a:cubicBezTo>
                      <a:pt x="61" y="0"/>
                      <a:pt x="38" y="18"/>
                      <a:pt x="32" y="43"/>
                    </a:cubicBezTo>
                    <a:cubicBezTo>
                      <a:pt x="0" y="182"/>
                      <a:pt x="0" y="182"/>
                      <a:pt x="0" y="182"/>
                    </a:cubicBezTo>
                    <a:cubicBezTo>
                      <a:pt x="73" y="182"/>
                      <a:pt x="73" y="182"/>
                      <a:pt x="73" y="182"/>
                    </a:cubicBezTo>
                    <a:cubicBezTo>
                      <a:pt x="99" y="182"/>
                      <a:pt x="122" y="164"/>
                      <a:pt x="128" y="139"/>
                    </a:cubicBezTo>
                    <a:cubicBezTo>
                      <a:pt x="160" y="0"/>
                      <a:pt x="160" y="0"/>
                      <a:pt x="160" y="0"/>
                    </a:cubicBezTo>
                    <a:lnTo>
                      <a:pt x="87" y="0"/>
                    </a:lnTo>
                    <a:close/>
                    <a:moveTo>
                      <a:pt x="129" y="66"/>
                    </a:moveTo>
                    <a:cubicBezTo>
                      <a:pt x="96" y="66"/>
                      <a:pt x="96" y="66"/>
                      <a:pt x="96" y="66"/>
                    </a:cubicBezTo>
                    <a:cubicBezTo>
                      <a:pt x="84" y="118"/>
                      <a:pt x="84" y="118"/>
                      <a:pt x="84" y="118"/>
                    </a:cubicBezTo>
                    <a:cubicBezTo>
                      <a:pt x="81" y="129"/>
                      <a:pt x="71" y="137"/>
                      <a:pt x="60" y="137"/>
                    </a:cubicBezTo>
                    <a:cubicBezTo>
                      <a:pt x="59" y="137"/>
                      <a:pt x="59" y="137"/>
                      <a:pt x="59" y="137"/>
                    </a:cubicBezTo>
                    <a:cubicBezTo>
                      <a:pt x="75" y="66"/>
                      <a:pt x="75" y="66"/>
                      <a:pt x="75" y="66"/>
                    </a:cubicBezTo>
                    <a:cubicBezTo>
                      <a:pt x="61" y="66"/>
                      <a:pt x="61" y="66"/>
                      <a:pt x="61" y="66"/>
                    </a:cubicBezTo>
                    <a:cubicBezTo>
                      <a:pt x="51" y="66"/>
                      <a:pt x="44" y="57"/>
                      <a:pt x="46" y="47"/>
                    </a:cubicBezTo>
                    <a:cubicBezTo>
                      <a:pt x="46" y="45"/>
                      <a:pt x="46" y="45"/>
                      <a:pt x="46" y="45"/>
                    </a:cubicBezTo>
                    <a:cubicBezTo>
                      <a:pt x="115" y="45"/>
                      <a:pt x="115" y="45"/>
                      <a:pt x="115" y="45"/>
                    </a:cubicBezTo>
                    <a:cubicBezTo>
                      <a:pt x="125" y="45"/>
                      <a:pt x="132" y="54"/>
                      <a:pt x="130" y="64"/>
                    </a:cubicBezTo>
                    <a:lnTo>
                      <a:pt x="129"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noEditPoints="1"/>
              </p:cNvSpPr>
              <p:nvPr userDrawn="1"/>
            </p:nvSpPr>
            <p:spPr bwMode="auto">
              <a:xfrm>
                <a:off x="4781" y="5044"/>
                <a:ext cx="83" cy="83"/>
              </a:xfrm>
              <a:custGeom>
                <a:avLst/>
                <a:gdLst>
                  <a:gd name="T0" fmla="*/ 15 w 30"/>
                  <a:gd name="T1" fmla="*/ 0 h 30"/>
                  <a:gd name="T2" fmla="*/ 0 w 30"/>
                  <a:gd name="T3" fmla="*/ 15 h 30"/>
                  <a:gd name="T4" fmla="*/ 15 w 30"/>
                  <a:gd name="T5" fmla="*/ 30 h 30"/>
                  <a:gd name="T6" fmla="*/ 30 w 30"/>
                  <a:gd name="T7" fmla="*/ 15 h 30"/>
                  <a:gd name="T8" fmla="*/ 15 w 30"/>
                  <a:gd name="T9" fmla="*/ 0 h 30"/>
                  <a:gd name="T10" fmla="*/ 15 w 30"/>
                  <a:gd name="T11" fmla="*/ 27 h 30"/>
                  <a:gd name="T12" fmla="*/ 4 w 30"/>
                  <a:gd name="T13" fmla="*/ 15 h 30"/>
                  <a:gd name="T14" fmla="*/ 15 w 30"/>
                  <a:gd name="T15" fmla="*/ 4 h 30"/>
                  <a:gd name="T16" fmla="*/ 26 w 30"/>
                  <a:gd name="T17" fmla="*/ 15 h 30"/>
                  <a:gd name="T18" fmla="*/ 15 w 30"/>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
                    <a:moveTo>
                      <a:pt x="15" y="0"/>
                    </a:moveTo>
                    <a:cubicBezTo>
                      <a:pt x="7" y="0"/>
                      <a:pt x="0" y="7"/>
                      <a:pt x="0" y="15"/>
                    </a:cubicBezTo>
                    <a:cubicBezTo>
                      <a:pt x="0" y="24"/>
                      <a:pt x="7" y="30"/>
                      <a:pt x="15" y="30"/>
                    </a:cubicBezTo>
                    <a:cubicBezTo>
                      <a:pt x="23" y="30"/>
                      <a:pt x="30" y="24"/>
                      <a:pt x="30" y="15"/>
                    </a:cubicBezTo>
                    <a:cubicBezTo>
                      <a:pt x="30" y="7"/>
                      <a:pt x="23" y="0"/>
                      <a:pt x="15" y="0"/>
                    </a:cubicBezTo>
                    <a:close/>
                    <a:moveTo>
                      <a:pt x="15" y="27"/>
                    </a:moveTo>
                    <a:cubicBezTo>
                      <a:pt x="9" y="27"/>
                      <a:pt x="4" y="21"/>
                      <a:pt x="4" y="15"/>
                    </a:cubicBezTo>
                    <a:cubicBezTo>
                      <a:pt x="4" y="9"/>
                      <a:pt x="9" y="4"/>
                      <a:pt x="15" y="4"/>
                    </a:cubicBezTo>
                    <a:cubicBezTo>
                      <a:pt x="21" y="4"/>
                      <a:pt x="26" y="9"/>
                      <a:pt x="26" y="15"/>
                    </a:cubicBezTo>
                    <a:cubicBezTo>
                      <a:pt x="26" y="21"/>
                      <a:pt x="21" y="27"/>
                      <a:pt x="15"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noEditPoints="1"/>
              </p:cNvSpPr>
              <p:nvPr userDrawn="1"/>
            </p:nvSpPr>
            <p:spPr bwMode="auto">
              <a:xfrm>
                <a:off x="4809" y="5066"/>
                <a:ext cx="33" cy="41"/>
              </a:xfrm>
              <a:custGeom>
                <a:avLst/>
                <a:gdLst>
                  <a:gd name="T0" fmla="*/ 6 w 12"/>
                  <a:gd name="T1" fmla="*/ 9 h 15"/>
                  <a:gd name="T2" fmla="*/ 3 w 12"/>
                  <a:gd name="T3" fmla="*/ 9 h 15"/>
                  <a:gd name="T4" fmla="*/ 3 w 12"/>
                  <a:gd name="T5" fmla="*/ 15 h 15"/>
                  <a:gd name="T6" fmla="*/ 0 w 12"/>
                  <a:gd name="T7" fmla="*/ 15 h 15"/>
                  <a:gd name="T8" fmla="*/ 0 w 12"/>
                  <a:gd name="T9" fmla="*/ 0 h 15"/>
                  <a:gd name="T10" fmla="*/ 6 w 12"/>
                  <a:gd name="T11" fmla="*/ 0 h 15"/>
                  <a:gd name="T12" fmla="*/ 10 w 12"/>
                  <a:gd name="T13" fmla="*/ 1 h 15"/>
                  <a:gd name="T14" fmla="*/ 11 w 12"/>
                  <a:gd name="T15" fmla="*/ 4 h 15"/>
                  <a:gd name="T16" fmla="*/ 11 w 12"/>
                  <a:gd name="T17" fmla="*/ 7 h 15"/>
                  <a:gd name="T18" fmla="*/ 9 w 12"/>
                  <a:gd name="T19" fmla="*/ 8 h 15"/>
                  <a:gd name="T20" fmla="*/ 12 w 12"/>
                  <a:gd name="T21" fmla="*/ 15 h 15"/>
                  <a:gd name="T22" fmla="*/ 12 w 12"/>
                  <a:gd name="T23" fmla="*/ 15 h 15"/>
                  <a:gd name="T24" fmla="*/ 8 w 12"/>
                  <a:gd name="T25" fmla="*/ 15 h 15"/>
                  <a:gd name="T26" fmla="*/ 6 w 12"/>
                  <a:gd name="T27" fmla="*/ 9 h 15"/>
                  <a:gd name="T28" fmla="*/ 3 w 12"/>
                  <a:gd name="T29" fmla="*/ 7 h 15"/>
                  <a:gd name="T30" fmla="*/ 6 w 12"/>
                  <a:gd name="T31" fmla="*/ 7 h 15"/>
                  <a:gd name="T32" fmla="*/ 7 w 12"/>
                  <a:gd name="T33" fmla="*/ 6 h 15"/>
                  <a:gd name="T34" fmla="*/ 8 w 12"/>
                  <a:gd name="T35" fmla="*/ 4 h 15"/>
                  <a:gd name="T36" fmla="*/ 8 w 12"/>
                  <a:gd name="T37" fmla="*/ 3 h 15"/>
                  <a:gd name="T38" fmla="*/ 6 w 12"/>
                  <a:gd name="T39" fmla="*/ 2 h 15"/>
                  <a:gd name="T40" fmla="*/ 3 w 12"/>
                  <a:gd name="T41" fmla="*/ 2 h 15"/>
                  <a:gd name="T42" fmla="*/ 3 w 12"/>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15">
                    <a:moveTo>
                      <a:pt x="6" y="9"/>
                    </a:moveTo>
                    <a:cubicBezTo>
                      <a:pt x="3" y="9"/>
                      <a:pt x="3" y="9"/>
                      <a:pt x="3" y="9"/>
                    </a:cubicBezTo>
                    <a:cubicBezTo>
                      <a:pt x="3" y="15"/>
                      <a:pt x="3" y="15"/>
                      <a:pt x="3" y="15"/>
                    </a:cubicBezTo>
                    <a:cubicBezTo>
                      <a:pt x="0" y="15"/>
                      <a:pt x="0" y="15"/>
                      <a:pt x="0" y="15"/>
                    </a:cubicBezTo>
                    <a:cubicBezTo>
                      <a:pt x="0" y="0"/>
                      <a:pt x="0" y="0"/>
                      <a:pt x="0" y="0"/>
                    </a:cubicBezTo>
                    <a:cubicBezTo>
                      <a:pt x="6" y="0"/>
                      <a:pt x="6" y="0"/>
                      <a:pt x="6" y="0"/>
                    </a:cubicBezTo>
                    <a:cubicBezTo>
                      <a:pt x="7" y="0"/>
                      <a:pt x="9" y="0"/>
                      <a:pt x="10" y="1"/>
                    </a:cubicBezTo>
                    <a:cubicBezTo>
                      <a:pt x="11" y="2"/>
                      <a:pt x="11" y="3"/>
                      <a:pt x="11" y="4"/>
                    </a:cubicBezTo>
                    <a:cubicBezTo>
                      <a:pt x="11" y="5"/>
                      <a:pt x="11" y="6"/>
                      <a:pt x="11" y="7"/>
                    </a:cubicBezTo>
                    <a:cubicBezTo>
                      <a:pt x="10" y="7"/>
                      <a:pt x="9" y="8"/>
                      <a:pt x="9" y="8"/>
                    </a:cubicBezTo>
                    <a:cubicBezTo>
                      <a:pt x="12" y="15"/>
                      <a:pt x="12" y="15"/>
                      <a:pt x="12" y="15"/>
                    </a:cubicBezTo>
                    <a:cubicBezTo>
                      <a:pt x="12" y="15"/>
                      <a:pt x="12" y="15"/>
                      <a:pt x="12" y="15"/>
                    </a:cubicBezTo>
                    <a:cubicBezTo>
                      <a:pt x="8" y="15"/>
                      <a:pt x="8" y="15"/>
                      <a:pt x="8" y="15"/>
                    </a:cubicBezTo>
                    <a:lnTo>
                      <a:pt x="6" y="9"/>
                    </a:lnTo>
                    <a:close/>
                    <a:moveTo>
                      <a:pt x="3" y="7"/>
                    </a:moveTo>
                    <a:cubicBezTo>
                      <a:pt x="6" y="7"/>
                      <a:pt x="6" y="7"/>
                      <a:pt x="6" y="7"/>
                    </a:cubicBezTo>
                    <a:cubicBezTo>
                      <a:pt x="6" y="7"/>
                      <a:pt x="7" y="6"/>
                      <a:pt x="7" y="6"/>
                    </a:cubicBezTo>
                    <a:cubicBezTo>
                      <a:pt x="8" y="6"/>
                      <a:pt x="8" y="5"/>
                      <a:pt x="8" y="4"/>
                    </a:cubicBezTo>
                    <a:cubicBezTo>
                      <a:pt x="8" y="4"/>
                      <a:pt x="8" y="3"/>
                      <a:pt x="8" y="3"/>
                    </a:cubicBezTo>
                    <a:cubicBezTo>
                      <a:pt x="7" y="2"/>
                      <a:pt x="6" y="2"/>
                      <a:pt x="6" y="2"/>
                    </a:cubicBezTo>
                    <a:cubicBezTo>
                      <a:pt x="3" y="2"/>
                      <a:pt x="3" y="2"/>
                      <a:pt x="3" y="2"/>
                    </a:cubicBezTo>
                    <a:lnTo>
                      <a:pt x="3"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11"/>
              <p:cNvSpPr>
                <a:spLocks noChangeArrowheads="1"/>
              </p:cNvSpPr>
              <p:nvPr userDrawn="1"/>
            </p:nvSpPr>
            <p:spPr bwMode="auto">
              <a:xfrm>
                <a:off x="4972" y="4809"/>
                <a:ext cx="31" cy="1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2"/>
              <p:cNvSpPr>
                <a:spLocks/>
              </p:cNvSpPr>
              <p:nvPr userDrawn="1"/>
            </p:nvSpPr>
            <p:spPr bwMode="auto">
              <a:xfrm>
                <a:off x="5019" y="4806"/>
                <a:ext cx="114" cy="197"/>
              </a:xfrm>
              <a:custGeom>
                <a:avLst/>
                <a:gdLst>
                  <a:gd name="T0" fmla="*/ 35 w 41"/>
                  <a:gd name="T1" fmla="*/ 65 h 71"/>
                  <a:gd name="T2" fmla="*/ 18 w 41"/>
                  <a:gd name="T3" fmla="*/ 71 h 71"/>
                  <a:gd name="T4" fmla="*/ 0 w 41"/>
                  <a:gd name="T5" fmla="*/ 67 h 71"/>
                  <a:gd name="T6" fmla="*/ 4 w 41"/>
                  <a:gd name="T7" fmla="*/ 58 h 71"/>
                  <a:gd name="T8" fmla="*/ 17 w 41"/>
                  <a:gd name="T9" fmla="*/ 61 h 71"/>
                  <a:gd name="T10" fmla="*/ 26 w 41"/>
                  <a:gd name="T11" fmla="*/ 59 h 71"/>
                  <a:gd name="T12" fmla="*/ 30 w 41"/>
                  <a:gd name="T13" fmla="*/ 51 h 71"/>
                  <a:gd name="T14" fmla="*/ 19 w 41"/>
                  <a:gd name="T15" fmla="*/ 40 h 71"/>
                  <a:gd name="T16" fmla="*/ 7 w 41"/>
                  <a:gd name="T17" fmla="*/ 32 h 71"/>
                  <a:gd name="T18" fmla="*/ 1 w 41"/>
                  <a:gd name="T19" fmla="*/ 19 h 71"/>
                  <a:gd name="T20" fmla="*/ 7 w 41"/>
                  <a:gd name="T21" fmla="*/ 5 h 71"/>
                  <a:gd name="T22" fmla="*/ 23 w 41"/>
                  <a:gd name="T23" fmla="*/ 0 h 71"/>
                  <a:gd name="T24" fmla="*/ 39 w 41"/>
                  <a:gd name="T25" fmla="*/ 3 h 71"/>
                  <a:gd name="T26" fmla="*/ 35 w 41"/>
                  <a:gd name="T27" fmla="*/ 12 h 71"/>
                  <a:gd name="T28" fmla="*/ 23 w 41"/>
                  <a:gd name="T29" fmla="*/ 9 h 71"/>
                  <a:gd name="T30" fmla="*/ 15 w 41"/>
                  <a:gd name="T31" fmla="*/ 12 h 71"/>
                  <a:gd name="T32" fmla="*/ 12 w 41"/>
                  <a:gd name="T33" fmla="*/ 19 h 71"/>
                  <a:gd name="T34" fmla="*/ 24 w 41"/>
                  <a:gd name="T35" fmla="*/ 30 h 71"/>
                  <a:gd name="T36" fmla="*/ 35 w 41"/>
                  <a:gd name="T37" fmla="*/ 37 h 71"/>
                  <a:gd name="T38" fmla="*/ 41 w 41"/>
                  <a:gd name="T39" fmla="*/ 51 h 71"/>
                  <a:gd name="T40" fmla="*/ 35 w 41"/>
                  <a:gd name="T4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 h="71">
                    <a:moveTo>
                      <a:pt x="35" y="65"/>
                    </a:moveTo>
                    <a:cubicBezTo>
                      <a:pt x="30" y="69"/>
                      <a:pt x="25" y="71"/>
                      <a:pt x="18" y="71"/>
                    </a:cubicBezTo>
                    <a:cubicBezTo>
                      <a:pt x="11" y="71"/>
                      <a:pt x="5" y="70"/>
                      <a:pt x="0" y="67"/>
                    </a:cubicBezTo>
                    <a:cubicBezTo>
                      <a:pt x="4" y="58"/>
                      <a:pt x="4" y="58"/>
                      <a:pt x="4" y="58"/>
                    </a:cubicBezTo>
                    <a:cubicBezTo>
                      <a:pt x="8" y="60"/>
                      <a:pt x="13" y="61"/>
                      <a:pt x="17" y="61"/>
                    </a:cubicBezTo>
                    <a:cubicBezTo>
                      <a:pt x="21" y="61"/>
                      <a:pt x="24" y="60"/>
                      <a:pt x="26" y="59"/>
                    </a:cubicBezTo>
                    <a:cubicBezTo>
                      <a:pt x="29" y="57"/>
                      <a:pt x="30" y="54"/>
                      <a:pt x="30" y="51"/>
                    </a:cubicBezTo>
                    <a:cubicBezTo>
                      <a:pt x="30" y="47"/>
                      <a:pt x="26" y="43"/>
                      <a:pt x="19" y="40"/>
                    </a:cubicBezTo>
                    <a:cubicBezTo>
                      <a:pt x="13" y="37"/>
                      <a:pt x="9" y="35"/>
                      <a:pt x="7" y="32"/>
                    </a:cubicBezTo>
                    <a:cubicBezTo>
                      <a:pt x="3" y="29"/>
                      <a:pt x="1" y="24"/>
                      <a:pt x="1" y="19"/>
                    </a:cubicBezTo>
                    <a:cubicBezTo>
                      <a:pt x="1" y="13"/>
                      <a:pt x="3" y="9"/>
                      <a:pt x="7" y="5"/>
                    </a:cubicBezTo>
                    <a:cubicBezTo>
                      <a:pt x="11" y="1"/>
                      <a:pt x="16" y="0"/>
                      <a:pt x="23" y="0"/>
                    </a:cubicBezTo>
                    <a:cubicBezTo>
                      <a:pt x="29" y="0"/>
                      <a:pt x="35" y="1"/>
                      <a:pt x="39" y="3"/>
                    </a:cubicBezTo>
                    <a:cubicBezTo>
                      <a:pt x="35" y="12"/>
                      <a:pt x="35" y="12"/>
                      <a:pt x="35" y="12"/>
                    </a:cubicBezTo>
                    <a:cubicBezTo>
                      <a:pt x="31" y="10"/>
                      <a:pt x="27" y="9"/>
                      <a:pt x="23" y="9"/>
                    </a:cubicBezTo>
                    <a:cubicBezTo>
                      <a:pt x="20" y="9"/>
                      <a:pt x="17" y="10"/>
                      <a:pt x="15" y="12"/>
                    </a:cubicBezTo>
                    <a:cubicBezTo>
                      <a:pt x="13" y="13"/>
                      <a:pt x="12" y="16"/>
                      <a:pt x="12" y="19"/>
                    </a:cubicBezTo>
                    <a:cubicBezTo>
                      <a:pt x="12" y="23"/>
                      <a:pt x="16" y="27"/>
                      <a:pt x="24" y="30"/>
                    </a:cubicBezTo>
                    <a:cubicBezTo>
                      <a:pt x="29" y="33"/>
                      <a:pt x="33" y="35"/>
                      <a:pt x="35" y="37"/>
                    </a:cubicBezTo>
                    <a:cubicBezTo>
                      <a:pt x="39" y="41"/>
                      <a:pt x="41" y="45"/>
                      <a:pt x="41" y="51"/>
                    </a:cubicBezTo>
                    <a:cubicBezTo>
                      <a:pt x="41" y="57"/>
                      <a:pt x="39" y="62"/>
                      <a:pt x="35"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678729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ìa - Xanh">
    <p:spTree>
      <p:nvGrpSpPr>
        <p:cNvPr id="1" name=""/>
        <p:cNvGrpSpPr/>
        <p:nvPr/>
      </p:nvGrpSpPr>
      <p:grpSpPr>
        <a:xfrm>
          <a:off x="0" y="0"/>
          <a:ext cx="0" cy="0"/>
          <a:chOff x="0" y="0"/>
          <a:chExt cx="0" cy="0"/>
        </a:xfrm>
      </p:grpSpPr>
      <p:sp>
        <p:nvSpPr>
          <p:cNvPr id="26" name="Picture Placeholder 25"/>
          <p:cNvSpPr>
            <a:spLocks noGrp="1"/>
          </p:cNvSpPr>
          <p:nvPr>
            <p:ph type="pic" sz="quarter" idx="15"/>
          </p:nvPr>
        </p:nvSpPr>
        <p:spPr>
          <a:xfrm>
            <a:off x="6747315" y="1162051"/>
            <a:ext cx="4344987" cy="4914900"/>
          </a:xfrm>
          <a:custGeom>
            <a:avLst/>
            <a:gdLst>
              <a:gd name="connsiteX0" fmla="*/ 2323602 w 4344987"/>
              <a:gd name="connsiteY0" fmla="*/ 0 h 4914900"/>
              <a:gd name="connsiteX1" fmla="*/ 4344987 w 4344987"/>
              <a:gd name="connsiteY1" fmla="*/ 0 h 4914900"/>
              <a:gd name="connsiteX2" fmla="*/ 3507698 w 4344987"/>
              <a:gd name="connsiteY2" fmla="*/ 3588450 h 4914900"/>
              <a:gd name="connsiteX3" fmla="*/ 3426776 w 4344987"/>
              <a:gd name="connsiteY3" fmla="*/ 3940098 h 4914900"/>
              <a:gd name="connsiteX4" fmla="*/ 2070929 w 4344987"/>
              <a:gd name="connsiteY4" fmla="*/ 4914900 h 4914900"/>
              <a:gd name="connsiteX5" fmla="*/ 0 w 4344987"/>
              <a:gd name="connsiteY5" fmla="*/ 4914900 h 4914900"/>
              <a:gd name="connsiteX6" fmla="*/ 860410 w 4344987"/>
              <a:gd name="connsiteY6" fmla="*/ 1226681 h 4914900"/>
              <a:gd name="connsiteX7" fmla="*/ 893439 w 4344987"/>
              <a:gd name="connsiteY7" fmla="*/ 1094199 h 4914900"/>
              <a:gd name="connsiteX8" fmla="*/ 906651 w 4344987"/>
              <a:gd name="connsiteY8" fmla="*/ 1053310 h 4914900"/>
              <a:gd name="connsiteX9" fmla="*/ 2323602 w 4344987"/>
              <a:gd name="connsiteY9"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44987" h="4914900">
                <a:moveTo>
                  <a:pt x="2323602" y="0"/>
                </a:moveTo>
                <a:lnTo>
                  <a:pt x="4344987" y="0"/>
                </a:lnTo>
                <a:cubicBezTo>
                  <a:pt x="4344987" y="0"/>
                  <a:pt x="4344987" y="0"/>
                  <a:pt x="3507698" y="3588450"/>
                </a:cubicBezTo>
                <a:cubicBezTo>
                  <a:pt x="3507698" y="3588450"/>
                  <a:pt x="3507698" y="3588450"/>
                  <a:pt x="3426776" y="3940098"/>
                </a:cubicBezTo>
                <a:cubicBezTo>
                  <a:pt x="3220344" y="4509278"/>
                  <a:pt x="2688574" y="4914900"/>
                  <a:pt x="2070929" y="4914900"/>
                </a:cubicBezTo>
                <a:cubicBezTo>
                  <a:pt x="2070929" y="4914900"/>
                  <a:pt x="2070929" y="4914900"/>
                  <a:pt x="0" y="4914900"/>
                </a:cubicBezTo>
                <a:cubicBezTo>
                  <a:pt x="0" y="4914900"/>
                  <a:pt x="0" y="4914900"/>
                  <a:pt x="860410" y="1226681"/>
                </a:cubicBezTo>
                <a:cubicBezTo>
                  <a:pt x="860410" y="1226681"/>
                  <a:pt x="860410" y="1226681"/>
                  <a:pt x="893439" y="1094199"/>
                </a:cubicBezTo>
                <a:cubicBezTo>
                  <a:pt x="898394" y="1081115"/>
                  <a:pt x="901696" y="1066394"/>
                  <a:pt x="906651" y="1053310"/>
                </a:cubicBezTo>
                <a:cubicBezTo>
                  <a:pt x="1108129" y="441605"/>
                  <a:pt x="1667973" y="0"/>
                  <a:pt x="2323602" y="0"/>
                </a:cubicBezTo>
                <a:close/>
              </a:path>
            </a:pathLst>
          </a:custGeom>
        </p:spPr>
        <p:txBody>
          <a:bodyPr wrap="square" anchor="ctr">
            <a:noAutofit/>
          </a:bodyPr>
          <a:lstStyle>
            <a:lvl1pPr algn="ctr">
              <a:defRPr/>
            </a:lvl1pPr>
          </a:lstStyle>
          <a:p>
            <a:endParaRPr lang="en-US"/>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1118907" y="1805319"/>
            <a:ext cx="5481918" cy="1390343"/>
          </a:xfrm>
        </p:spPr>
        <p:txBody>
          <a:bodyPr/>
          <a:lstStyle>
            <a:lvl1pPr>
              <a:defRPr sz="3200" baseline="0">
                <a:gradFill>
                  <a:gsLst>
                    <a:gs pos="0">
                      <a:schemeClr val="bg1"/>
                    </a:gs>
                    <a:gs pos="100000">
                      <a:schemeClr val="accent2">
                        <a:lumMod val="60000"/>
                        <a:lumOff val="40000"/>
                      </a:schemeClr>
                    </a:gs>
                  </a:gsLst>
                  <a:lin ang="3000000" scaled="0"/>
                </a:gradFill>
              </a:defRPr>
            </a:lvl1pPr>
          </a:lstStyle>
          <a:p>
            <a:r>
              <a:rPr lang="en-US" dirty="0" err="1"/>
              <a:t>Tên</a:t>
            </a:r>
            <a:r>
              <a:rPr lang="en-US" dirty="0"/>
              <a:t> slide – Font size 32</a:t>
            </a:r>
          </a:p>
        </p:txBody>
      </p:sp>
      <p:sp>
        <p:nvSpPr>
          <p:cNvPr id="4" name="Footer Placeholder 3"/>
          <p:cNvSpPr>
            <a:spLocks noGrp="1"/>
          </p:cNvSpPr>
          <p:nvPr>
            <p:ph type="ftr" sz="quarter" idx="11"/>
          </p:nvPr>
        </p:nvSpPr>
        <p:spPr>
          <a:xfrm>
            <a:off x="609599" y="6356350"/>
            <a:ext cx="3888441" cy="365125"/>
          </a:xfrm>
          <a:prstGeom prst="rect">
            <a:avLst/>
          </a:prstGeom>
        </p:spPr>
        <p:txBody>
          <a:bodyPr/>
          <a:lstStyle>
            <a:lvl1pPr algn="l">
              <a:defRPr sz="1050" b="0">
                <a:solidFill>
                  <a:schemeClr val="bg1">
                    <a:lumMod val="95000"/>
                  </a:schemeClr>
                </a:solidFill>
                <a:latin typeface="BR Omega VN" pitchFamily="50" charset="0"/>
              </a:defRPr>
            </a:lvl1pPr>
          </a:lstStyle>
          <a:p>
            <a:r>
              <a:rPr lang="en-US"/>
              <a:t>Copyright FPT IS</a:t>
            </a:r>
          </a:p>
        </p:txBody>
      </p:sp>
      <p:sp>
        <p:nvSpPr>
          <p:cNvPr id="10" name="Text Placeholder 9"/>
          <p:cNvSpPr>
            <a:spLocks noGrp="1"/>
          </p:cNvSpPr>
          <p:nvPr>
            <p:ph type="body" sz="quarter" idx="14" hasCustomPrompt="1"/>
          </p:nvPr>
        </p:nvSpPr>
        <p:spPr>
          <a:xfrm>
            <a:off x="1119188" y="2654856"/>
            <a:ext cx="5481637" cy="2352675"/>
          </a:xfrm>
        </p:spPr>
        <p:txBody>
          <a:bodyPr>
            <a:normAutofit/>
          </a:bodyPr>
          <a:lstStyle>
            <a:lvl1pPr marL="0" indent="0">
              <a:buNone/>
              <a:defRPr sz="1600" b="0" baseline="0">
                <a:solidFill>
                  <a:schemeClr val="bg1">
                    <a:lumMod val="95000"/>
                  </a:schemeClr>
                </a:solidFill>
              </a:defRPr>
            </a:lvl1pPr>
          </a:lstStyle>
          <a:p>
            <a:pPr lvl="0"/>
            <a:r>
              <a:rPr lang="en-US" dirty="0"/>
              <a:t>Mô tả - hoặc tên người trình bày - Font size 16 pt</a:t>
            </a:r>
          </a:p>
        </p:txBody>
      </p:sp>
      <p:grpSp>
        <p:nvGrpSpPr>
          <p:cNvPr id="7" name="Group 6"/>
          <p:cNvGrpSpPr/>
          <p:nvPr userDrawn="1"/>
        </p:nvGrpSpPr>
        <p:grpSpPr>
          <a:xfrm>
            <a:off x="963437" y="607390"/>
            <a:ext cx="4294364" cy="698647"/>
            <a:chOff x="1045077" y="828073"/>
            <a:chExt cx="5085120" cy="827294"/>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28184" y="828073"/>
              <a:ext cx="3002013" cy="827294"/>
            </a:xfrm>
            <a:prstGeom prst="rect">
              <a:avLst/>
            </a:prstGeom>
          </p:spPr>
        </p:pic>
        <p:grpSp>
          <p:nvGrpSpPr>
            <p:cNvPr id="9" name="Group 4"/>
            <p:cNvGrpSpPr>
              <a:grpSpLocks noChangeAspect="1"/>
            </p:cNvGrpSpPr>
            <p:nvPr/>
          </p:nvGrpSpPr>
          <p:grpSpPr bwMode="auto">
            <a:xfrm>
              <a:off x="1045077" y="828073"/>
              <a:ext cx="1676151" cy="827294"/>
              <a:chOff x="3656" y="4511"/>
              <a:chExt cx="1477" cy="729"/>
            </a:xfrm>
          </p:grpSpPr>
          <p:sp>
            <p:nvSpPr>
              <p:cNvPr id="11" name="Freeform 5"/>
              <p:cNvSpPr>
                <a:spLocks/>
              </p:cNvSpPr>
              <p:nvPr userDrawn="1"/>
            </p:nvSpPr>
            <p:spPr bwMode="auto">
              <a:xfrm>
                <a:off x="4196" y="4806"/>
                <a:ext cx="133" cy="42"/>
              </a:xfrm>
              <a:custGeom>
                <a:avLst/>
                <a:gdLst>
                  <a:gd name="T0" fmla="*/ 12 w 133"/>
                  <a:gd name="T1" fmla="*/ 0 h 42"/>
                  <a:gd name="T2" fmla="*/ 133 w 133"/>
                  <a:gd name="T3" fmla="*/ 0 h 42"/>
                  <a:gd name="T4" fmla="*/ 122 w 133"/>
                  <a:gd name="T5" fmla="*/ 42 h 42"/>
                  <a:gd name="T6" fmla="*/ 0 w 133"/>
                  <a:gd name="T7" fmla="*/ 42 h 42"/>
                  <a:gd name="T8" fmla="*/ 12 w 133"/>
                  <a:gd name="T9" fmla="*/ 0 h 42"/>
                </a:gdLst>
                <a:ahLst/>
                <a:cxnLst>
                  <a:cxn ang="0">
                    <a:pos x="T0" y="T1"/>
                  </a:cxn>
                  <a:cxn ang="0">
                    <a:pos x="T2" y="T3"/>
                  </a:cxn>
                  <a:cxn ang="0">
                    <a:pos x="T4" y="T5"/>
                  </a:cxn>
                  <a:cxn ang="0">
                    <a:pos x="T6" y="T7"/>
                  </a:cxn>
                  <a:cxn ang="0">
                    <a:pos x="T8" y="T9"/>
                  </a:cxn>
                </a:cxnLst>
                <a:rect l="0" t="0" r="r" b="b"/>
                <a:pathLst>
                  <a:path w="133" h="42">
                    <a:moveTo>
                      <a:pt x="12" y="0"/>
                    </a:moveTo>
                    <a:lnTo>
                      <a:pt x="133" y="0"/>
                    </a:lnTo>
                    <a:lnTo>
                      <a:pt x="122" y="42"/>
                    </a:lnTo>
                    <a:lnTo>
                      <a:pt x="0" y="42"/>
                    </a:lnTo>
                    <a:lnTo>
                      <a:pt x="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p:cNvSpPr>
                <a:spLocks noEditPoints="1"/>
              </p:cNvSpPr>
              <p:nvPr userDrawn="1"/>
            </p:nvSpPr>
            <p:spPr bwMode="auto">
              <a:xfrm>
                <a:off x="4000" y="4511"/>
                <a:ext cx="493" cy="729"/>
              </a:xfrm>
              <a:custGeom>
                <a:avLst/>
                <a:gdLst>
                  <a:gd name="T0" fmla="*/ 105 w 178"/>
                  <a:gd name="T1" fmla="*/ 0 h 264"/>
                  <a:gd name="T2" fmla="*/ 51 w 178"/>
                  <a:gd name="T3" fmla="*/ 43 h 264"/>
                  <a:gd name="T4" fmla="*/ 0 w 178"/>
                  <a:gd name="T5" fmla="*/ 264 h 264"/>
                  <a:gd name="T6" fmla="*/ 73 w 178"/>
                  <a:gd name="T7" fmla="*/ 264 h 264"/>
                  <a:gd name="T8" fmla="*/ 127 w 178"/>
                  <a:gd name="T9" fmla="*/ 221 h 264"/>
                  <a:gd name="T10" fmla="*/ 178 w 178"/>
                  <a:gd name="T11" fmla="*/ 0 h 264"/>
                  <a:gd name="T12" fmla="*/ 105 w 178"/>
                  <a:gd name="T13" fmla="*/ 0 h 264"/>
                  <a:gd name="T14" fmla="*/ 136 w 178"/>
                  <a:gd name="T15" fmla="*/ 123 h 264"/>
                  <a:gd name="T16" fmla="*/ 111 w 178"/>
                  <a:gd name="T17" fmla="*/ 142 h 264"/>
                  <a:gd name="T18" fmla="*/ 67 w 178"/>
                  <a:gd name="T19" fmla="*/ 142 h 264"/>
                  <a:gd name="T20" fmla="*/ 63 w 178"/>
                  <a:gd name="T21" fmla="*/ 158 h 264"/>
                  <a:gd name="T22" fmla="*/ 38 w 178"/>
                  <a:gd name="T23" fmla="*/ 178 h 264"/>
                  <a:gd name="T24" fmla="*/ 59 w 178"/>
                  <a:gd name="T25" fmla="*/ 86 h 264"/>
                  <a:gd name="T26" fmla="*/ 125 w 178"/>
                  <a:gd name="T27" fmla="*/ 86 h 264"/>
                  <a:gd name="T28" fmla="*/ 140 w 178"/>
                  <a:gd name="T29" fmla="*/ 105 h 264"/>
                  <a:gd name="T30" fmla="*/ 136 w 178"/>
                  <a:gd name="T31" fmla="*/ 12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8" h="264">
                    <a:moveTo>
                      <a:pt x="105" y="0"/>
                    </a:moveTo>
                    <a:cubicBezTo>
                      <a:pt x="79" y="0"/>
                      <a:pt x="56" y="18"/>
                      <a:pt x="51" y="43"/>
                    </a:cubicBezTo>
                    <a:cubicBezTo>
                      <a:pt x="0" y="264"/>
                      <a:pt x="0" y="264"/>
                      <a:pt x="0" y="264"/>
                    </a:cubicBezTo>
                    <a:cubicBezTo>
                      <a:pt x="73" y="264"/>
                      <a:pt x="73" y="264"/>
                      <a:pt x="73" y="264"/>
                    </a:cubicBezTo>
                    <a:cubicBezTo>
                      <a:pt x="99" y="264"/>
                      <a:pt x="121" y="246"/>
                      <a:pt x="127" y="221"/>
                    </a:cubicBezTo>
                    <a:cubicBezTo>
                      <a:pt x="178" y="0"/>
                      <a:pt x="178" y="0"/>
                      <a:pt x="178" y="0"/>
                    </a:cubicBezTo>
                    <a:lnTo>
                      <a:pt x="105" y="0"/>
                    </a:lnTo>
                    <a:close/>
                    <a:moveTo>
                      <a:pt x="136" y="123"/>
                    </a:moveTo>
                    <a:cubicBezTo>
                      <a:pt x="133" y="134"/>
                      <a:pt x="123" y="142"/>
                      <a:pt x="111" y="142"/>
                    </a:cubicBezTo>
                    <a:cubicBezTo>
                      <a:pt x="67" y="142"/>
                      <a:pt x="67" y="142"/>
                      <a:pt x="67" y="142"/>
                    </a:cubicBezTo>
                    <a:cubicBezTo>
                      <a:pt x="63" y="158"/>
                      <a:pt x="63" y="158"/>
                      <a:pt x="63" y="158"/>
                    </a:cubicBezTo>
                    <a:cubicBezTo>
                      <a:pt x="60" y="169"/>
                      <a:pt x="50" y="178"/>
                      <a:pt x="38" y="178"/>
                    </a:cubicBezTo>
                    <a:cubicBezTo>
                      <a:pt x="59" y="86"/>
                      <a:pt x="59" y="86"/>
                      <a:pt x="59" y="86"/>
                    </a:cubicBezTo>
                    <a:cubicBezTo>
                      <a:pt x="125" y="86"/>
                      <a:pt x="125" y="86"/>
                      <a:pt x="125" y="86"/>
                    </a:cubicBezTo>
                    <a:cubicBezTo>
                      <a:pt x="135" y="86"/>
                      <a:pt x="142" y="95"/>
                      <a:pt x="140" y="105"/>
                    </a:cubicBezTo>
                    <a:lnTo>
                      <a:pt x="136" y="1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noEditPoints="1"/>
              </p:cNvSpPr>
              <p:nvPr userDrawn="1"/>
            </p:nvSpPr>
            <p:spPr bwMode="auto">
              <a:xfrm>
                <a:off x="3656" y="4624"/>
                <a:ext cx="441" cy="503"/>
              </a:xfrm>
              <a:custGeom>
                <a:avLst/>
                <a:gdLst>
                  <a:gd name="T0" fmla="*/ 86 w 159"/>
                  <a:gd name="T1" fmla="*/ 0 h 182"/>
                  <a:gd name="T2" fmla="*/ 32 w 159"/>
                  <a:gd name="T3" fmla="*/ 43 h 182"/>
                  <a:gd name="T4" fmla="*/ 0 w 159"/>
                  <a:gd name="T5" fmla="*/ 182 h 182"/>
                  <a:gd name="T6" fmla="*/ 73 w 159"/>
                  <a:gd name="T7" fmla="*/ 182 h 182"/>
                  <a:gd name="T8" fmla="*/ 127 w 159"/>
                  <a:gd name="T9" fmla="*/ 139 h 182"/>
                  <a:gd name="T10" fmla="*/ 159 w 159"/>
                  <a:gd name="T11" fmla="*/ 0 h 182"/>
                  <a:gd name="T12" fmla="*/ 86 w 159"/>
                  <a:gd name="T13" fmla="*/ 0 h 182"/>
                  <a:gd name="T14" fmla="*/ 111 w 159"/>
                  <a:gd name="T15" fmla="*/ 66 h 182"/>
                  <a:gd name="T16" fmla="*/ 66 w 159"/>
                  <a:gd name="T17" fmla="*/ 66 h 182"/>
                  <a:gd name="T18" fmla="*/ 63 w 159"/>
                  <a:gd name="T19" fmla="*/ 81 h 182"/>
                  <a:gd name="T20" fmla="*/ 116 w 159"/>
                  <a:gd name="T21" fmla="*/ 81 h 182"/>
                  <a:gd name="T22" fmla="*/ 91 w 159"/>
                  <a:gd name="T23" fmla="*/ 101 h 182"/>
                  <a:gd name="T24" fmla="*/ 58 w 159"/>
                  <a:gd name="T25" fmla="*/ 101 h 182"/>
                  <a:gd name="T26" fmla="*/ 55 w 159"/>
                  <a:gd name="T27" fmla="*/ 117 h 182"/>
                  <a:gd name="T28" fmla="*/ 30 w 159"/>
                  <a:gd name="T29" fmla="*/ 137 h 182"/>
                  <a:gd name="T30" fmla="*/ 46 w 159"/>
                  <a:gd name="T31" fmla="*/ 65 h 182"/>
                  <a:gd name="T32" fmla="*/ 71 w 159"/>
                  <a:gd name="T33" fmla="*/ 45 h 182"/>
                  <a:gd name="T34" fmla="*/ 137 w 159"/>
                  <a:gd name="T35" fmla="*/ 45 h 182"/>
                  <a:gd name="T36" fmla="*/ 111 w 159"/>
                  <a:gd name="T37" fmla="*/ 6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 h="182">
                    <a:moveTo>
                      <a:pt x="86" y="0"/>
                    </a:moveTo>
                    <a:cubicBezTo>
                      <a:pt x="60" y="0"/>
                      <a:pt x="38" y="18"/>
                      <a:pt x="32" y="43"/>
                    </a:cubicBezTo>
                    <a:cubicBezTo>
                      <a:pt x="0" y="182"/>
                      <a:pt x="0" y="182"/>
                      <a:pt x="0" y="182"/>
                    </a:cubicBezTo>
                    <a:cubicBezTo>
                      <a:pt x="73" y="182"/>
                      <a:pt x="73" y="182"/>
                      <a:pt x="73" y="182"/>
                    </a:cubicBezTo>
                    <a:cubicBezTo>
                      <a:pt x="99" y="182"/>
                      <a:pt x="121" y="164"/>
                      <a:pt x="127" y="139"/>
                    </a:cubicBezTo>
                    <a:cubicBezTo>
                      <a:pt x="159" y="0"/>
                      <a:pt x="159" y="0"/>
                      <a:pt x="159" y="0"/>
                    </a:cubicBezTo>
                    <a:lnTo>
                      <a:pt x="86" y="0"/>
                    </a:lnTo>
                    <a:close/>
                    <a:moveTo>
                      <a:pt x="111" y="66"/>
                    </a:moveTo>
                    <a:cubicBezTo>
                      <a:pt x="66" y="66"/>
                      <a:pt x="66" y="66"/>
                      <a:pt x="66" y="66"/>
                    </a:cubicBezTo>
                    <a:cubicBezTo>
                      <a:pt x="63" y="81"/>
                      <a:pt x="63" y="81"/>
                      <a:pt x="63" y="81"/>
                    </a:cubicBezTo>
                    <a:cubicBezTo>
                      <a:pt x="116" y="81"/>
                      <a:pt x="116" y="81"/>
                      <a:pt x="116" y="81"/>
                    </a:cubicBezTo>
                    <a:cubicBezTo>
                      <a:pt x="114" y="93"/>
                      <a:pt x="103" y="101"/>
                      <a:pt x="91" y="101"/>
                    </a:cubicBezTo>
                    <a:cubicBezTo>
                      <a:pt x="58" y="101"/>
                      <a:pt x="58" y="101"/>
                      <a:pt x="58" y="101"/>
                    </a:cubicBezTo>
                    <a:cubicBezTo>
                      <a:pt x="55" y="117"/>
                      <a:pt x="55" y="117"/>
                      <a:pt x="55" y="117"/>
                    </a:cubicBezTo>
                    <a:cubicBezTo>
                      <a:pt x="52" y="129"/>
                      <a:pt x="42" y="137"/>
                      <a:pt x="30" y="137"/>
                    </a:cubicBezTo>
                    <a:cubicBezTo>
                      <a:pt x="46" y="65"/>
                      <a:pt x="46" y="65"/>
                      <a:pt x="46" y="65"/>
                    </a:cubicBezTo>
                    <a:cubicBezTo>
                      <a:pt x="49" y="54"/>
                      <a:pt x="59" y="45"/>
                      <a:pt x="71" y="45"/>
                    </a:cubicBezTo>
                    <a:cubicBezTo>
                      <a:pt x="137" y="45"/>
                      <a:pt x="137" y="45"/>
                      <a:pt x="137" y="45"/>
                    </a:cubicBezTo>
                    <a:cubicBezTo>
                      <a:pt x="134" y="57"/>
                      <a:pt x="123" y="66"/>
                      <a:pt x="111"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
              <p:cNvSpPr>
                <a:spLocks noEditPoints="1"/>
              </p:cNvSpPr>
              <p:nvPr userDrawn="1"/>
            </p:nvSpPr>
            <p:spPr bwMode="auto">
              <a:xfrm>
                <a:off x="4393" y="4624"/>
                <a:ext cx="444" cy="503"/>
              </a:xfrm>
              <a:custGeom>
                <a:avLst/>
                <a:gdLst>
                  <a:gd name="T0" fmla="*/ 87 w 160"/>
                  <a:gd name="T1" fmla="*/ 0 h 182"/>
                  <a:gd name="T2" fmla="*/ 32 w 160"/>
                  <a:gd name="T3" fmla="*/ 43 h 182"/>
                  <a:gd name="T4" fmla="*/ 0 w 160"/>
                  <a:gd name="T5" fmla="*/ 182 h 182"/>
                  <a:gd name="T6" fmla="*/ 73 w 160"/>
                  <a:gd name="T7" fmla="*/ 182 h 182"/>
                  <a:gd name="T8" fmla="*/ 128 w 160"/>
                  <a:gd name="T9" fmla="*/ 139 h 182"/>
                  <a:gd name="T10" fmla="*/ 160 w 160"/>
                  <a:gd name="T11" fmla="*/ 0 h 182"/>
                  <a:gd name="T12" fmla="*/ 87 w 160"/>
                  <a:gd name="T13" fmla="*/ 0 h 182"/>
                  <a:gd name="T14" fmla="*/ 129 w 160"/>
                  <a:gd name="T15" fmla="*/ 66 h 182"/>
                  <a:gd name="T16" fmla="*/ 96 w 160"/>
                  <a:gd name="T17" fmla="*/ 66 h 182"/>
                  <a:gd name="T18" fmla="*/ 84 w 160"/>
                  <a:gd name="T19" fmla="*/ 118 h 182"/>
                  <a:gd name="T20" fmla="*/ 60 w 160"/>
                  <a:gd name="T21" fmla="*/ 137 h 182"/>
                  <a:gd name="T22" fmla="*/ 59 w 160"/>
                  <a:gd name="T23" fmla="*/ 137 h 182"/>
                  <a:gd name="T24" fmla="*/ 75 w 160"/>
                  <a:gd name="T25" fmla="*/ 66 h 182"/>
                  <a:gd name="T26" fmla="*/ 61 w 160"/>
                  <a:gd name="T27" fmla="*/ 66 h 182"/>
                  <a:gd name="T28" fmla="*/ 46 w 160"/>
                  <a:gd name="T29" fmla="*/ 47 h 182"/>
                  <a:gd name="T30" fmla="*/ 46 w 160"/>
                  <a:gd name="T31" fmla="*/ 45 h 182"/>
                  <a:gd name="T32" fmla="*/ 115 w 160"/>
                  <a:gd name="T33" fmla="*/ 45 h 182"/>
                  <a:gd name="T34" fmla="*/ 130 w 160"/>
                  <a:gd name="T35" fmla="*/ 64 h 182"/>
                  <a:gd name="T36" fmla="*/ 129 w 160"/>
                  <a:gd name="T37" fmla="*/ 6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182">
                    <a:moveTo>
                      <a:pt x="87" y="0"/>
                    </a:moveTo>
                    <a:cubicBezTo>
                      <a:pt x="61" y="0"/>
                      <a:pt x="38" y="18"/>
                      <a:pt x="32" y="43"/>
                    </a:cubicBezTo>
                    <a:cubicBezTo>
                      <a:pt x="0" y="182"/>
                      <a:pt x="0" y="182"/>
                      <a:pt x="0" y="182"/>
                    </a:cubicBezTo>
                    <a:cubicBezTo>
                      <a:pt x="73" y="182"/>
                      <a:pt x="73" y="182"/>
                      <a:pt x="73" y="182"/>
                    </a:cubicBezTo>
                    <a:cubicBezTo>
                      <a:pt x="99" y="182"/>
                      <a:pt x="122" y="164"/>
                      <a:pt x="128" y="139"/>
                    </a:cubicBezTo>
                    <a:cubicBezTo>
                      <a:pt x="160" y="0"/>
                      <a:pt x="160" y="0"/>
                      <a:pt x="160" y="0"/>
                    </a:cubicBezTo>
                    <a:lnTo>
                      <a:pt x="87" y="0"/>
                    </a:lnTo>
                    <a:close/>
                    <a:moveTo>
                      <a:pt x="129" y="66"/>
                    </a:moveTo>
                    <a:cubicBezTo>
                      <a:pt x="96" y="66"/>
                      <a:pt x="96" y="66"/>
                      <a:pt x="96" y="66"/>
                    </a:cubicBezTo>
                    <a:cubicBezTo>
                      <a:pt x="84" y="118"/>
                      <a:pt x="84" y="118"/>
                      <a:pt x="84" y="118"/>
                    </a:cubicBezTo>
                    <a:cubicBezTo>
                      <a:pt x="81" y="129"/>
                      <a:pt x="71" y="137"/>
                      <a:pt x="60" y="137"/>
                    </a:cubicBezTo>
                    <a:cubicBezTo>
                      <a:pt x="59" y="137"/>
                      <a:pt x="59" y="137"/>
                      <a:pt x="59" y="137"/>
                    </a:cubicBezTo>
                    <a:cubicBezTo>
                      <a:pt x="75" y="66"/>
                      <a:pt x="75" y="66"/>
                      <a:pt x="75" y="66"/>
                    </a:cubicBezTo>
                    <a:cubicBezTo>
                      <a:pt x="61" y="66"/>
                      <a:pt x="61" y="66"/>
                      <a:pt x="61" y="66"/>
                    </a:cubicBezTo>
                    <a:cubicBezTo>
                      <a:pt x="51" y="66"/>
                      <a:pt x="44" y="57"/>
                      <a:pt x="46" y="47"/>
                    </a:cubicBezTo>
                    <a:cubicBezTo>
                      <a:pt x="46" y="45"/>
                      <a:pt x="46" y="45"/>
                      <a:pt x="46" y="45"/>
                    </a:cubicBezTo>
                    <a:cubicBezTo>
                      <a:pt x="115" y="45"/>
                      <a:pt x="115" y="45"/>
                      <a:pt x="115" y="45"/>
                    </a:cubicBezTo>
                    <a:cubicBezTo>
                      <a:pt x="125" y="45"/>
                      <a:pt x="132" y="54"/>
                      <a:pt x="130" y="64"/>
                    </a:cubicBezTo>
                    <a:lnTo>
                      <a:pt x="129"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9"/>
              <p:cNvSpPr>
                <a:spLocks noEditPoints="1"/>
              </p:cNvSpPr>
              <p:nvPr userDrawn="1"/>
            </p:nvSpPr>
            <p:spPr bwMode="auto">
              <a:xfrm>
                <a:off x="4781" y="5044"/>
                <a:ext cx="83" cy="83"/>
              </a:xfrm>
              <a:custGeom>
                <a:avLst/>
                <a:gdLst>
                  <a:gd name="T0" fmla="*/ 15 w 30"/>
                  <a:gd name="T1" fmla="*/ 0 h 30"/>
                  <a:gd name="T2" fmla="*/ 0 w 30"/>
                  <a:gd name="T3" fmla="*/ 15 h 30"/>
                  <a:gd name="T4" fmla="*/ 15 w 30"/>
                  <a:gd name="T5" fmla="*/ 30 h 30"/>
                  <a:gd name="T6" fmla="*/ 30 w 30"/>
                  <a:gd name="T7" fmla="*/ 15 h 30"/>
                  <a:gd name="T8" fmla="*/ 15 w 30"/>
                  <a:gd name="T9" fmla="*/ 0 h 30"/>
                  <a:gd name="T10" fmla="*/ 15 w 30"/>
                  <a:gd name="T11" fmla="*/ 27 h 30"/>
                  <a:gd name="T12" fmla="*/ 4 w 30"/>
                  <a:gd name="T13" fmla="*/ 15 h 30"/>
                  <a:gd name="T14" fmla="*/ 15 w 30"/>
                  <a:gd name="T15" fmla="*/ 4 h 30"/>
                  <a:gd name="T16" fmla="*/ 26 w 30"/>
                  <a:gd name="T17" fmla="*/ 15 h 30"/>
                  <a:gd name="T18" fmla="*/ 15 w 30"/>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
                    <a:moveTo>
                      <a:pt x="15" y="0"/>
                    </a:moveTo>
                    <a:cubicBezTo>
                      <a:pt x="7" y="0"/>
                      <a:pt x="0" y="7"/>
                      <a:pt x="0" y="15"/>
                    </a:cubicBezTo>
                    <a:cubicBezTo>
                      <a:pt x="0" y="24"/>
                      <a:pt x="7" y="30"/>
                      <a:pt x="15" y="30"/>
                    </a:cubicBezTo>
                    <a:cubicBezTo>
                      <a:pt x="23" y="30"/>
                      <a:pt x="30" y="24"/>
                      <a:pt x="30" y="15"/>
                    </a:cubicBezTo>
                    <a:cubicBezTo>
                      <a:pt x="30" y="7"/>
                      <a:pt x="23" y="0"/>
                      <a:pt x="15" y="0"/>
                    </a:cubicBezTo>
                    <a:close/>
                    <a:moveTo>
                      <a:pt x="15" y="27"/>
                    </a:moveTo>
                    <a:cubicBezTo>
                      <a:pt x="9" y="27"/>
                      <a:pt x="4" y="21"/>
                      <a:pt x="4" y="15"/>
                    </a:cubicBezTo>
                    <a:cubicBezTo>
                      <a:pt x="4" y="9"/>
                      <a:pt x="9" y="4"/>
                      <a:pt x="15" y="4"/>
                    </a:cubicBezTo>
                    <a:cubicBezTo>
                      <a:pt x="21" y="4"/>
                      <a:pt x="26" y="9"/>
                      <a:pt x="26" y="15"/>
                    </a:cubicBezTo>
                    <a:cubicBezTo>
                      <a:pt x="26" y="21"/>
                      <a:pt x="21" y="27"/>
                      <a:pt x="15"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0"/>
              <p:cNvSpPr>
                <a:spLocks noEditPoints="1"/>
              </p:cNvSpPr>
              <p:nvPr userDrawn="1"/>
            </p:nvSpPr>
            <p:spPr bwMode="auto">
              <a:xfrm>
                <a:off x="4809" y="5066"/>
                <a:ext cx="33" cy="41"/>
              </a:xfrm>
              <a:custGeom>
                <a:avLst/>
                <a:gdLst>
                  <a:gd name="T0" fmla="*/ 6 w 12"/>
                  <a:gd name="T1" fmla="*/ 9 h 15"/>
                  <a:gd name="T2" fmla="*/ 3 w 12"/>
                  <a:gd name="T3" fmla="*/ 9 h 15"/>
                  <a:gd name="T4" fmla="*/ 3 w 12"/>
                  <a:gd name="T5" fmla="*/ 15 h 15"/>
                  <a:gd name="T6" fmla="*/ 0 w 12"/>
                  <a:gd name="T7" fmla="*/ 15 h 15"/>
                  <a:gd name="T8" fmla="*/ 0 w 12"/>
                  <a:gd name="T9" fmla="*/ 0 h 15"/>
                  <a:gd name="T10" fmla="*/ 6 w 12"/>
                  <a:gd name="T11" fmla="*/ 0 h 15"/>
                  <a:gd name="T12" fmla="*/ 10 w 12"/>
                  <a:gd name="T13" fmla="*/ 1 h 15"/>
                  <a:gd name="T14" fmla="*/ 11 w 12"/>
                  <a:gd name="T15" fmla="*/ 4 h 15"/>
                  <a:gd name="T16" fmla="*/ 11 w 12"/>
                  <a:gd name="T17" fmla="*/ 7 h 15"/>
                  <a:gd name="T18" fmla="*/ 9 w 12"/>
                  <a:gd name="T19" fmla="*/ 8 h 15"/>
                  <a:gd name="T20" fmla="*/ 12 w 12"/>
                  <a:gd name="T21" fmla="*/ 15 h 15"/>
                  <a:gd name="T22" fmla="*/ 12 w 12"/>
                  <a:gd name="T23" fmla="*/ 15 h 15"/>
                  <a:gd name="T24" fmla="*/ 8 w 12"/>
                  <a:gd name="T25" fmla="*/ 15 h 15"/>
                  <a:gd name="T26" fmla="*/ 6 w 12"/>
                  <a:gd name="T27" fmla="*/ 9 h 15"/>
                  <a:gd name="T28" fmla="*/ 3 w 12"/>
                  <a:gd name="T29" fmla="*/ 7 h 15"/>
                  <a:gd name="T30" fmla="*/ 6 w 12"/>
                  <a:gd name="T31" fmla="*/ 7 h 15"/>
                  <a:gd name="T32" fmla="*/ 7 w 12"/>
                  <a:gd name="T33" fmla="*/ 6 h 15"/>
                  <a:gd name="T34" fmla="*/ 8 w 12"/>
                  <a:gd name="T35" fmla="*/ 4 h 15"/>
                  <a:gd name="T36" fmla="*/ 8 w 12"/>
                  <a:gd name="T37" fmla="*/ 3 h 15"/>
                  <a:gd name="T38" fmla="*/ 6 w 12"/>
                  <a:gd name="T39" fmla="*/ 2 h 15"/>
                  <a:gd name="T40" fmla="*/ 3 w 12"/>
                  <a:gd name="T41" fmla="*/ 2 h 15"/>
                  <a:gd name="T42" fmla="*/ 3 w 12"/>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15">
                    <a:moveTo>
                      <a:pt x="6" y="9"/>
                    </a:moveTo>
                    <a:cubicBezTo>
                      <a:pt x="3" y="9"/>
                      <a:pt x="3" y="9"/>
                      <a:pt x="3" y="9"/>
                    </a:cubicBezTo>
                    <a:cubicBezTo>
                      <a:pt x="3" y="15"/>
                      <a:pt x="3" y="15"/>
                      <a:pt x="3" y="15"/>
                    </a:cubicBezTo>
                    <a:cubicBezTo>
                      <a:pt x="0" y="15"/>
                      <a:pt x="0" y="15"/>
                      <a:pt x="0" y="15"/>
                    </a:cubicBezTo>
                    <a:cubicBezTo>
                      <a:pt x="0" y="0"/>
                      <a:pt x="0" y="0"/>
                      <a:pt x="0" y="0"/>
                    </a:cubicBezTo>
                    <a:cubicBezTo>
                      <a:pt x="6" y="0"/>
                      <a:pt x="6" y="0"/>
                      <a:pt x="6" y="0"/>
                    </a:cubicBezTo>
                    <a:cubicBezTo>
                      <a:pt x="7" y="0"/>
                      <a:pt x="9" y="0"/>
                      <a:pt x="10" y="1"/>
                    </a:cubicBezTo>
                    <a:cubicBezTo>
                      <a:pt x="11" y="2"/>
                      <a:pt x="11" y="3"/>
                      <a:pt x="11" y="4"/>
                    </a:cubicBezTo>
                    <a:cubicBezTo>
                      <a:pt x="11" y="5"/>
                      <a:pt x="11" y="6"/>
                      <a:pt x="11" y="7"/>
                    </a:cubicBezTo>
                    <a:cubicBezTo>
                      <a:pt x="10" y="7"/>
                      <a:pt x="9" y="8"/>
                      <a:pt x="9" y="8"/>
                    </a:cubicBezTo>
                    <a:cubicBezTo>
                      <a:pt x="12" y="15"/>
                      <a:pt x="12" y="15"/>
                      <a:pt x="12" y="15"/>
                    </a:cubicBezTo>
                    <a:cubicBezTo>
                      <a:pt x="12" y="15"/>
                      <a:pt x="12" y="15"/>
                      <a:pt x="12" y="15"/>
                    </a:cubicBezTo>
                    <a:cubicBezTo>
                      <a:pt x="8" y="15"/>
                      <a:pt x="8" y="15"/>
                      <a:pt x="8" y="15"/>
                    </a:cubicBezTo>
                    <a:lnTo>
                      <a:pt x="6" y="9"/>
                    </a:lnTo>
                    <a:close/>
                    <a:moveTo>
                      <a:pt x="3" y="7"/>
                    </a:moveTo>
                    <a:cubicBezTo>
                      <a:pt x="6" y="7"/>
                      <a:pt x="6" y="7"/>
                      <a:pt x="6" y="7"/>
                    </a:cubicBezTo>
                    <a:cubicBezTo>
                      <a:pt x="6" y="7"/>
                      <a:pt x="7" y="6"/>
                      <a:pt x="7" y="6"/>
                    </a:cubicBezTo>
                    <a:cubicBezTo>
                      <a:pt x="8" y="6"/>
                      <a:pt x="8" y="5"/>
                      <a:pt x="8" y="4"/>
                    </a:cubicBezTo>
                    <a:cubicBezTo>
                      <a:pt x="8" y="4"/>
                      <a:pt x="8" y="3"/>
                      <a:pt x="8" y="3"/>
                    </a:cubicBezTo>
                    <a:cubicBezTo>
                      <a:pt x="7" y="2"/>
                      <a:pt x="6" y="2"/>
                      <a:pt x="6" y="2"/>
                    </a:cubicBezTo>
                    <a:cubicBezTo>
                      <a:pt x="3" y="2"/>
                      <a:pt x="3" y="2"/>
                      <a:pt x="3" y="2"/>
                    </a:cubicBezTo>
                    <a:lnTo>
                      <a:pt x="3"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1"/>
              <p:cNvSpPr>
                <a:spLocks noChangeArrowheads="1"/>
              </p:cNvSpPr>
              <p:nvPr userDrawn="1"/>
            </p:nvSpPr>
            <p:spPr bwMode="auto">
              <a:xfrm>
                <a:off x="4972" y="4809"/>
                <a:ext cx="31" cy="1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2"/>
              <p:cNvSpPr>
                <a:spLocks/>
              </p:cNvSpPr>
              <p:nvPr userDrawn="1"/>
            </p:nvSpPr>
            <p:spPr bwMode="auto">
              <a:xfrm>
                <a:off x="5019" y="4806"/>
                <a:ext cx="114" cy="197"/>
              </a:xfrm>
              <a:custGeom>
                <a:avLst/>
                <a:gdLst>
                  <a:gd name="T0" fmla="*/ 35 w 41"/>
                  <a:gd name="T1" fmla="*/ 65 h 71"/>
                  <a:gd name="T2" fmla="*/ 18 w 41"/>
                  <a:gd name="T3" fmla="*/ 71 h 71"/>
                  <a:gd name="T4" fmla="*/ 0 w 41"/>
                  <a:gd name="T5" fmla="*/ 67 h 71"/>
                  <a:gd name="T6" fmla="*/ 4 w 41"/>
                  <a:gd name="T7" fmla="*/ 58 h 71"/>
                  <a:gd name="T8" fmla="*/ 17 w 41"/>
                  <a:gd name="T9" fmla="*/ 61 h 71"/>
                  <a:gd name="T10" fmla="*/ 26 w 41"/>
                  <a:gd name="T11" fmla="*/ 59 h 71"/>
                  <a:gd name="T12" fmla="*/ 30 w 41"/>
                  <a:gd name="T13" fmla="*/ 51 h 71"/>
                  <a:gd name="T14" fmla="*/ 19 w 41"/>
                  <a:gd name="T15" fmla="*/ 40 h 71"/>
                  <a:gd name="T16" fmla="*/ 7 w 41"/>
                  <a:gd name="T17" fmla="*/ 32 h 71"/>
                  <a:gd name="T18" fmla="*/ 1 w 41"/>
                  <a:gd name="T19" fmla="*/ 19 h 71"/>
                  <a:gd name="T20" fmla="*/ 7 w 41"/>
                  <a:gd name="T21" fmla="*/ 5 h 71"/>
                  <a:gd name="T22" fmla="*/ 23 w 41"/>
                  <a:gd name="T23" fmla="*/ 0 h 71"/>
                  <a:gd name="T24" fmla="*/ 39 w 41"/>
                  <a:gd name="T25" fmla="*/ 3 h 71"/>
                  <a:gd name="T26" fmla="*/ 35 w 41"/>
                  <a:gd name="T27" fmla="*/ 12 h 71"/>
                  <a:gd name="T28" fmla="*/ 23 w 41"/>
                  <a:gd name="T29" fmla="*/ 9 h 71"/>
                  <a:gd name="T30" fmla="*/ 15 w 41"/>
                  <a:gd name="T31" fmla="*/ 12 h 71"/>
                  <a:gd name="T32" fmla="*/ 12 w 41"/>
                  <a:gd name="T33" fmla="*/ 19 h 71"/>
                  <a:gd name="T34" fmla="*/ 24 w 41"/>
                  <a:gd name="T35" fmla="*/ 30 h 71"/>
                  <a:gd name="T36" fmla="*/ 35 w 41"/>
                  <a:gd name="T37" fmla="*/ 37 h 71"/>
                  <a:gd name="T38" fmla="*/ 41 w 41"/>
                  <a:gd name="T39" fmla="*/ 51 h 71"/>
                  <a:gd name="T40" fmla="*/ 35 w 41"/>
                  <a:gd name="T4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 h="71">
                    <a:moveTo>
                      <a:pt x="35" y="65"/>
                    </a:moveTo>
                    <a:cubicBezTo>
                      <a:pt x="30" y="69"/>
                      <a:pt x="25" y="71"/>
                      <a:pt x="18" y="71"/>
                    </a:cubicBezTo>
                    <a:cubicBezTo>
                      <a:pt x="11" y="71"/>
                      <a:pt x="5" y="70"/>
                      <a:pt x="0" y="67"/>
                    </a:cubicBezTo>
                    <a:cubicBezTo>
                      <a:pt x="4" y="58"/>
                      <a:pt x="4" y="58"/>
                      <a:pt x="4" y="58"/>
                    </a:cubicBezTo>
                    <a:cubicBezTo>
                      <a:pt x="8" y="60"/>
                      <a:pt x="13" y="61"/>
                      <a:pt x="17" y="61"/>
                    </a:cubicBezTo>
                    <a:cubicBezTo>
                      <a:pt x="21" y="61"/>
                      <a:pt x="24" y="60"/>
                      <a:pt x="26" y="59"/>
                    </a:cubicBezTo>
                    <a:cubicBezTo>
                      <a:pt x="29" y="57"/>
                      <a:pt x="30" y="54"/>
                      <a:pt x="30" y="51"/>
                    </a:cubicBezTo>
                    <a:cubicBezTo>
                      <a:pt x="30" y="47"/>
                      <a:pt x="26" y="43"/>
                      <a:pt x="19" y="40"/>
                    </a:cubicBezTo>
                    <a:cubicBezTo>
                      <a:pt x="13" y="37"/>
                      <a:pt x="9" y="35"/>
                      <a:pt x="7" y="32"/>
                    </a:cubicBezTo>
                    <a:cubicBezTo>
                      <a:pt x="3" y="29"/>
                      <a:pt x="1" y="24"/>
                      <a:pt x="1" y="19"/>
                    </a:cubicBezTo>
                    <a:cubicBezTo>
                      <a:pt x="1" y="13"/>
                      <a:pt x="3" y="9"/>
                      <a:pt x="7" y="5"/>
                    </a:cubicBezTo>
                    <a:cubicBezTo>
                      <a:pt x="11" y="1"/>
                      <a:pt x="16" y="0"/>
                      <a:pt x="23" y="0"/>
                    </a:cubicBezTo>
                    <a:cubicBezTo>
                      <a:pt x="29" y="0"/>
                      <a:pt x="35" y="1"/>
                      <a:pt x="39" y="3"/>
                    </a:cubicBezTo>
                    <a:cubicBezTo>
                      <a:pt x="35" y="12"/>
                      <a:pt x="35" y="12"/>
                      <a:pt x="35" y="12"/>
                    </a:cubicBezTo>
                    <a:cubicBezTo>
                      <a:pt x="31" y="10"/>
                      <a:pt x="27" y="9"/>
                      <a:pt x="23" y="9"/>
                    </a:cubicBezTo>
                    <a:cubicBezTo>
                      <a:pt x="20" y="9"/>
                      <a:pt x="17" y="10"/>
                      <a:pt x="15" y="12"/>
                    </a:cubicBezTo>
                    <a:cubicBezTo>
                      <a:pt x="13" y="13"/>
                      <a:pt x="12" y="16"/>
                      <a:pt x="12" y="19"/>
                    </a:cubicBezTo>
                    <a:cubicBezTo>
                      <a:pt x="12" y="23"/>
                      <a:pt x="16" y="27"/>
                      <a:pt x="24" y="30"/>
                    </a:cubicBezTo>
                    <a:cubicBezTo>
                      <a:pt x="29" y="33"/>
                      <a:pt x="33" y="35"/>
                      <a:pt x="35" y="37"/>
                    </a:cubicBezTo>
                    <a:cubicBezTo>
                      <a:pt x="39" y="41"/>
                      <a:pt x="41" y="45"/>
                      <a:pt x="41" y="51"/>
                    </a:cubicBezTo>
                    <a:cubicBezTo>
                      <a:pt x="41" y="57"/>
                      <a:pt x="39" y="62"/>
                      <a:pt x="35"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8190007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62578" y="1496206"/>
            <a:ext cx="3568037" cy="931178"/>
          </a:xfrm>
        </p:spPr>
        <p:txBody>
          <a:bodyPr/>
          <a:lstStyle>
            <a:lvl1pPr>
              <a:defRPr sz="4400" baseline="0">
                <a:gradFill flip="none" rotWithShape="1">
                  <a:gsLst>
                    <a:gs pos="0">
                      <a:schemeClr val="bg1"/>
                    </a:gs>
                    <a:gs pos="100000">
                      <a:schemeClr val="accent2">
                        <a:lumMod val="60000"/>
                        <a:lumOff val="40000"/>
                      </a:schemeClr>
                    </a:gs>
                  </a:gsLst>
                  <a:lin ang="0" scaled="1"/>
                  <a:tileRect/>
                </a:gradFill>
              </a:defRPr>
            </a:lvl1pPr>
          </a:lstStyle>
          <a:p>
            <a:r>
              <a:rPr lang="en-US"/>
              <a:t>Nội dung</a:t>
            </a:r>
          </a:p>
        </p:txBody>
      </p:sp>
      <p:sp>
        <p:nvSpPr>
          <p:cNvPr id="3" name="Date Placeholder 2"/>
          <p:cNvSpPr>
            <a:spLocks noGrp="1"/>
          </p:cNvSpPr>
          <p:nvPr>
            <p:ph type="dt" sz="half" idx="10"/>
          </p:nvPr>
        </p:nvSpPr>
        <p:spPr>
          <a:xfrm>
            <a:off x="334861" y="6475616"/>
            <a:ext cx="2743200" cy="245860"/>
          </a:xfrm>
          <a:prstGeom prst="rect">
            <a:avLst/>
          </a:prstGeom>
        </p:spPr>
        <p:txBody>
          <a:bodyPr/>
          <a:lstStyle>
            <a:lvl1pPr>
              <a:defRPr sz="800"/>
            </a:lvl1pPr>
          </a:lstStyle>
          <a:p>
            <a:fld id="{E6AEF9DC-F0F1-4568-8064-5F98B519348D}" type="datetimeFigureOut">
              <a:rPr lang="en-US" smtClean="0"/>
              <a:pPr/>
              <a:t>6/3/2024</a:t>
            </a:fld>
            <a:endParaRPr lang="en-US"/>
          </a:p>
        </p:txBody>
      </p:sp>
      <p:sp>
        <p:nvSpPr>
          <p:cNvPr id="4" name="Footer Placeholder 3"/>
          <p:cNvSpPr>
            <a:spLocks noGrp="1"/>
          </p:cNvSpPr>
          <p:nvPr>
            <p:ph type="ftr" sz="quarter" idx="11"/>
          </p:nvPr>
        </p:nvSpPr>
        <p:spPr>
          <a:xfrm>
            <a:off x="4038600" y="6475616"/>
            <a:ext cx="4114800" cy="245860"/>
          </a:xfrm>
          <a:prstGeom prst="rect">
            <a:avLst/>
          </a:prstGeom>
        </p:spPr>
        <p:txBody>
          <a:bodyPr/>
          <a:lstStyle>
            <a:lvl1pPr>
              <a:defRPr sz="800"/>
            </a:lvl1pPr>
          </a:lstStyle>
          <a:p>
            <a:r>
              <a:rPr lang="en-US"/>
              <a:t>Copyright FPT IS</a:t>
            </a:r>
          </a:p>
        </p:txBody>
      </p:sp>
      <p:sp>
        <p:nvSpPr>
          <p:cNvPr id="5" name="Slide Number Placeholder 4"/>
          <p:cNvSpPr>
            <a:spLocks noGrp="1"/>
          </p:cNvSpPr>
          <p:nvPr>
            <p:ph type="sldNum" sz="quarter" idx="12"/>
          </p:nvPr>
        </p:nvSpPr>
        <p:spPr>
          <a:xfrm>
            <a:off x="9197830" y="6475616"/>
            <a:ext cx="2743200" cy="245860"/>
          </a:xfrm>
          <a:prstGeom prst="rect">
            <a:avLst/>
          </a:prstGeom>
        </p:spPr>
        <p:txBody>
          <a:bodyPr/>
          <a:lstStyle>
            <a:lvl1pPr>
              <a:defRPr sz="800"/>
            </a:lvl1pPr>
          </a:lstStyle>
          <a:p>
            <a:fld id="{B3CA9172-2E90-439A-AFBD-64C67CA03A56}" type="slidenum">
              <a:rPr lang="en-US" smtClean="0"/>
              <a:pPr/>
              <a:t>‹#›</a:t>
            </a:fld>
            <a:endParaRPr lang="en-US"/>
          </a:p>
        </p:txBody>
      </p:sp>
      <p:sp>
        <p:nvSpPr>
          <p:cNvPr id="7" name="Text Placeholder 6"/>
          <p:cNvSpPr>
            <a:spLocks noGrp="1"/>
          </p:cNvSpPr>
          <p:nvPr>
            <p:ph type="body" sz="quarter" idx="13" hasCustomPrompt="1"/>
          </p:nvPr>
        </p:nvSpPr>
        <p:spPr>
          <a:xfrm>
            <a:off x="5714890" y="1315576"/>
            <a:ext cx="5887181" cy="436975"/>
          </a:xfrm>
        </p:spPr>
        <p:txBody>
          <a:bodyPr>
            <a:normAutofit/>
          </a:bodyPr>
          <a:lstStyle>
            <a:lvl1pPr marL="0" indent="0">
              <a:buNone/>
              <a:defRPr sz="2000" baseline="0">
                <a:gradFill flip="none" rotWithShape="1">
                  <a:gsLst>
                    <a:gs pos="0">
                      <a:schemeClr val="bg1"/>
                    </a:gs>
                    <a:gs pos="100000">
                      <a:schemeClr val="accent2">
                        <a:lumMod val="60000"/>
                        <a:lumOff val="40000"/>
                      </a:schemeClr>
                    </a:gs>
                  </a:gsLst>
                  <a:lin ang="0" scaled="1"/>
                  <a:tileRect/>
                </a:gradFill>
              </a:defRPr>
            </a:lvl1pPr>
          </a:lstStyle>
          <a:p>
            <a:pPr lvl="0"/>
            <a:r>
              <a:rPr lang="en-US"/>
              <a:t>Nội dung trình bày 1 (size 20pt)</a:t>
            </a:r>
          </a:p>
        </p:txBody>
      </p:sp>
      <p:sp>
        <p:nvSpPr>
          <p:cNvPr id="13" name="Text Placeholder 12"/>
          <p:cNvSpPr>
            <a:spLocks noGrp="1"/>
          </p:cNvSpPr>
          <p:nvPr>
            <p:ph type="body" sz="quarter" idx="14" hasCustomPrompt="1"/>
          </p:nvPr>
        </p:nvSpPr>
        <p:spPr>
          <a:xfrm>
            <a:off x="5714891" y="1760550"/>
            <a:ext cx="5887181" cy="463550"/>
          </a:xfrm>
        </p:spPr>
        <p:txBody>
          <a:bodyPr>
            <a:normAutofit/>
          </a:bodyPr>
          <a:lstStyle>
            <a:lvl1pPr marL="0" indent="0">
              <a:buNone/>
              <a:defRPr sz="1400" b="0" baseline="0">
                <a:solidFill>
                  <a:schemeClr val="bg1">
                    <a:lumMod val="95000"/>
                  </a:schemeClr>
                </a:solidFill>
              </a:defRPr>
            </a:lvl1pPr>
          </a:lstStyle>
          <a:p>
            <a:pPr lvl="0"/>
            <a:r>
              <a:rPr lang="en-US"/>
              <a:t>Mô tả nếu có – font size 14pt </a:t>
            </a:r>
          </a:p>
        </p:txBody>
      </p:sp>
      <p:sp>
        <p:nvSpPr>
          <p:cNvPr id="16" name="Freeform 5"/>
          <p:cNvSpPr>
            <a:spLocks/>
          </p:cNvSpPr>
          <p:nvPr userDrawn="1"/>
        </p:nvSpPr>
        <p:spPr bwMode="auto">
          <a:xfrm>
            <a:off x="-1678815" y="3763305"/>
            <a:ext cx="4558643" cy="5155787"/>
          </a:xfrm>
          <a:custGeom>
            <a:avLst/>
            <a:gdLst>
              <a:gd name="T0" fmla="*/ 1407 w 2631"/>
              <a:gd name="T1" fmla="*/ 0 h 3005"/>
              <a:gd name="T2" fmla="*/ 549 w 2631"/>
              <a:gd name="T3" fmla="*/ 644 h 3005"/>
              <a:gd name="T4" fmla="*/ 541 w 2631"/>
              <a:gd name="T5" fmla="*/ 669 h 3005"/>
              <a:gd name="T6" fmla="*/ 521 w 2631"/>
              <a:gd name="T7" fmla="*/ 750 h 3005"/>
              <a:gd name="T8" fmla="*/ 0 w 2631"/>
              <a:gd name="T9" fmla="*/ 3005 h 3005"/>
              <a:gd name="T10" fmla="*/ 1254 w 2631"/>
              <a:gd name="T11" fmla="*/ 3005 h 3005"/>
              <a:gd name="T12" fmla="*/ 2075 w 2631"/>
              <a:gd name="T13" fmla="*/ 2409 h 3005"/>
              <a:gd name="T14" fmla="*/ 2124 w 2631"/>
              <a:gd name="T15" fmla="*/ 2194 h 3005"/>
              <a:gd name="T16" fmla="*/ 2631 w 2631"/>
              <a:gd name="T17" fmla="*/ 0 h 3005"/>
              <a:gd name="T18" fmla="*/ 1407 w 2631"/>
              <a:gd name="T19" fmla="*/ 0 h 3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1" h="3005">
                <a:moveTo>
                  <a:pt x="1407" y="0"/>
                </a:moveTo>
                <a:cubicBezTo>
                  <a:pt x="1010" y="0"/>
                  <a:pt x="671" y="270"/>
                  <a:pt x="549" y="644"/>
                </a:cubicBezTo>
                <a:cubicBezTo>
                  <a:pt x="546" y="652"/>
                  <a:pt x="544" y="661"/>
                  <a:pt x="541" y="669"/>
                </a:cubicBezTo>
                <a:cubicBezTo>
                  <a:pt x="521" y="750"/>
                  <a:pt x="521" y="750"/>
                  <a:pt x="521" y="750"/>
                </a:cubicBezTo>
                <a:cubicBezTo>
                  <a:pt x="0" y="3005"/>
                  <a:pt x="0" y="3005"/>
                  <a:pt x="0" y="3005"/>
                </a:cubicBezTo>
                <a:cubicBezTo>
                  <a:pt x="1254" y="3005"/>
                  <a:pt x="1254" y="3005"/>
                  <a:pt x="1254" y="3005"/>
                </a:cubicBezTo>
                <a:cubicBezTo>
                  <a:pt x="1628" y="3005"/>
                  <a:pt x="1950" y="2757"/>
                  <a:pt x="2075" y="2409"/>
                </a:cubicBezTo>
                <a:cubicBezTo>
                  <a:pt x="2124" y="2194"/>
                  <a:pt x="2124" y="2194"/>
                  <a:pt x="2124" y="2194"/>
                </a:cubicBezTo>
                <a:cubicBezTo>
                  <a:pt x="2631" y="0"/>
                  <a:pt x="2631" y="0"/>
                  <a:pt x="2631" y="0"/>
                </a:cubicBezTo>
                <a:lnTo>
                  <a:pt x="1407" y="0"/>
                </a:lnTo>
                <a:close/>
              </a:path>
            </a:pathLst>
          </a:custGeom>
          <a:noFill/>
          <a:ln>
            <a:gradFill flip="none" rotWithShape="1">
              <a:gsLst>
                <a:gs pos="0">
                  <a:schemeClr val="bg1">
                    <a:lumMod val="65000"/>
                  </a:schemeClr>
                </a:gs>
                <a:gs pos="100000">
                  <a:schemeClr val="bg1">
                    <a:alpha val="0"/>
                  </a:schemeClr>
                </a:gs>
              </a:gsLst>
              <a:lin ang="3000000" scaled="0"/>
              <a:tileRect/>
            </a:gradFill>
          </a:ln>
        </p:spPr>
        <p:txBody>
          <a:bodyPr vert="horz" wrap="square" lIns="91440" tIns="45720" rIns="91440" bIns="45720" numCol="1" anchor="t" anchorCtr="0" compatLnSpc="1">
            <a:prstTxWarp prst="textNoShape">
              <a:avLst/>
            </a:prstTxWarp>
          </a:bodyPr>
          <a:lstStyle/>
          <a:p>
            <a:endParaRPr lang="en-US"/>
          </a:p>
        </p:txBody>
      </p:sp>
      <p:sp>
        <p:nvSpPr>
          <p:cNvPr id="41" name="Freeform 5"/>
          <p:cNvSpPr>
            <a:spLocks/>
          </p:cNvSpPr>
          <p:nvPr userDrawn="1"/>
        </p:nvSpPr>
        <p:spPr bwMode="auto">
          <a:xfrm>
            <a:off x="-1161555" y="4278944"/>
            <a:ext cx="3506470" cy="3965788"/>
          </a:xfrm>
          <a:custGeom>
            <a:avLst/>
            <a:gdLst>
              <a:gd name="T0" fmla="*/ 1407 w 2631"/>
              <a:gd name="T1" fmla="*/ 0 h 3005"/>
              <a:gd name="T2" fmla="*/ 549 w 2631"/>
              <a:gd name="T3" fmla="*/ 644 h 3005"/>
              <a:gd name="T4" fmla="*/ 541 w 2631"/>
              <a:gd name="T5" fmla="*/ 669 h 3005"/>
              <a:gd name="T6" fmla="*/ 521 w 2631"/>
              <a:gd name="T7" fmla="*/ 750 h 3005"/>
              <a:gd name="T8" fmla="*/ 0 w 2631"/>
              <a:gd name="T9" fmla="*/ 3005 h 3005"/>
              <a:gd name="T10" fmla="*/ 1254 w 2631"/>
              <a:gd name="T11" fmla="*/ 3005 h 3005"/>
              <a:gd name="T12" fmla="*/ 2075 w 2631"/>
              <a:gd name="T13" fmla="*/ 2409 h 3005"/>
              <a:gd name="T14" fmla="*/ 2124 w 2631"/>
              <a:gd name="T15" fmla="*/ 2194 h 3005"/>
              <a:gd name="T16" fmla="*/ 2631 w 2631"/>
              <a:gd name="T17" fmla="*/ 0 h 3005"/>
              <a:gd name="T18" fmla="*/ 1407 w 2631"/>
              <a:gd name="T19" fmla="*/ 0 h 3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1" h="3005">
                <a:moveTo>
                  <a:pt x="1407" y="0"/>
                </a:moveTo>
                <a:cubicBezTo>
                  <a:pt x="1010" y="0"/>
                  <a:pt x="671" y="270"/>
                  <a:pt x="549" y="644"/>
                </a:cubicBezTo>
                <a:cubicBezTo>
                  <a:pt x="546" y="652"/>
                  <a:pt x="544" y="661"/>
                  <a:pt x="541" y="669"/>
                </a:cubicBezTo>
                <a:cubicBezTo>
                  <a:pt x="521" y="750"/>
                  <a:pt x="521" y="750"/>
                  <a:pt x="521" y="750"/>
                </a:cubicBezTo>
                <a:cubicBezTo>
                  <a:pt x="0" y="3005"/>
                  <a:pt x="0" y="3005"/>
                  <a:pt x="0" y="3005"/>
                </a:cubicBezTo>
                <a:cubicBezTo>
                  <a:pt x="1254" y="3005"/>
                  <a:pt x="1254" y="3005"/>
                  <a:pt x="1254" y="3005"/>
                </a:cubicBezTo>
                <a:cubicBezTo>
                  <a:pt x="1628" y="3005"/>
                  <a:pt x="1950" y="2757"/>
                  <a:pt x="2075" y="2409"/>
                </a:cubicBezTo>
                <a:cubicBezTo>
                  <a:pt x="2124" y="2194"/>
                  <a:pt x="2124" y="2194"/>
                  <a:pt x="2124" y="2194"/>
                </a:cubicBezTo>
                <a:cubicBezTo>
                  <a:pt x="2631" y="0"/>
                  <a:pt x="2631" y="0"/>
                  <a:pt x="2631" y="0"/>
                </a:cubicBezTo>
                <a:lnTo>
                  <a:pt x="1407" y="0"/>
                </a:lnTo>
                <a:close/>
              </a:path>
            </a:pathLst>
          </a:custGeom>
          <a:noFill/>
          <a:ln>
            <a:gradFill flip="none" rotWithShape="1">
              <a:gsLst>
                <a:gs pos="0">
                  <a:schemeClr val="bg1">
                    <a:lumMod val="65000"/>
                  </a:schemeClr>
                </a:gs>
                <a:gs pos="100000">
                  <a:schemeClr val="bg1">
                    <a:alpha val="0"/>
                  </a:schemeClr>
                </a:gs>
              </a:gsLst>
              <a:lin ang="3000000" scaled="0"/>
              <a:tileRect/>
            </a:gradFill>
          </a:ln>
        </p:spPr>
        <p:txBody>
          <a:bodyPr vert="horz" wrap="square" lIns="91440" tIns="45720" rIns="91440" bIns="45720" numCol="1" anchor="t" anchorCtr="0" compatLnSpc="1">
            <a:prstTxWarp prst="textNoShape">
              <a:avLst/>
            </a:prstTxWarp>
          </a:bodyPr>
          <a:lstStyle/>
          <a:p>
            <a:endParaRPr lang="en-US"/>
          </a:p>
        </p:txBody>
      </p:sp>
      <p:sp>
        <p:nvSpPr>
          <p:cNvPr id="42" name="Freeform 5"/>
          <p:cNvSpPr>
            <a:spLocks/>
          </p:cNvSpPr>
          <p:nvPr userDrawn="1"/>
        </p:nvSpPr>
        <p:spPr bwMode="auto">
          <a:xfrm>
            <a:off x="-2581492" y="2742386"/>
            <a:ext cx="6363998" cy="7197626"/>
          </a:xfrm>
          <a:custGeom>
            <a:avLst/>
            <a:gdLst>
              <a:gd name="T0" fmla="*/ 1407 w 2631"/>
              <a:gd name="T1" fmla="*/ 0 h 3005"/>
              <a:gd name="T2" fmla="*/ 549 w 2631"/>
              <a:gd name="T3" fmla="*/ 644 h 3005"/>
              <a:gd name="T4" fmla="*/ 541 w 2631"/>
              <a:gd name="T5" fmla="*/ 669 h 3005"/>
              <a:gd name="T6" fmla="*/ 521 w 2631"/>
              <a:gd name="T7" fmla="*/ 750 h 3005"/>
              <a:gd name="T8" fmla="*/ 0 w 2631"/>
              <a:gd name="T9" fmla="*/ 3005 h 3005"/>
              <a:gd name="T10" fmla="*/ 1254 w 2631"/>
              <a:gd name="T11" fmla="*/ 3005 h 3005"/>
              <a:gd name="T12" fmla="*/ 2075 w 2631"/>
              <a:gd name="T13" fmla="*/ 2409 h 3005"/>
              <a:gd name="T14" fmla="*/ 2124 w 2631"/>
              <a:gd name="T15" fmla="*/ 2194 h 3005"/>
              <a:gd name="T16" fmla="*/ 2631 w 2631"/>
              <a:gd name="T17" fmla="*/ 0 h 3005"/>
              <a:gd name="T18" fmla="*/ 1407 w 2631"/>
              <a:gd name="T19" fmla="*/ 0 h 3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1" h="3005">
                <a:moveTo>
                  <a:pt x="1407" y="0"/>
                </a:moveTo>
                <a:cubicBezTo>
                  <a:pt x="1010" y="0"/>
                  <a:pt x="671" y="270"/>
                  <a:pt x="549" y="644"/>
                </a:cubicBezTo>
                <a:cubicBezTo>
                  <a:pt x="546" y="652"/>
                  <a:pt x="544" y="661"/>
                  <a:pt x="541" y="669"/>
                </a:cubicBezTo>
                <a:cubicBezTo>
                  <a:pt x="521" y="750"/>
                  <a:pt x="521" y="750"/>
                  <a:pt x="521" y="750"/>
                </a:cubicBezTo>
                <a:cubicBezTo>
                  <a:pt x="0" y="3005"/>
                  <a:pt x="0" y="3005"/>
                  <a:pt x="0" y="3005"/>
                </a:cubicBezTo>
                <a:cubicBezTo>
                  <a:pt x="1254" y="3005"/>
                  <a:pt x="1254" y="3005"/>
                  <a:pt x="1254" y="3005"/>
                </a:cubicBezTo>
                <a:cubicBezTo>
                  <a:pt x="1628" y="3005"/>
                  <a:pt x="1950" y="2757"/>
                  <a:pt x="2075" y="2409"/>
                </a:cubicBezTo>
                <a:cubicBezTo>
                  <a:pt x="2124" y="2194"/>
                  <a:pt x="2124" y="2194"/>
                  <a:pt x="2124" y="2194"/>
                </a:cubicBezTo>
                <a:cubicBezTo>
                  <a:pt x="2631" y="0"/>
                  <a:pt x="2631" y="0"/>
                  <a:pt x="2631" y="0"/>
                </a:cubicBezTo>
                <a:lnTo>
                  <a:pt x="1407" y="0"/>
                </a:lnTo>
                <a:close/>
              </a:path>
            </a:pathLst>
          </a:custGeom>
          <a:noFill/>
          <a:ln>
            <a:gradFill flip="none" rotWithShape="1">
              <a:gsLst>
                <a:gs pos="0">
                  <a:schemeClr val="bg1">
                    <a:lumMod val="65000"/>
                  </a:schemeClr>
                </a:gs>
                <a:gs pos="100000">
                  <a:schemeClr val="bg1">
                    <a:alpha val="0"/>
                  </a:schemeClr>
                </a:gs>
              </a:gsLst>
              <a:lin ang="3000000" scaled="0"/>
              <a:tileRect/>
            </a:gradFill>
          </a:ln>
        </p:spPr>
        <p:txBody>
          <a:bodyPr vert="horz" wrap="square" lIns="91440" tIns="45720" rIns="91440" bIns="45720" numCol="1" anchor="t" anchorCtr="0" compatLnSpc="1">
            <a:prstTxWarp prst="textNoShape">
              <a:avLst/>
            </a:prstTxWarp>
          </a:bodyPr>
          <a:lstStyle/>
          <a:p>
            <a:endParaRPr lang="en-US"/>
          </a:p>
        </p:txBody>
      </p:sp>
      <p:sp>
        <p:nvSpPr>
          <p:cNvPr id="43" name="Freeform 5"/>
          <p:cNvSpPr>
            <a:spLocks/>
          </p:cNvSpPr>
          <p:nvPr userDrawn="1"/>
        </p:nvSpPr>
        <p:spPr bwMode="auto">
          <a:xfrm>
            <a:off x="-3899735" y="1241181"/>
            <a:ext cx="9018670" cy="10200036"/>
          </a:xfrm>
          <a:custGeom>
            <a:avLst/>
            <a:gdLst>
              <a:gd name="T0" fmla="*/ 1407 w 2631"/>
              <a:gd name="T1" fmla="*/ 0 h 3005"/>
              <a:gd name="T2" fmla="*/ 549 w 2631"/>
              <a:gd name="T3" fmla="*/ 644 h 3005"/>
              <a:gd name="T4" fmla="*/ 541 w 2631"/>
              <a:gd name="T5" fmla="*/ 669 h 3005"/>
              <a:gd name="T6" fmla="*/ 521 w 2631"/>
              <a:gd name="T7" fmla="*/ 750 h 3005"/>
              <a:gd name="T8" fmla="*/ 0 w 2631"/>
              <a:gd name="T9" fmla="*/ 3005 h 3005"/>
              <a:gd name="T10" fmla="*/ 1254 w 2631"/>
              <a:gd name="T11" fmla="*/ 3005 h 3005"/>
              <a:gd name="T12" fmla="*/ 2075 w 2631"/>
              <a:gd name="T13" fmla="*/ 2409 h 3005"/>
              <a:gd name="T14" fmla="*/ 2124 w 2631"/>
              <a:gd name="T15" fmla="*/ 2194 h 3005"/>
              <a:gd name="T16" fmla="*/ 2631 w 2631"/>
              <a:gd name="T17" fmla="*/ 0 h 3005"/>
              <a:gd name="T18" fmla="*/ 1407 w 2631"/>
              <a:gd name="T19" fmla="*/ 0 h 3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1" h="3005">
                <a:moveTo>
                  <a:pt x="1407" y="0"/>
                </a:moveTo>
                <a:cubicBezTo>
                  <a:pt x="1010" y="0"/>
                  <a:pt x="671" y="270"/>
                  <a:pt x="549" y="644"/>
                </a:cubicBezTo>
                <a:cubicBezTo>
                  <a:pt x="546" y="652"/>
                  <a:pt x="544" y="661"/>
                  <a:pt x="541" y="669"/>
                </a:cubicBezTo>
                <a:cubicBezTo>
                  <a:pt x="521" y="750"/>
                  <a:pt x="521" y="750"/>
                  <a:pt x="521" y="750"/>
                </a:cubicBezTo>
                <a:cubicBezTo>
                  <a:pt x="0" y="3005"/>
                  <a:pt x="0" y="3005"/>
                  <a:pt x="0" y="3005"/>
                </a:cubicBezTo>
                <a:cubicBezTo>
                  <a:pt x="1254" y="3005"/>
                  <a:pt x="1254" y="3005"/>
                  <a:pt x="1254" y="3005"/>
                </a:cubicBezTo>
                <a:cubicBezTo>
                  <a:pt x="1628" y="3005"/>
                  <a:pt x="1950" y="2757"/>
                  <a:pt x="2075" y="2409"/>
                </a:cubicBezTo>
                <a:cubicBezTo>
                  <a:pt x="2124" y="2194"/>
                  <a:pt x="2124" y="2194"/>
                  <a:pt x="2124" y="2194"/>
                </a:cubicBezTo>
                <a:cubicBezTo>
                  <a:pt x="2631" y="0"/>
                  <a:pt x="2631" y="0"/>
                  <a:pt x="2631" y="0"/>
                </a:cubicBezTo>
                <a:lnTo>
                  <a:pt x="1407" y="0"/>
                </a:lnTo>
                <a:close/>
              </a:path>
            </a:pathLst>
          </a:custGeom>
          <a:noFill/>
          <a:ln>
            <a:gradFill flip="none" rotWithShape="1">
              <a:gsLst>
                <a:gs pos="0">
                  <a:schemeClr val="bg1">
                    <a:lumMod val="65000"/>
                  </a:schemeClr>
                </a:gs>
                <a:gs pos="100000">
                  <a:schemeClr val="bg1">
                    <a:alpha val="0"/>
                  </a:schemeClr>
                </a:gs>
              </a:gsLst>
              <a:lin ang="3000000" scaled="0"/>
              <a:tileRect/>
            </a:gradFill>
          </a:ln>
        </p:spPr>
        <p:txBody>
          <a:bodyPr vert="horz" wrap="square" lIns="91440" tIns="45720" rIns="91440" bIns="45720" numCol="1" anchor="t" anchorCtr="0" compatLnSpc="1">
            <a:prstTxWarp prst="textNoShape">
              <a:avLst/>
            </a:prstTxWarp>
          </a:bodyPr>
          <a:lstStyle/>
          <a:p>
            <a:endParaRPr lang="en-US"/>
          </a:p>
        </p:txBody>
      </p:sp>
      <p:sp>
        <p:nvSpPr>
          <p:cNvPr id="44" name="Text Placeholder 6"/>
          <p:cNvSpPr>
            <a:spLocks noGrp="1"/>
          </p:cNvSpPr>
          <p:nvPr>
            <p:ph type="body" sz="quarter" idx="25" hasCustomPrompt="1"/>
          </p:nvPr>
        </p:nvSpPr>
        <p:spPr>
          <a:xfrm>
            <a:off x="5485229" y="2405385"/>
            <a:ext cx="5887181" cy="436975"/>
          </a:xfrm>
        </p:spPr>
        <p:txBody>
          <a:bodyPr>
            <a:normAutofit/>
          </a:bodyPr>
          <a:lstStyle>
            <a:lvl1pPr marL="0" indent="0">
              <a:buNone/>
              <a:defRPr sz="2000" baseline="0">
                <a:gradFill>
                  <a:gsLst>
                    <a:gs pos="0">
                      <a:schemeClr val="bg1"/>
                    </a:gs>
                    <a:gs pos="100000">
                      <a:schemeClr val="accent2">
                        <a:lumMod val="60000"/>
                        <a:lumOff val="40000"/>
                      </a:schemeClr>
                    </a:gs>
                  </a:gsLst>
                  <a:lin ang="0" scaled="1"/>
                </a:gradFill>
              </a:defRPr>
            </a:lvl1pPr>
          </a:lstStyle>
          <a:p>
            <a:pPr lvl="0"/>
            <a:r>
              <a:rPr lang="en-US"/>
              <a:t>Nội dung trình bày 1 (size 20pt)</a:t>
            </a:r>
          </a:p>
        </p:txBody>
      </p:sp>
      <p:sp>
        <p:nvSpPr>
          <p:cNvPr id="46" name="Text Placeholder 12"/>
          <p:cNvSpPr>
            <a:spLocks noGrp="1"/>
          </p:cNvSpPr>
          <p:nvPr>
            <p:ph type="body" sz="quarter" idx="26" hasCustomPrompt="1"/>
          </p:nvPr>
        </p:nvSpPr>
        <p:spPr>
          <a:xfrm>
            <a:off x="5485230" y="2850359"/>
            <a:ext cx="5887181" cy="463550"/>
          </a:xfrm>
        </p:spPr>
        <p:txBody>
          <a:bodyPr>
            <a:normAutofit/>
          </a:bodyPr>
          <a:lstStyle>
            <a:lvl1pPr marL="0" indent="0">
              <a:buNone/>
              <a:defRPr sz="1400" b="0" baseline="0">
                <a:solidFill>
                  <a:schemeClr val="bg1">
                    <a:lumMod val="95000"/>
                  </a:schemeClr>
                </a:solidFill>
              </a:defRPr>
            </a:lvl1pPr>
          </a:lstStyle>
          <a:p>
            <a:pPr lvl="0"/>
            <a:r>
              <a:rPr lang="en-US"/>
              <a:t>Mô tả nếu có – font size 14pt </a:t>
            </a:r>
          </a:p>
        </p:txBody>
      </p:sp>
      <p:sp>
        <p:nvSpPr>
          <p:cNvPr id="48" name="Text Placeholder 6"/>
          <p:cNvSpPr>
            <a:spLocks noGrp="1"/>
          </p:cNvSpPr>
          <p:nvPr>
            <p:ph type="body" sz="quarter" idx="27" hasCustomPrompt="1"/>
          </p:nvPr>
        </p:nvSpPr>
        <p:spPr>
          <a:xfrm>
            <a:off x="5224613" y="3492244"/>
            <a:ext cx="5887181" cy="436975"/>
          </a:xfrm>
        </p:spPr>
        <p:txBody>
          <a:bodyPr>
            <a:normAutofit/>
          </a:bodyPr>
          <a:lstStyle>
            <a:lvl1pPr marL="0" indent="0">
              <a:buNone/>
              <a:defRPr sz="2000" baseline="0">
                <a:gradFill>
                  <a:gsLst>
                    <a:gs pos="0">
                      <a:schemeClr val="bg1"/>
                    </a:gs>
                    <a:gs pos="100000">
                      <a:schemeClr val="accent2">
                        <a:lumMod val="60000"/>
                        <a:lumOff val="40000"/>
                      </a:schemeClr>
                    </a:gs>
                  </a:gsLst>
                  <a:lin ang="0" scaled="1"/>
                </a:gradFill>
              </a:defRPr>
            </a:lvl1pPr>
          </a:lstStyle>
          <a:p>
            <a:pPr lvl="0"/>
            <a:r>
              <a:rPr lang="en-US"/>
              <a:t>Nội dung trình bày 1 (size 20pt)</a:t>
            </a:r>
          </a:p>
        </p:txBody>
      </p:sp>
      <p:sp>
        <p:nvSpPr>
          <p:cNvPr id="49" name="Text Placeholder 12"/>
          <p:cNvSpPr>
            <a:spLocks noGrp="1"/>
          </p:cNvSpPr>
          <p:nvPr>
            <p:ph type="body" sz="quarter" idx="28" hasCustomPrompt="1"/>
          </p:nvPr>
        </p:nvSpPr>
        <p:spPr>
          <a:xfrm>
            <a:off x="5224614" y="3937218"/>
            <a:ext cx="5887181" cy="463550"/>
          </a:xfrm>
        </p:spPr>
        <p:txBody>
          <a:bodyPr>
            <a:normAutofit/>
          </a:bodyPr>
          <a:lstStyle>
            <a:lvl1pPr marL="0" indent="0">
              <a:buNone/>
              <a:defRPr sz="1400" b="0" baseline="0">
                <a:solidFill>
                  <a:schemeClr val="bg1">
                    <a:lumMod val="95000"/>
                  </a:schemeClr>
                </a:solidFill>
              </a:defRPr>
            </a:lvl1pPr>
          </a:lstStyle>
          <a:p>
            <a:pPr lvl="0"/>
            <a:r>
              <a:rPr lang="en-US"/>
              <a:t>Mô tả nếu có – font size 14pt </a:t>
            </a:r>
          </a:p>
        </p:txBody>
      </p:sp>
      <p:sp>
        <p:nvSpPr>
          <p:cNvPr id="50" name="Text Placeholder 6"/>
          <p:cNvSpPr>
            <a:spLocks noGrp="1"/>
          </p:cNvSpPr>
          <p:nvPr>
            <p:ph type="body" sz="quarter" idx="29" hasCustomPrompt="1"/>
          </p:nvPr>
        </p:nvSpPr>
        <p:spPr>
          <a:xfrm>
            <a:off x="4950914" y="4580677"/>
            <a:ext cx="5887181" cy="436975"/>
          </a:xfrm>
        </p:spPr>
        <p:txBody>
          <a:bodyPr>
            <a:normAutofit/>
          </a:bodyPr>
          <a:lstStyle>
            <a:lvl1pPr marL="0" indent="0">
              <a:buNone/>
              <a:defRPr sz="2000" baseline="0">
                <a:gradFill>
                  <a:gsLst>
                    <a:gs pos="0">
                      <a:schemeClr val="bg1"/>
                    </a:gs>
                    <a:gs pos="100000">
                      <a:schemeClr val="accent2">
                        <a:lumMod val="60000"/>
                        <a:lumOff val="40000"/>
                      </a:schemeClr>
                    </a:gs>
                  </a:gsLst>
                  <a:lin ang="0" scaled="1"/>
                </a:gradFill>
              </a:defRPr>
            </a:lvl1pPr>
          </a:lstStyle>
          <a:p>
            <a:pPr lvl="0"/>
            <a:r>
              <a:rPr lang="en-US"/>
              <a:t>Nội dung trình bày 1 (size 20pt)</a:t>
            </a:r>
          </a:p>
        </p:txBody>
      </p:sp>
      <p:sp>
        <p:nvSpPr>
          <p:cNvPr id="51" name="Text Placeholder 12"/>
          <p:cNvSpPr>
            <a:spLocks noGrp="1"/>
          </p:cNvSpPr>
          <p:nvPr>
            <p:ph type="body" sz="quarter" idx="30" hasCustomPrompt="1"/>
          </p:nvPr>
        </p:nvSpPr>
        <p:spPr>
          <a:xfrm>
            <a:off x="4950915" y="5025651"/>
            <a:ext cx="5887181" cy="463550"/>
          </a:xfrm>
        </p:spPr>
        <p:txBody>
          <a:bodyPr>
            <a:normAutofit/>
          </a:bodyPr>
          <a:lstStyle>
            <a:lvl1pPr marL="0" indent="0">
              <a:buNone/>
              <a:defRPr sz="1400" b="0" baseline="0">
                <a:solidFill>
                  <a:schemeClr val="bg1">
                    <a:lumMod val="95000"/>
                  </a:schemeClr>
                </a:solidFill>
              </a:defRPr>
            </a:lvl1pPr>
          </a:lstStyle>
          <a:p>
            <a:pPr lvl="0"/>
            <a:r>
              <a:rPr lang="en-US"/>
              <a:t>Mô tả nếu có – font size 14pt </a:t>
            </a:r>
          </a:p>
        </p:txBody>
      </p:sp>
      <p:grpSp>
        <p:nvGrpSpPr>
          <p:cNvPr id="45" name="Group 4"/>
          <p:cNvGrpSpPr>
            <a:grpSpLocks noChangeAspect="1"/>
          </p:cNvGrpSpPr>
          <p:nvPr userDrawn="1"/>
        </p:nvGrpSpPr>
        <p:grpSpPr bwMode="auto">
          <a:xfrm>
            <a:off x="11380749" y="135473"/>
            <a:ext cx="633893" cy="312869"/>
            <a:chOff x="3656" y="4511"/>
            <a:chExt cx="1477" cy="729"/>
          </a:xfrm>
        </p:grpSpPr>
        <p:sp>
          <p:nvSpPr>
            <p:cNvPr id="47" name="Freeform 5"/>
            <p:cNvSpPr>
              <a:spLocks/>
            </p:cNvSpPr>
            <p:nvPr userDrawn="1"/>
          </p:nvSpPr>
          <p:spPr bwMode="auto">
            <a:xfrm>
              <a:off x="4196" y="4806"/>
              <a:ext cx="133" cy="42"/>
            </a:xfrm>
            <a:custGeom>
              <a:avLst/>
              <a:gdLst>
                <a:gd name="T0" fmla="*/ 12 w 133"/>
                <a:gd name="T1" fmla="*/ 0 h 42"/>
                <a:gd name="T2" fmla="*/ 133 w 133"/>
                <a:gd name="T3" fmla="*/ 0 h 42"/>
                <a:gd name="T4" fmla="*/ 122 w 133"/>
                <a:gd name="T5" fmla="*/ 42 h 42"/>
                <a:gd name="T6" fmla="*/ 0 w 133"/>
                <a:gd name="T7" fmla="*/ 42 h 42"/>
                <a:gd name="T8" fmla="*/ 12 w 133"/>
                <a:gd name="T9" fmla="*/ 0 h 42"/>
              </a:gdLst>
              <a:ahLst/>
              <a:cxnLst>
                <a:cxn ang="0">
                  <a:pos x="T0" y="T1"/>
                </a:cxn>
                <a:cxn ang="0">
                  <a:pos x="T2" y="T3"/>
                </a:cxn>
                <a:cxn ang="0">
                  <a:pos x="T4" y="T5"/>
                </a:cxn>
                <a:cxn ang="0">
                  <a:pos x="T6" y="T7"/>
                </a:cxn>
                <a:cxn ang="0">
                  <a:pos x="T8" y="T9"/>
                </a:cxn>
              </a:cxnLst>
              <a:rect l="0" t="0" r="r" b="b"/>
              <a:pathLst>
                <a:path w="133" h="42">
                  <a:moveTo>
                    <a:pt x="12" y="0"/>
                  </a:moveTo>
                  <a:lnTo>
                    <a:pt x="133" y="0"/>
                  </a:lnTo>
                  <a:lnTo>
                    <a:pt x="122" y="42"/>
                  </a:lnTo>
                  <a:lnTo>
                    <a:pt x="0" y="42"/>
                  </a:lnTo>
                  <a:lnTo>
                    <a:pt x="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6"/>
            <p:cNvSpPr>
              <a:spLocks noEditPoints="1"/>
            </p:cNvSpPr>
            <p:nvPr userDrawn="1"/>
          </p:nvSpPr>
          <p:spPr bwMode="auto">
            <a:xfrm>
              <a:off x="4000" y="4511"/>
              <a:ext cx="493" cy="729"/>
            </a:xfrm>
            <a:custGeom>
              <a:avLst/>
              <a:gdLst>
                <a:gd name="T0" fmla="*/ 105 w 178"/>
                <a:gd name="T1" fmla="*/ 0 h 264"/>
                <a:gd name="T2" fmla="*/ 51 w 178"/>
                <a:gd name="T3" fmla="*/ 43 h 264"/>
                <a:gd name="T4" fmla="*/ 0 w 178"/>
                <a:gd name="T5" fmla="*/ 264 h 264"/>
                <a:gd name="T6" fmla="*/ 73 w 178"/>
                <a:gd name="T7" fmla="*/ 264 h 264"/>
                <a:gd name="T8" fmla="*/ 127 w 178"/>
                <a:gd name="T9" fmla="*/ 221 h 264"/>
                <a:gd name="T10" fmla="*/ 178 w 178"/>
                <a:gd name="T11" fmla="*/ 0 h 264"/>
                <a:gd name="T12" fmla="*/ 105 w 178"/>
                <a:gd name="T13" fmla="*/ 0 h 264"/>
                <a:gd name="T14" fmla="*/ 136 w 178"/>
                <a:gd name="T15" fmla="*/ 123 h 264"/>
                <a:gd name="T16" fmla="*/ 111 w 178"/>
                <a:gd name="T17" fmla="*/ 142 h 264"/>
                <a:gd name="T18" fmla="*/ 67 w 178"/>
                <a:gd name="T19" fmla="*/ 142 h 264"/>
                <a:gd name="T20" fmla="*/ 63 w 178"/>
                <a:gd name="T21" fmla="*/ 158 h 264"/>
                <a:gd name="T22" fmla="*/ 38 w 178"/>
                <a:gd name="T23" fmla="*/ 178 h 264"/>
                <a:gd name="T24" fmla="*/ 59 w 178"/>
                <a:gd name="T25" fmla="*/ 86 h 264"/>
                <a:gd name="T26" fmla="*/ 125 w 178"/>
                <a:gd name="T27" fmla="*/ 86 h 264"/>
                <a:gd name="T28" fmla="*/ 140 w 178"/>
                <a:gd name="T29" fmla="*/ 105 h 264"/>
                <a:gd name="T30" fmla="*/ 136 w 178"/>
                <a:gd name="T31" fmla="*/ 12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8" h="264">
                  <a:moveTo>
                    <a:pt x="105" y="0"/>
                  </a:moveTo>
                  <a:cubicBezTo>
                    <a:pt x="79" y="0"/>
                    <a:pt x="56" y="18"/>
                    <a:pt x="51" y="43"/>
                  </a:cubicBezTo>
                  <a:cubicBezTo>
                    <a:pt x="0" y="264"/>
                    <a:pt x="0" y="264"/>
                    <a:pt x="0" y="264"/>
                  </a:cubicBezTo>
                  <a:cubicBezTo>
                    <a:pt x="73" y="264"/>
                    <a:pt x="73" y="264"/>
                    <a:pt x="73" y="264"/>
                  </a:cubicBezTo>
                  <a:cubicBezTo>
                    <a:pt x="99" y="264"/>
                    <a:pt x="121" y="246"/>
                    <a:pt x="127" y="221"/>
                  </a:cubicBezTo>
                  <a:cubicBezTo>
                    <a:pt x="178" y="0"/>
                    <a:pt x="178" y="0"/>
                    <a:pt x="178" y="0"/>
                  </a:cubicBezTo>
                  <a:lnTo>
                    <a:pt x="105" y="0"/>
                  </a:lnTo>
                  <a:close/>
                  <a:moveTo>
                    <a:pt x="136" y="123"/>
                  </a:moveTo>
                  <a:cubicBezTo>
                    <a:pt x="133" y="134"/>
                    <a:pt x="123" y="142"/>
                    <a:pt x="111" y="142"/>
                  </a:cubicBezTo>
                  <a:cubicBezTo>
                    <a:pt x="67" y="142"/>
                    <a:pt x="67" y="142"/>
                    <a:pt x="67" y="142"/>
                  </a:cubicBezTo>
                  <a:cubicBezTo>
                    <a:pt x="63" y="158"/>
                    <a:pt x="63" y="158"/>
                    <a:pt x="63" y="158"/>
                  </a:cubicBezTo>
                  <a:cubicBezTo>
                    <a:pt x="60" y="169"/>
                    <a:pt x="50" y="178"/>
                    <a:pt x="38" y="178"/>
                  </a:cubicBezTo>
                  <a:cubicBezTo>
                    <a:pt x="59" y="86"/>
                    <a:pt x="59" y="86"/>
                    <a:pt x="59" y="86"/>
                  </a:cubicBezTo>
                  <a:cubicBezTo>
                    <a:pt x="125" y="86"/>
                    <a:pt x="125" y="86"/>
                    <a:pt x="125" y="86"/>
                  </a:cubicBezTo>
                  <a:cubicBezTo>
                    <a:pt x="135" y="86"/>
                    <a:pt x="142" y="95"/>
                    <a:pt x="140" y="105"/>
                  </a:cubicBezTo>
                  <a:lnTo>
                    <a:pt x="136" y="1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7"/>
            <p:cNvSpPr>
              <a:spLocks noEditPoints="1"/>
            </p:cNvSpPr>
            <p:nvPr userDrawn="1"/>
          </p:nvSpPr>
          <p:spPr bwMode="auto">
            <a:xfrm>
              <a:off x="3656" y="4624"/>
              <a:ext cx="441" cy="503"/>
            </a:xfrm>
            <a:custGeom>
              <a:avLst/>
              <a:gdLst>
                <a:gd name="T0" fmla="*/ 86 w 159"/>
                <a:gd name="T1" fmla="*/ 0 h 182"/>
                <a:gd name="T2" fmla="*/ 32 w 159"/>
                <a:gd name="T3" fmla="*/ 43 h 182"/>
                <a:gd name="T4" fmla="*/ 0 w 159"/>
                <a:gd name="T5" fmla="*/ 182 h 182"/>
                <a:gd name="T6" fmla="*/ 73 w 159"/>
                <a:gd name="T7" fmla="*/ 182 h 182"/>
                <a:gd name="T8" fmla="*/ 127 w 159"/>
                <a:gd name="T9" fmla="*/ 139 h 182"/>
                <a:gd name="T10" fmla="*/ 159 w 159"/>
                <a:gd name="T11" fmla="*/ 0 h 182"/>
                <a:gd name="T12" fmla="*/ 86 w 159"/>
                <a:gd name="T13" fmla="*/ 0 h 182"/>
                <a:gd name="T14" fmla="*/ 111 w 159"/>
                <a:gd name="T15" fmla="*/ 66 h 182"/>
                <a:gd name="T16" fmla="*/ 66 w 159"/>
                <a:gd name="T17" fmla="*/ 66 h 182"/>
                <a:gd name="T18" fmla="*/ 63 w 159"/>
                <a:gd name="T19" fmla="*/ 81 h 182"/>
                <a:gd name="T20" fmla="*/ 116 w 159"/>
                <a:gd name="T21" fmla="*/ 81 h 182"/>
                <a:gd name="T22" fmla="*/ 91 w 159"/>
                <a:gd name="T23" fmla="*/ 101 h 182"/>
                <a:gd name="T24" fmla="*/ 58 w 159"/>
                <a:gd name="T25" fmla="*/ 101 h 182"/>
                <a:gd name="T26" fmla="*/ 55 w 159"/>
                <a:gd name="T27" fmla="*/ 117 h 182"/>
                <a:gd name="T28" fmla="*/ 30 w 159"/>
                <a:gd name="T29" fmla="*/ 137 h 182"/>
                <a:gd name="T30" fmla="*/ 46 w 159"/>
                <a:gd name="T31" fmla="*/ 65 h 182"/>
                <a:gd name="T32" fmla="*/ 71 w 159"/>
                <a:gd name="T33" fmla="*/ 45 h 182"/>
                <a:gd name="T34" fmla="*/ 137 w 159"/>
                <a:gd name="T35" fmla="*/ 45 h 182"/>
                <a:gd name="T36" fmla="*/ 111 w 159"/>
                <a:gd name="T37" fmla="*/ 6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 h="182">
                  <a:moveTo>
                    <a:pt x="86" y="0"/>
                  </a:moveTo>
                  <a:cubicBezTo>
                    <a:pt x="60" y="0"/>
                    <a:pt x="38" y="18"/>
                    <a:pt x="32" y="43"/>
                  </a:cubicBezTo>
                  <a:cubicBezTo>
                    <a:pt x="0" y="182"/>
                    <a:pt x="0" y="182"/>
                    <a:pt x="0" y="182"/>
                  </a:cubicBezTo>
                  <a:cubicBezTo>
                    <a:pt x="73" y="182"/>
                    <a:pt x="73" y="182"/>
                    <a:pt x="73" y="182"/>
                  </a:cubicBezTo>
                  <a:cubicBezTo>
                    <a:pt x="99" y="182"/>
                    <a:pt x="121" y="164"/>
                    <a:pt x="127" y="139"/>
                  </a:cubicBezTo>
                  <a:cubicBezTo>
                    <a:pt x="159" y="0"/>
                    <a:pt x="159" y="0"/>
                    <a:pt x="159" y="0"/>
                  </a:cubicBezTo>
                  <a:lnTo>
                    <a:pt x="86" y="0"/>
                  </a:lnTo>
                  <a:close/>
                  <a:moveTo>
                    <a:pt x="111" y="66"/>
                  </a:moveTo>
                  <a:cubicBezTo>
                    <a:pt x="66" y="66"/>
                    <a:pt x="66" y="66"/>
                    <a:pt x="66" y="66"/>
                  </a:cubicBezTo>
                  <a:cubicBezTo>
                    <a:pt x="63" y="81"/>
                    <a:pt x="63" y="81"/>
                    <a:pt x="63" y="81"/>
                  </a:cubicBezTo>
                  <a:cubicBezTo>
                    <a:pt x="116" y="81"/>
                    <a:pt x="116" y="81"/>
                    <a:pt x="116" y="81"/>
                  </a:cubicBezTo>
                  <a:cubicBezTo>
                    <a:pt x="114" y="93"/>
                    <a:pt x="103" y="101"/>
                    <a:pt x="91" y="101"/>
                  </a:cubicBezTo>
                  <a:cubicBezTo>
                    <a:pt x="58" y="101"/>
                    <a:pt x="58" y="101"/>
                    <a:pt x="58" y="101"/>
                  </a:cubicBezTo>
                  <a:cubicBezTo>
                    <a:pt x="55" y="117"/>
                    <a:pt x="55" y="117"/>
                    <a:pt x="55" y="117"/>
                  </a:cubicBezTo>
                  <a:cubicBezTo>
                    <a:pt x="52" y="129"/>
                    <a:pt x="42" y="137"/>
                    <a:pt x="30" y="137"/>
                  </a:cubicBezTo>
                  <a:cubicBezTo>
                    <a:pt x="46" y="65"/>
                    <a:pt x="46" y="65"/>
                    <a:pt x="46" y="65"/>
                  </a:cubicBezTo>
                  <a:cubicBezTo>
                    <a:pt x="49" y="54"/>
                    <a:pt x="59" y="45"/>
                    <a:pt x="71" y="45"/>
                  </a:cubicBezTo>
                  <a:cubicBezTo>
                    <a:pt x="137" y="45"/>
                    <a:pt x="137" y="45"/>
                    <a:pt x="137" y="45"/>
                  </a:cubicBezTo>
                  <a:cubicBezTo>
                    <a:pt x="134" y="57"/>
                    <a:pt x="123" y="66"/>
                    <a:pt x="111"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8"/>
            <p:cNvSpPr>
              <a:spLocks noEditPoints="1"/>
            </p:cNvSpPr>
            <p:nvPr userDrawn="1"/>
          </p:nvSpPr>
          <p:spPr bwMode="auto">
            <a:xfrm>
              <a:off x="4393" y="4624"/>
              <a:ext cx="444" cy="503"/>
            </a:xfrm>
            <a:custGeom>
              <a:avLst/>
              <a:gdLst>
                <a:gd name="T0" fmla="*/ 87 w 160"/>
                <a:gd name="T1" fmla="*/ 0 h 182"/>
                <a:gd name="T2" fmla="*/ 32 w 160"/>
                <a:gd name="T3" fmla="*/ 43 h 182"/>
                <a:gd name="T4" fmla="*/ 0 w 160"/>
                <a:gd name="T5" fmla="*/ 182 h 182"/>
                <a:gd name="T6" fmla="*/ 73 w 160"/>
                <a:gd name="T7" fmla="*/ 182 h 182"/>
                <a:gd name="T8" fmla="*/ 128 w 160"/>
                <a:gd name="T9" fmla="*/ 139 h 182"/>
                <a:gd name="T10" fmla="*/ 160 w 160"/>
                <a:gd name="T11" fmla="*/ 0 h 182"/>
                <a:gd name="T12" fmla="*/ 87 w 160"/>
                <a:gd name="T13" fmla="*/ 0 h 182"/>
                <a:gd name="T14" fmla="*/ 129 w 160"/>
                <a:gd name="T15" fmla="*/ 66 h 182"/>
                <a:gd name="T16" fmla="*/ 96 w 160"/>
                <a:gd name="T17" fmla="*/ 66 h 182"/>
                <a:gd name="T18" fmla="*/ 84 w 160"/>
                <a:gd name="T19" fmla="*/ 118 h 182"/>
                <a:gd name="T20" fmla="*/ 60 w 160"/>
                <a:gd name="T21" fmla="*/ 137 h 182"/>
                <a:gd name="T22" fmla="*/ 59 w 160"/>
                <a:gd name="T23" fmla="*/ 137 h 182"/>
                <a:gd name="T24" fmla="*/ 75 w 160"/>
                <a:gd name="T25" fmla="*/ 66 h 182"/>
                <a:gd name="T26" fmla="*/ 61 w 160"/>
                <a:gd name="T27" fmla="*/ 66 h 182"/>
                <a:gd name="T28" fmla="*/ 46 w 160"/>
                <a:gd name="T29" fmla="*/ 47 h 182"/>
                <a:gd name="T30" fmla="*/ 46 w 160"/>
                <a:gd name="T31" fmla="*/ 45 h 182"/>
                <a:gd name="T32" fmla="*/ 115 w 160"/>
                <a:gd name="T33" fmla="*/ 45 h 182"/>
                <a:gd name="T34" fmla="*/ 130 w 160"/>
                <a:gd name="T35" fmla="*/ 64 h 182"/>
                <a:gd name="T36" fmla="*/ 129 w 160"/>
                <a:gd name="T37" fmla="*/ 6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182">
                  <a:moveTo>
                    <a:pt x="87" y="0"/>
                  </a:moveTo>
                  <a:cubicBezTo>
                    <a:pt x="61" y="0"/>
                    <a:pt x="38" y="18"/>
                    <a:pt x="32" y="43"/>
                  </a:cubicBezTo>
                  <a:cubicBezTo>
                    <a:pt x="0" y="182"/>
                    <a:pt x="0" y="182"/>
                    <a:pt x="0" y="182"/>
                  </a:cubicBezTo>
                  <a:cubicBezTo>
                    <a:pt x="73" y="182"/>
                    <a:pt x="73" y="182"/>
                    <a:pt x="73" y="182"/>
                  </a:cubicBezTo>
                  <a:cubicBezTo>
                    <a:pt x="99" y="182"/>
                    <a:pt x="122" y="164"/>
                    <a:pt x="128" y="139"/>
                  </a:cubicBezTo>
                  <a:cubicBezTo>
                    <a:pt x="160" y="0"/>
                    <a:pt x="160" y="0"/>
                    <a:pt x="160" y="0"/>
                  </a:cubicBezTo>
                  <a:lnTo>
                    <a:pt x="87" y="0"/>
                  </a:lnTo>
                  <a:close/>
                  <a:moveTo>
                    <a:pt x="129" y="66"/>
                  </a:moveTo>
                  <a:cubicBezTo>
                    <a:pt x="96" y="66"/>
                    <a:pt x="96" y="66"/>
                    <a:pt x="96" y="66"/>
                  </a:cubicBezTo>
                  <a:cubicBezTo>
                    <a:pt x="84" y="118"/>
                    <a:pt x="84" y="118"/>
                    <a:pt x="84" y="118"/>
                  </a:cubicBezTo>
                  <a:cubicBezTo>
                    <a:pt x="81" y="129"/>
                    <a:pt x="71" y="137"/>
                    <a:pt x="60" y="137"/>
                  </a:cubicBezTo>
                  <a:cubicBezTo>
                    <a:pt x="59" y="137"/>
                    <a:pt x="59" y="137"/>
                    <a:pt x="59" y="137"/>
                  </a:cubicBezTo>
                  <a:cubicBezTo>
                    <a:pt x="75" y="66"/>
                    <a:pt x="75" y="66"/>
                    <a:pt x="75" y="66"/>
                  </a:cubicBezTo>
                  <a:cubicBezTo>
                    <a:pt x="61" y="66"/>
                    <a:pt x="61" y="66"/>
                    <a:pt x="61" y="66"/>
                  </a:cubicBezTo>
                  <a:cubicBezTo>
                    <a:pt x="51" y="66"/>
                    <a:pt x="44" y="57"/>
                    <a:pt x="46" y="47"/>
                  </a:cubicBezTo>
                  <a:cubicBezTo>
                    <a:pt x="46" y="45"/>
                    <a:pt x="46" y="45"/>
                    <a:pt x="46" y="45"/>
                  </a:cubicBezTo>
                  <a:cubicBezTo>
                    <a:pt x="115" y="45"/>
                    <a:pt x="115" y="45"/>
                    <a:pt x="115" y="45"/>
                  </a:cubicBezTo>
                  <a:cubicBezTo>
                    <a:pt x="125" y="45"/>
                    <a:pt x="132" y="54"/>
                    <a:pt x="130" y="64"/>
                  </a:cubicBezTo>
                  <a:lnTo>
                    <a:pt x="129"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9"/>
            <p:cNvSpPr>
              <a:spLocks noEditPoints="1"/>
            </p:cNvSpPr>
            <p:nvPr userDrawn="1"/>
          </p:nvSpPr>
          <p:spPr bwMode="auto">
            <a:xfrm>
              <a:off x="4781" y="5044"/>
              <a:ext cx="83" cy="83"/>
            </a:xfrm>
            <a:custGeom>
              <a:avLst/>
              <a:gdLst>
                <a:gd name="T0" fmla="*/ 15 w 30"/>
                <a:gd name="T1" fmla="*/ 0 h 30"/>
                <a:gd name="T2" fmla="*/ 0 w 30"/>
                <a:gd name="T3" fmla="*/ 15 h 30"/>
                <a:gd name="T4" fmla="*/ 15 w 30"/>
                <a:gd name="T5" fmla="*/ 30 h 30"/>
                <a:gd name="T6" fmla="*/ 30 w 30"/>
                <a:gd name="T7" fmla="*/ 15 h 30"/>
                <a:gd name="T8" fmla="*/ 15 w 30"/>
                <a:gd name="T9" fmla="*/ 0 h 30"/>
                <a:gd name="T10" fmla="*/ 15 w 30"/>
                <a:gd name="T11" fmla="*/ 27 h 30"/>
                <a:gd name="T12" fmla="*/ 4 w 30"/>
                <a:gd name="T13" fmla="*/ 15 h 30"/>
                <a:gd name="T14" fmla="*/ 15 w 30"/>
                <a:gd name="T15" fmla="*/ 4 h 30"/>
                <a:gd name="T16" fmla="*/ 26 w 30"/>
                <a:gd name="T17" fmla="*/ 15 h 30"/>
                <a:gd name="T18" fmla="*/ 15 w 30"/>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
                  <a:moveTo>
                    <a:pt x="15" y="0"/>
                  </a:moveTo>
                  <a:cubicBezTo>
                    <a:pt x="7" y="0"/>
                    <a:pt x="0" y="7"/>
                    <a:pt x="0" y="15"/>
                  </a:cubicBezTo>
                  <a:cubicBezTo>
                    <a:pt x="0" y="24"/>
                    <a:pt x="7" y="30"/>
                    <a:pt x="15" y="30"/>
                  </a:cubicBezTo>
                  <a:cubicBezTo>
                    <a:pt x="23" y="30"/>
                    <a:pt x="30" y="24"/>
                    <a:pt x="30" y="15"/>
                  </a:cubicBezTo>
                  <a:cubicBezTo>
                    <a:pt x="30" y="7"/>
                    <a:pt x="23" y="0"/>
                    <a:pt x="15" y="0"/>
                  </a:cubicBezTo>
                  <a:close/>
                  <a:moveTo>
                    <a:pt x="15" y="27"/>
                  </a:moveTo>
                  <a:cubicBezTo>
                    <a:pt x="9" y="27"/>
                    <a:pt x="4" y="21"/>
                    <a:pt x="4" y="15"/>
                  </a:cubicBezTo>
                  <a:cubicBezTo>
                    <a:pt x="4" y="9"/>
                    <a:pt x="9" y="4"/>
                    <a:pt x="15" y="4"/>
                  </a:cubicBezTo>
                  <a:cubicBezTo>
                    <a:pt x="21" y="4"/>
                    <a:pt x="26" y="9"/>
                    <a:pt x="26" y="15"/>
                  </a:cubicBezTo>
                  <a:cubicBezTo>
                    <a:pt x="26" y="21"/>
                    <a:pt x="21" y="27"/>
                    <a:pt x="15"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0"/>
            <p:cNvSpPr>
              <a:spLocks noEditPoints="1"/>
            </p:cNvSpPr>
            <p:nvPr userDrawn="1"/>
          </p:nvSpPr>
          <p:spPr bwMode="auto">
            <a:xfrm>
              <a:off x="4809" y="5066"/>
              <a:ext cx="33" cy="41"/>
            </a:xfrm>
            <a:custGeom>
              <a:avLst/>
              <a:gdLst>
                <a:gd name="T0" fmla="*/ 6 w 12"/>
                <a:gd name="T1" fmla="*/ 9 h 15"/>
                <a:gd name="T2" fmla="*/ 3 w 12"/>
                <a:gd name="T3" fmla="*/ 9 h 15"/>
                <a:gd name="T4" fmla="*/ 3 w 12"/>
                <a:gd name="T5" fmla="*/ 15 h 15"/>
                <a:gd name="T6" fmla="*/ 0 w 12"/>
                <a:gd name="T7" fmla="*/ 15 h 15"/>
                <a:gd name="T8" fmla="*/ 0 w 12"/>
                <a:gd name="T9" fmla="*/ 0 h 15"/>
                <a:gd name="T10" fmla="*/ 6 w 12"/>
                <a:gd name="T11" fmla="*/ 0 h 15"/>
                <a:gd name="T12" fmla="*/ 10 w 12"/>
                <a:gd name="T13" fmla="*/ 1 h 15"/>
                <a:gd name="T14" fmla="*/ 11 w 12"/>
                <a:gd name="T15" fmla="*/ 4 h 15"/>
                <a:gd name="T16" fmla="*/ 11 w 12"/>
                <a:gd name="T17" fmla="*/ 7 h 15"/>
                <a:gd name="T18" fmla="*/ 9 w 12"/>
                <a:gd name="T19" fmla="*/ 8 h 15"/>
                <a:gd name="T20" fmla="*/ 12 w 12"/>
                <a:gd name="T21" fmla="*/ 15 h 15"/>
                <a:gd name="T22" fmla="*/ 12 w 12"/>
                <a:gd name="T23" fmla="*/ 15 h 15"/>
                <a:gd name="T24" fmla="*/ 8 w 12"/>
                <a:gd name="T25" fmla="*/ 15 h 15"/>
                <a:gd name="T26" fmla="*/ 6 w 12"/>
                <a:gd name="T27" fmla="*/ 9 h 15"/>
                <a:gd name="T28" fmla="*/ 3 w 12"/>
                <a:gd name="T29" fmla="*/ 7 h 15"/>
                <a:gd name="T30" fmla="*/ 6 w 12"/>
                <a:gd name="T31" fmla="*/ 7 h 15"/>
                <a:gd name="T32" fmla="*/ 7 w 12"/>
                <a:gd name="T33" fmla="*/ 6 h 15"/>
                <a:gd name="T34" fmla="*/ 8 w 12"/>
                <a:gd name="T35" fmla="*/ 4 h 15"/>
                <a:gd name="T36" fmla="*/ 8 w 12"/>
                <a:gd name="T37" fmla="*/ 3 h 15"/>
                <a:gd name="T38" fmla="*/ 6 w 12"/>
                <a:gd name="T39" fmla="*/ 2 h 15"/>
                <a:gd name="T40" fmla="*/ 3 w 12"/>
                <a:gd name="T41" fmla="*/ 2 h 15"/>
                <a:gd name="T42" fmla="*/ 3 w 12"/>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15">
                  <a:moveTo>
                    <a:pt x="6" y="9"/>
                  </a:moveTo>
                  <a:cubicBezTo>
                    <a:pt x="3" y="9"/>
                    <a:pt x="3" y="9"/>
                    <a:pt x="3" y="9"/>
                  </a:cubicBezTo>
                  <a:cubicBezTo>
                    <a:pt x="3" y="15"/>
                    <a:pt x="3" y="15"/>
                    <a:pt x="3" y="15"/>
                  </a:cubicBezTo>
                  <a:cubicBezTo>
                    <a:pt x="0" y="15"/>
                    <a:pt x="0" y="15"/>
                    <a:pt x="0" y="15"/>
                  </a:cubicBezTo>
                  <a:cubicBezTo>
                    <a:pt x="0" y="0"/>
                    <a:pt x="0" y="0"/>
                    <a:pt x="0" y="0"/>
                  </a:cubicBezTo>
                  <a:cubicBezTo>
                    <a:pt x="6" y="0"/>
                    <a:pt x="6" y="0"/>
                    <a:pt x="6" y="0"/>
                  </a:cubicBezTo>
                  <a:cubicBezTo>
                    <a:pt x="7" y="0"/>
                    <a:pt x="9" y="0"/>
                    <a:pt x="10" y="1"/>
                  </a:cubicBezTo>
                  <a:cubicBezTo>
                    <a:pt x="11" y="2"/>
                    <a:pt x="11" y="3"/>
                    <a:pt x="11" y="4"/>
                  </a:cubicBezTo>
                  <a:cubicBezTo>
                    <a:pt x="11" y="5"/>
                    <a:pt x="11" y="6"/>
                    <a:pt x="11" y="7"/>
                  </a:cubicBezTo>
                  <a:cubicBezTo>
                    <a:pt x="10" y="7"/>
                    <a:pt x="9" y="8"/>
                    <a:pt x="9" y="8"/>
                  </a:cubicBezTo>
                  <a:cubicBezTo>
                    <a:pt x="12" y="15"/>
                    <a:pt x="12" y="15"/>
                    <a:pt x="12" y="15"/>
                  </a:cubicBezTo>
                  <a:cubicBezTo>
                    <a:pt x="12" y="15"/>
                    <a:pt x="12" y="15"/>
                    <a:pt x="12" y="15"/>
                  </a:cubicBezTo>
                  <a:cubicBezTo>
                    <a:pt x="8" y="15"/>
                    <a:pt x="8" y="15"/>
                    <a:pt x="8" y="15"/>
                  </a:cubicBezTo>
                  <a:lnTo>
                    <a:pt x="6" y="9"/>
                  </a:lnTo>
                  <a:close/>
                  <a:moveTo>
                    <a:pt x="3" y="7"/>
                  </a:moveTo>
                  <a:cubicBezTo>
                    <a:pt x="6" y="7"/>
                    <a:pt x="6" y="7"/>
                    <a:pt x="6" y="7"/>
                  </a:cubicBezTo>
                  <a:cubicBezTo>
                    <a:pt x="6" y="7"/>
                    <a:pt x="7" y="6"/>
                    <a:pt x="7" y="6"/>
                  </a:cubicBezTo>
                  <a:cubicBezTo>
                    <a:pt x="8" y="6"/>
                    <a:pt x="8" y="5"/>
                    <a:pt x="8" y="4"/>
                  </a:cubicBezTo>
                  <a:cubicBezTo>
                    <a:pt x="8" y="4"/>
                    <a:pt x="8" y="3"/>
                    <a:pt x="8" y="3"/>
                  </a:cubicBezTo>
                  <a:cubicBezTo>
                    <a:pt x="7" y="2"/>
                    <a:pt x="6" y="2"/>
                    <a:pt x="6" y="2"/>
                  </a:cubicBezTo>
                  <a:cubicBezTo>
                    <a:pt x="3" y="2"/>
                    <a:pt x="3" y="2"/>
                    <a:pt x="3" y="2"/>
                  </a:cubicBezTo>
                  <a:lnTo>
                    <a:pt x="3"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11"/>
            <p:cNvSpPr>
              <a:spLocks noChangeArrowheads="1"/>
            </p:cNvSpPr>
            <p:nvPr userDrawn="1"/>
          </p:nvSpPr>
          <p:spPr bwMode="auto">
            <a:xfrm>
              <a:off x="4972" y="4809"/>
              <a:ext cx="31" cy="1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2"/>
            <p:cNvSpPr>
              <a:spLocks/>
            </p:cNvSpPr>
            <p:nvPr userDrawn="1"/>
          </p:nvSpPr>
          <p:spPr bwMode="auto">
            <a:xfrm>
              <a:off x="5019" y="4806"/>
              <a:ext cx="114" cy="197"/>
            </a:xfrm>
            <a:custGeom>
              <a:avLst/>
              <a:gdLst>
                <a:gd name="T0" fmla="*/ 35 w 41"/>
                <a:gd name="T1" fmla="*/ 65 h 71"/>
                <a:gd name="T2" fmla="*/ 18 w 41"/>
                <a:gd name="T3" fmla="*/ 71 h 71"/>
                <a:gd name="T4" fmla="*/ 0 w 41"/>
                <a:gd name="T5" fmla="*/ 67 h 71"/>
                <a:gd name="T6" fmla="*/ 4 w 41"/>
                <a:gd name="T7" fmla="*/ 58 h 71"/>
                <a:gd name="T8" fmla="*/ 17 w 41"/>
                <a:gd name="T9" fmla="*/ 61 h 71"/>
                <a:gd name="T10" fmla="*/ 26 w 41"/>
                <a:gd name="T11" fmla="*/ 59 h 71"/>
                <a:gd name="T12" fmla="*/ 30 w 41"/>
                <a:gd name="T13" fmla="*/ 51 h 71"/>
                <a:gd name="T14" fmla="*/ 19 w 41"/>
                <a:gd name="T15" fmla="*/ 40 h 71"/>
                <a:gd name="T16" fmla="*/ 7 w 41"/>
                <a:gd name="T17" fmla="*/ 32 h 71"/>
                <a:gd name="T18" fmla="*/ 1 w 41"/>
                <a:gd name="T19" fmla="*/ 19 h 71"/>
                <a:gd name="T20" fmla="*/ 7 w 41"/>
                <a:gd name="T21" fmla="*/ 5 h 71"/>
                <a:gd name="T22" fmla="*/ 23 w 41"/>
                <a:gd name="T23" fmla="*/ 0 h 71"/>
                <a:gd name="T24" fmla="*/ 39 w 41"/>
                <a:gd name="T25" fmla="*/ 3 h 71"/>
                <a:gd name="T26" fmla="*/ 35 w 41"/>
                <a:gd name="T27" fmla="*/ 12 h 71"/>
                <a:gd name="T28" fmla="*/ 23 w 41"/>
                <a:gd name="T29" fmla="*/ 9 h 71"/>
                <a:gd name="T30" fmla="*/ 15 w 41"/>
                <a:gd name="T31" fmla="*/ 12 h 71"/>
                <a:gd name="T32" fmla="*/ 12 w 41"/>
                <a:gd name="T33" fmla="*/ 19 h 71"/>
                <a:gd name="T34" fmla="*/ 24 w 41"/>
                <a:gd name="T35" fmla="*/ 30 h 71"/>
                <a:gd name="T36" fmla="*/ 35 w 41"/>
                <a:gd name="T37" fmla="*/ 37 h 71"/>
                <a:gd name="T38" fmla="*/ 41 w 41"/>
                <a:gd name="T39" fmla="*/ 51 h 71"/>
                <a:gd name="T40" fmla="*/ 35 w 41"/>
                <a:gd name="T4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 h="71">
                  <a:moveTo>
                    <a:pt x="35" y="65"/>
                  </a:moveTo>
                  <a:cubicBezTo>
                    <a:pt x="30" y="69"/>
                    <a:pt x="25" y="71"/>
                    <a:pt x="18" y="71"/>
                  </a:cubicBezTo>
                  <a:cubicBezTo>
                    <a:pt x="11" y="71"/>
                    <a:pt x="5" y="70"/>
                    <a:pt x="0" y="67"/>
                  </a:cubicBezTo>
                  <a:cubicBezTo>
                    <a:pt x="4" y="58"/>
                    <a:pt x="4" y="58"/>
                    <a:pt x="4" y="58"/>
                  </a:cubicBezTo>
                  <a:cubicBezTo>
                    <a:pt x="8" y="60"/>
                    <a:pt x="13" y="61"/>
                    <a:pt x="17" y="61"/>
                  </a:cubicBezTo>
                  <a:cubicBezTo>
                    <a:pt x="21" y="61"/>
                    <a:pt x="24" y="60"/>
                    <a:pt x="26" y="59"/>
                  </a:cubicBezTo>
                  <a:cubicBezTo>
                    <a:pt x="29" y="57"/>
                    <a:pt x="30" y="54"/>
                    <a:pt x="30" y="51"/>
                  </a:cubicBezTo>
                  <a:cubicBezTo>
                    <a:pt x="30" y="47"/>
                    <a:pt x="26" y="43"/>
                    <a:pt x="19" y="40"/>
                  </a:cubicBezTo>
                  <a:cubicBezTo>
                    <a:pt x="13" y="37"/>
                    <a:pt x="9" y="35"/>
                    <a:pt x="7" y="32"/>
                  </a:cubicBezTo>
                  <a:cubicBezTo>
                    <a:pt x="3" y="29"/>
                    <a:pt x="1" y="24"/>
                    <a:pt x="1" y="19"/>
                  </a:cubicBezTo>
                  <a:cubicBezTo>
                    <a:pt x="1" y="13"/>
                    <a:pt x="3" y="9"/>
                    <a:pt x="7" y="5"/>
                  </a:cubicBezTo>
                  <a:cubicBezTo>
                    <a:pt x="11" y="1"/>
                    <a:pt x="16" y="0"/>
                    <a:pt x="23" y="0"/>
                  </a:cubicBezTo>
                  <a:cubicBezTo>
                    <a:pt x="29" y="0"/>
                    <a:pt x="35" y="1"/>
                    <a:pt x="39" y="3"/>
                  </a:cubicBezTo>
                  <a:cubicBezTo>
                    <a:pt x="35" y="12"/>
                    <a:pt x="35" y="12"/>
                    <a:pt x="35" y="12"/>
                  </a:cubicBezTo>
                  <a:cubicBezTo>
                    <a:pt x="31" y="10"/>
                    <a:pt x="27" y="9"/>
                    <a:pt x="23" y="9"/>
                  </a:cubicBezTo>
                  <a:cubicBezTo>
                    <a:pt x="20" y="9"/>
                    <a:pt x="17" y="10"/>
                    <a:pt x="15" y="12"/>
                  </a:cubicBezTo>
                  <a:cubicBezTo>
                    <a:pt x="13" y="13"/>
                    <a:pt x="12" y="16"/>
                    <a:pt x="12" y="19"/>
                  </a:cubicBezTo>
                  <a:cubicBezTo>
                    <a:pt x="12" y="23"/>
                    <a:pt x="16" y="27"/>
                    <a:pt x="24" y="30"/>
                  </a:cubicBezTo>
                  <a:cubicBezTo>
                    <a:pt x="29" y="33"/>
                    <a:pt x="33" y="35"/>
                    <a:pt x="35" y="37"/>
                  </a:cubicBezTo>
                  <a:cubicBezTo>
                    <a:pt x="39" y="41"/>
                    <a:pt x="41" y="45"/>
                    <a:pt x="41" y="51"/>
                  </a:cubicBezTo>
                  <a:cubicBezTo>
                    <a:pt x="41" y="57"/>
                    <a:pt x="39" y="62"/>
                    <a:pt x="35"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560514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5"/>
          <p:cNvSpPr>
            <a:spLocks/>
          </p:cNvSpPr>
          <p:nvPr userDrawn="1"/>
        </p:nvSpPr>
        <p:spPr bwMode="auto">
          <a:xfrm>
            <a:off x="8817408" y="3335519"/>
            <a:ext cx="4191057" cy="4740048"/>
          </a:xfrm>
          <a:custGeom>
            <a:avLst/>
            <a:gdLst>
              <a:gd name="T0" fmla="*/ 1407 w 2631"/>
              <a:gd name="T1" fmla="*/ 0 h 3005"/>
              <a:gd name="T2" fmla="*/ 549 w 2631"/>
              <a:gd name="T3" fmla="*/ 644 h 3005"/>
              <a:gd name="T4" fmla="*/ 541 w 2631"/>
              <a:gd name="T5" fmla="*/ 669 h 3005"/>
              <a:gd name="T6" fmla="*/ 521 w 2631"/>
              <a:gd name="T7" fmla="*/ 750 h 3005"/>
              <a:gd name="T8" fmla="*/ 0 w 2631"/>
              <a:gd name="T9" fmla="*/ 3005 h 3005"/>
              <a:gd name="T10" fmla="*/ 1254 w 2631"/>
              <a:gd name="T11" fmla="*/ 3005 h 3005"/>
              <a:gd name="T12" fmla="*/ 2075 w 2631"/>
              <a:gd name="T13" fmla="*/ 2409 h 3005"/>
              <a:gd name="T14" fmla="*/ 2124 w 2631"/>
              <a:gd name="T15" fmla="*/ 2194 h 3005"/>
              <a:gd name="T16" fmla="*/ 2631 w 2631"/>
              <a:gd name="T17" fmla="*/ 0 h 3005"/>
              <a:gd name="T18" fmla="*/ 1407 w 2631"/>
              <a:gd name="T19" fmla="*/ 0 h 3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1" h="3005">
                <a:moveTo>
                  <a:pt x="1407" y="0"/>
                </a:moveTo>
                <a:cubicBezTo>
                  <a:pt x="1010" y="0"/>
                  <a:pt x="671" y="270"/>
                  <a:pt x="549" y="644"/>
                </a:cubicBezTo>
                <a:cubicBezTo>
                  <a:pt x="546" y="652"/>
                  <a:pt x="544" y="661"/>
                  <a:pt x="541" y="669"/>
                </a:cubicBezTo>
                <a:cubicBezTo>
                  <a:pt x="521" y="750"/>
                  <a:pt x="521" y="750"/>
                  <a:pt x="521" y="750"/>
                </a:cubicBezTo>
                <a:cubicBezTo>
                  <a:pt x="0" y="3005"/>
                  <a:pt x="0" y="3005"/>
                  <a:pt x="0" y="3005"/>
                </a:cubicBezTo>
                <a:cubicBezTo>
                  <a:pt x="1254" y="3005"/>
                  <a:pt x="1254" y="3005"/>
                  <a:pt x="1254" y="3005"/>
                </a:cubicBezTo>
                <a:cubicBezTo>
                  <a:pt x="1628" y="3005"/>
                  <a:pt x="1950" y="2757"/>
                  <a:pt x="2075" y="2409"/>
                </a:cubicBezTo>
                <a:cubicBezTo>
                  <a:pt x="2124" y="2194"/>
                  <a:pt x="2124" y="2194"/>
                  <a:pt x="2124" y="2194"/>
                </a:cubicBezTo>
                <a:cubicBezTo>
                  <a:pt x="2631" y="0"/>
                  <a:pt x="2631" y="0"/>
                  <a:pt x="2631" y="0"/>
                </a:cubicBezTo>
                <a:lnTo>
                  <a:pt x="1407" y="0"/>
                </a:lnTo>
                <a:close/>
              </a:path>
            </a:pathLst>
          </a:custGeom>
          <a:gradFill>
            <a:gsLst>
              <a:gs pos="100000">
                <a:schemeClr val="bg1">
                  <a:lumMod val="65000"/>
                  <a:alpha val="0"/>
                </a:schemeClr>
              </a:gs>
              <a:gs pos="0">
                <a:schemeClr val="bg1"/>
              </a:gs>
            </a:gsLst>
            <a:lin ang="30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5"/>
          <p:cNvSpPr>
            <a:spLocks/>
          </p:cNvSpPr>
          <p:nvPr userDrawn="1"/>
        </p:nvSpPr>
        <p:spPr bwMode="auto">
          <a:xfrm>
            <a:off x="8598259" y="-606235"/>
            <a:ext cx="4191057" cy="4740048"/>
          </a:xfrm>
          <a:custGeom>
            <a:avLst/>
            <a:gdLst>
              <a:gd name="T0" fmla="*/ 1407 w 2631"/>
              <a:gd name="T1" fmla="*/ 0 h 3005"/>
              <a:gd name="T2" fmla="*/ 549 w 2631"/>
              <a:gd name="T3" fmla="*/ 644 h 3005"/>
              <a:gd name="T4" fmla="*/ 541 w 2631"/>
              <a:gd name="T5" fmla="*/ 669 h 3005"/>
              <a:gd name="T6" fmla="*/ 521 w 2631"/>
              <a:gd name="T7" fmla="*/ 750 h 3005"/>
              <a:gd name="T8" fmla="*/ 0 w 2631"/>
              <a:gd name="T9" fmla="*/ 3005 h 3005"/>
              <a:gd name="T10" fmla="*/ 1254 w 2631"/>
              <a:gd name="T11" fmla="*/ 3005 h 3005"/>
              <a:gd name="T12" fmla="*/ 2075 w 2631"/>
              <a:gd name="T13" fmla="*/ 2409 h 3005"/>
              <a:gd name="T14" fmla="*/ 2124 w 2631"/>
              <a:gd name="T15" fmla="*/ 2194 h 3005"/>
              <a:gd name="T16" fmla="*/ 2631 w 2631"/>
              <a:gd name="T17" fmla="*/ 0 h 3005"/>
              <a:gd name="T18" fmla="*/ 1407 w 2631"/>
              <a:gd name="T19" fmla="*/ 0 h 3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1" h="3005">
                <a:moveTo>
                  <a:pt x="1407" y="0"/>
                </a:moveTo>
                <a:cubicBezTo>
                  <a:pt x="1010" y="0"/>
                  <a:pt x="671" y="270"/>
                  <a:pt x="549" y="644"/>
                </a:cubicBezTo>
                <a:cubicBezTo>
                  <a:pt x="546" y="652"/>
                  <a:pt x="544" y="661"/>
                  <a:pt x="541" y="669"/>
                </a:cubicBezTo>
                <a:cubicBezTo>
                  <a:pt x="521" y="750"/>
                  <a:pt x="521" y="750"/>
                  <a:pt x="521" y="750"/>
                </a:cubicBezTo>
                <a:cubicBezTo>
                  <a:pt x="0" y="3005"/>
                  <a:pt x="0" y="3005"/>
                  <a:pt x="0" y="3005"/>
                </a:cubicBezTo>
                <a:cubicBezTo>
                  <a:pt x="1254" y="3005"/>
                  <a:pt x="1254" y="3005"/>
                  <a:pt x="1254" y="3005"/>
                </a:cubicBezTo>
                <a:cubicBezTo>
                  <a:pt x="1628" y="3005"/>
                  <a:pt x="1950" y="2757"/>
                  <a:pt x="2075" y="2409"/>
                </a:cubicBezTo>
                <a:cubicBezTo>
                  <a:pt x="2124" y="2194"/>
                  <a:pt x="2124" y="2194"/>
                  <a:pt x="2124" y="2194"/>
                </a:cubicBezTo>
                <a:cubicBezTo>
                  <a:pt x="2631" y="0"/>
                  <a:pt x="2631" y="0"/>
                  <a:pt x="2631" y="0"/>
                </a:cubicBezTo>
                <a:lnTo>
                  <a:pt x="1407" y="0"/>
                </a:lnTo>
                <a:close/>
              </a:path>
            </a:pathLst>
          </a:custGeom>
          <a:gradFill>
            <a:gsLst>
              <a:gs pos="100000">
                <a:schemeClr val="bg1">
                  <a:lumMod val="65000"/>
                  <a:alpha val="0"/>
                </a:schemeClr>
              </a:gs>
              <a:gs pos="0">
                <a:schemeClr val="bg1"/>
              </a:gs>
            </a:gsLst>
            <a:lin ang="30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19" name="Title 1"/>
          <p:cNvSpPr>
            <a:spLocks noGrp="1"/>
          </p:cNvSpPr>
          <p:nvPr>
            <p:ph type="title" hasCustomPrompt="1"/>
          </p:nvPr>
        </p:nvSpPr>
        <p:spPr>
          <a:xfrm>
            <a:off x="186056" y="370608"/>
            <a:ext cx="3568037" cy="3084471"/>
          </a:xfrm>
        </p:spPr>
        <p:txBody>
          <a:bodyPr anchor="ctr"/>
          <a:lstStyle>
            <a:lvl1pPr>
              <a:defRPr sz="11500" baseline="0">
                <a:ln w="12700">
                  <a:solidFill>
                    <a:schemeClr val="tx2">
                      <a:lumMod val="75000"/>
                      <a:lumOff val="25000"/>
                    </a:schemeClr>
                  </a:solidFill>
                </a:ln>
                <a:noFill/>
              </a:defRPr>
            </a:lvl1pPr>
          </a:lstStyle>
          <a:p>
            <a:r>
              <a:rPr lang="en-US"/>
              <a:t>01</a:t>
            </a:r>
          </a:p>
        </p:txBody>
      </p:sp>
      <p:sp>
        <p:nvSpPr>
          <p:cNvPr id="20" name="Date Placeholder 2"/>
          <p:cNvSpPr>
            <a:spLocks noGrp="1"/>
          </p:cNvSpPr>
          <p:nvPr>
            <p:ph type="dt" sz="half" idx="10"/>
          </p:nvPr>
        </p:nvSpPr>
        <p:spPr>
          <a:xfrm>
            <a:off x="334861" y="6475616"/>
            <a:ext cx="2743200" cy="245860"/>
          </a:xfrm>
          <a:prstGeom prst="rect">
            <a:avLst/>
          </a:prstGeom>
        </p:spPr>
        <p:txBody>
          <a:bodyPr/>
          <a:lstStyle>
            <a:lvl1pPr>
              <a:defRPr sz="800">
                <a:solidFill>
                  <a:schemeClr val="bg2">
                    <a:lumMod val="25000"/>
                  </a:schemeClr>
                </a:solidFill>
              </a:defRPr>
            </a:lvl1pPr>
          </a:lstStyle>
          <a:p>
            <a:fld id="{E6AEF9DC-F0F1-4568-8064-5F98B519348D}" type="datetimeFigureOut">
              <a:rPr lang="en-US" smtClean="0"/>
              <a:pPr/>
              <a:t>6/3/2024</a:t>
            </a:fld>
            <a:endParaRPr lang="en-US"/>
          </a:p>
        </p:txBody>
      </p:sp>
      <p:sp>
        <p:nvSpPr>
          <p:cNvPr id="21" name="Footer Placeholder 3"/>
          <p:cNvSpPr>
            <a:spLocks noGrp="1"/>
          </p:cNvSpPr>
          <p:nvPr>
            <p:ph type="ftr" sz="quarter" idx="11"/>
          </p:nvPr>
        </p:nvSpPr>
        <p:spPr>
          <a:xfrm>
            <a:off x="4038600" y="6475616"/>
            <a:ext cx="4114800" cy="245860"/>
          </a:xfrm>
          <a:prstGeom prst="rect">
            <a:avLst/>
          </a:prstGeom>
        </p:spPr>
        <p:txBody>
          <a:bodyPr/>
          <a:lstStyle>
            <a:lvl1pPr>
              <a:defRPr sz="800">
                <a:solidFill>
                  <a:schemeClr val="bg2">
                    <a:lumMod val="25000"/>
                  </a:schemeClr>
                </a:solidFill>
              </a:defRPr>
            </a:lvl1pPr>
          </a:lstStyle>
          <a:p>
            <a:r>
              <a:rPr lang="en-US"/>
              <a:t>Copyright FPT IS</a:t>
            </a:r>
          </a:p>
        </p:txBody>
      </p:sp>
      <p:sp>
        <p:nvSpPr>
          <p:cNvPr id="22" name="Slide Number Placeholder 4"/>
          <p:cNvSpPr>
            <a:spLocks noGrp="1"/>
          </p:cNvSpPr>
          <p:nvPr>
            <p:ph type="sldNum" sz="quarter" idx="12"/>
          </p:nvPr>
        </p:nvSpPr>
        <p:spPr>
          <a:xfrm>
            <a:off x="9197830" y="6475616"/>
            <a:ext cx="2743200" cy="245860"/>
          </a:xfrm>
          <a:prstGeom prst="rect">
            <a:avLst/>
          </a:prstGeom>
        </p:spPr>
        <p:txBody>
          <a:bodyPr/>
          <a:lstStyle>
            <a:lvl1pPr>
              <a:defRPr sz="800">
                <a:solidFill>
                  <a:schemeClr val="bg2">
                    <a:lumMod val="25000"/>
                  </a:schemeClr>
                </a:solidFill>
              </a:defRPr>
            </a:lvl1pPr>
          </a:lstStyle>
          <a:p>
            <a:fld id="{B3CA9172-2E90-439A-AFBD-64C67CA03A56}" type="slidenum">
              <a:rPr lang="en-US" smtClean="0"/>
              <a:pPr/>
              <a:t>‹#›</a:t>
            </a:fld>
            <a:endParaRPr lang="en-US"/>
          </a:p>
        </p:txBody>
      </p:sp>
      <p:sp>
        <p:nvSpPr>
          <p:cNvPr id="24" name="Text Placeholder 6"/>
          <p:cNvSpPr>
            <a:spLocks noGrp="1"/>
          </p:cNvSpPr>
          <p:nvPr>
            <p:ph type="body" sz="quarter" idx="13" hasCustomPrompt="1"/>
          </p:nvPr>
        </p:nvSpPr>
        <p:spPr>
          <a:xfrm>
            <a:off x="2758459" y="1361483"/>
            <a:ext cx="6621976" cy="1338509"/>
          </a:xfrm>
        </p:spPr>
        <p:txBody>
          <a:bodyPr>
            <a:normAutofit/>
          </a:bodyPr>
          <a:lstStyle>
            <a:lvl1pPr marL="0" indent="0">
              <a:spcBef>
                <a:spcPts val="0"/>
              </a:spcBef>
              <a:buNone/>
              <a:defRPr sz="2800" baseline="0">
                <a:gradFill flip="none" rotWithShape="1">
                  <a:gsLst>
                    <a:gs pos="0">
                      <a:schemeClr val="accent1"/>
                    </a:gs>
                    <a:gs pos="100000">
                      <a:schemeClr val="tx2">
                        <a:lumMod val="75000"/>
                        <a:lumOff val="25000"/>
                      </a:schemeClr>
                    </a:gs>
                  </a:gsLst>
                  <a:lin ang="2700000" scaled="1"/>
                  <a:tileRect/>
                </a:gradFill>
              </a:defRPr>
            </a:lvl1pPr>
          </a:lstStyle>
          <a:p>
            <a:pPr lvl="0"/>
            <a:r>
              <a:rPr lang="en-US"/>
              <a:t>Nội dung trình bày 1 (size 28pt)</a:t>
            </a:r>
          </a:p>
        </p:txBody>
      </p:sp>
      <p:sp>
        <p:nvSpPr>
          <p:cNvPr id="26" name="Text Placeholder 12"/>
          <p:cNvSpPr>
            <a:spLocks noGrp="1"/>
          </p:cNvSpPr>
          <p:nvPr>
            <p:ph type="body" sz="quarter" idx="14" hasCustomPrompt="1"/>
          </p:nvPr>
        </p:nvSpPr>
        <p:spPr>
          <a:xfrm>
            <a:off x="2758460" y="3672364"/>
            <a:ext cx="5887181" cy="463550"/>
          </a:xfrm>
        </p:spPr>
        <p:txBody>
          <a:bodyPr>
            <a:normAutofit/>
          </a:bodyPr>
          <a:lstStyle>
            <a:lvl1pPr marL="0" indent="0">
              <a:buNone/>
              <a:defRPr sz="1400" b="0" baseline="0">
                <a:solidFill>
                  <a:schemeClr val="bg2">
                    <a:lumMod val="25000"/>
                  </a:schemeClr>
                </a:solidFill>
              </a:defRPr>
            </a:lvl1pPr>
          </a:lstStyle>
          <a:p>
            <a:pPr lvl="0"/>
            <a:r>
              <a:rPr lang="en-US"/>
              <a:t>Mô tả nếu có – font size 14pt </a:t>
            </a:r>
          </a:p>
        </p:txBody>
      </p:sp>
      <p:grpSp>
        <p:nvGrpSpPr>
          <p:cNvPr id="27" name="Group 26"/>
          <p:cNvGrpSpPr/>
          <p:nvPr userDrawn="1"/>
        </p:nvGrpSpPr>
        <p:grpSpPr>
          <a:xfrm>
            <a:off x="-2525050" y="3541738"/>
            <a:ext cx="4086892" cy="4622238"/>
            <a:chOff x="-2576368" y="-620746"/>
            <a:chExt cx="6363998" cy="7197626"/>
          </a:xfrm>
        </p:grpSpPr>
        <p:sp>
          <p:nvSpPr>
            <p:cNvPr id="28" name="Freeform 5"/>
            <p:cNvSpPr>
              <a:spLocks/>
            </p:cNvSpPr>
            <p:nvPr userDrawn="1"/>
          </p:nvSpPr>
          <p:spPr bwMode="auto">
            <a:xfrm>
              <a:off x="-1673690" y="400173"/>
              <a:ext cx="4558643" cy="5155787"/>
            </a:xfrm>
            <a:custGeom>
              <a:avLst/>
              <a:gdLst>
                <a:gd name="T0" fmla="*/ 1407 w 2631"/>
                <a:gd name="T1" fmla="*/ 0 h 3005"/>
                <a:gd name="T2" fmla="*/ 549 w 2631"/>
                <a:gd name="T3" fmla="*/ 644 h 3005"/>
                <a:gd name="T4" fmla="*/ 541 w 2631"/>
                <a:gd name="T5" fmla="*/ 669 h 3005"/>
                <a:gd name="T6" fmla="*/ 521 w 2631"/>
                <a:gd name="T7" fmla="*/ 750 h 3005"/>
                <a:gd name="T8" fmla="*/ 0 w 2631"/>
                <a:gd name="T9" fmla="*/ 3005 h 3005"/>
                <a:gd name="T10" fmla="*/ 1254 w 2631"/>
                <a:gd name="T11" fmla="*/ 3005 h 3005"/>
                <a:gd name="T12" fmla="*/ 2075 w 2631"/>
                <a:gd name="T13" fmla="*/ 2409 h 3005"/>
                <a:gd name="T14" fmla="*/ 2124 w 2631"/>
                <a:gd name="T15" fmla="*/ 2194 h 3005"/>
                <a:gd name="T16" fmla="*/ 2631 w 2631"/>
                <a:gd name="T17" fmla="*/ 0 h 3005"/>
                <a:gd name="T18" fmla="*/ 1407 w 2631"/>
                <a:gd name="T19" fmla="*/ 0 h 3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1" h="3005">
                  <a:moveTo>
                    <a:pt x="1407" y="0"/>
                  </a:moveTo>
                  <a:cubicBezTo>
                    <a:pt x="1010" y="0"/>
                    <a:pt x="671" y="270"/>
                    <a:pt x="549" y="644"/>
                  </a:cubicBezTo>
                  <a:cubicBezTo>
                    <a:pt x="546" y="652"/>
                    <a:pt x="544" y="661"/>
                    <a:pt x="541" y="669"/>
                  </a:cubicBezTo>
                  <a:cubicBezTo>
                    <a:pt x="521" y="750"/>
                    <a:pt x="521" y="750"/>
                    <a:pt x="521" y="750"/>
                  </a:cubicBezTo>
                  <a:cubicBezTo>
                    <a:pt x="0" y="3005"/>
                    <a:pt x="0" y="3005"/>
                    <a:pt x="0" y="3005"/>
                  </a:cubicBezTo>
                  <a:cubicBezTo>
                    <a:pt x="1254" y="3005"/>
                    <a:pt x="1254" y="3005"/>
                    <a:pt x="1254" y="3005"/>
                  </a:cubicBezTo>
                  <a:cubicBezTo>
                    <a:pt x="1628" y="3005"/>
                    <a:pt x="1950" y="2757"/>
                    <a:pt x="2075" y="2409"/>
                  </a:cubicBezTo>
                  <a:cubicBezTo>
                    <a:pt x="2124" y="2194"/>
                    <a:pt x="2124" y="2194"/>
                    <a:pt x="2124" y="2194"/>
                  </a:cubicBezTo>
                  <a:cubicBezTo>
                    <a:pt x="2631" y="0"/>
                    <a:pt x="2631" y="0"/>
                    <a:pt x="2631" y="0"/>
                  </a:cubicBezTo>
                  <a:lnTo>
                    <a:pt x="1407" y="0"/>
                  </a:lnTo>
                  <a:close/>
                </a:path>
              </a:pathLst>
            </a:custGeom>
            <a:noFill/>
            <a:ln>
              <a:gradFill flip="none" rotWithShape="1">
                <a:gsLst>
                  <a:gs pos="0">
                    <a:schemeClr val="accent1">
                      <a:alpha val="0"/>
                    </a:schemeClr>
                  </a:gs>
                  <a:gs pos="100000">
                    <a:schemeClr val="tx2">
                      <a:lumMod val="50000"/>
                      <a:lumOff val="50000"/>
                    </a:schemeClr>
                  </a:gs>
                </a:gsLst>
                <a:lin ang="1800000" scaled="0"/>
                <a:tileRect/>
              </a:gradFill>
            </a:ln>
          </p:spPr>
          <p:txBody>
            <a:bodyPr vert="horz" wrap="square" lIns="91440" tIns="45720" rIns="91440" bIns="45720" numCol="1" anchor="t" anchorCtr="0" compatLnSpc="1">
              <a:prstTxWarp prst="textNoShape">
                <a:avLst/>
              </a:prstTxWarp>
            </a:bodyPr>
            <a:lstStyle/>
            <a:p>
              <a:endParaRPr lang="en-US"/>
            </a:p>
          </p:txBody>
        </p:sp>
        <p:sp>
          <p:nvSpPr>
            <p:cNvPr id="29" name="Freeform 5"/>
            <p:cNvSpPr>
              <a:spLocks/>
            </p:cNvSpPr>
            <p:nvPr userDrawn="1"/>
          </p:nvSpPr>
          <p:spPr bwMode="auto">
            <a:xfrm>
              <a:off x="-1156432" y="915812"/>
              <a:ext cx="3506470" cy="3965787"/>
            </a:xfrm>
            <a:custGeom>
              <a:avLst/>
              <a:gdLst>
                <a:gd name="T0" fmla="*/ 1407 w 2631"/>
                <a:gd name="T1" fmla="*/ 0 h 3005"/>
                <a:gd name="T2" fmla="*/ 549 w 2631"/>
                <a:gd name="T3" fmla="*/ 644 h 3005"/>
                <a:gd name="T4" fmla="*/ 541 w 2631"/>
                <a:gd name="T5" fmla="*/ 669 h 3005"/>
                <a:gd name="T6" fmla="*/ 521 w 2631"/>
                <a:gd name="T7" fmla="*/ 750 h 3005"/>
                <a:gd name="T8" fmla="*/ 0 w 2631"/>
                <a:gd name="T9" fmla="*/ 3005 h 3005"/>
                <a:gd name="T10" fmla="*/ 1254 w 2631"/>
                <a:gd name="T11" fmla="*/ 3005 h 3005"/>
                <a:gd name="T12" fmla="*/ 2075 w 2631"/>
                <a:gd name="T13" fmla="*/ 2409 h 3005"/>
                <a:gd name="T14" fmla="*/ 2124 w 2631"/>
                <a:gd name="T15" fmla="*/ 2194 h 3005"/>
                <a:gd name="T16" fmla="*/ 2631 w 2631"/>
                <a:gd name="T17" fmla="*/ 0 h 3005"/>
                <a:gd name="T18" fmla="*/ 1407 w 2631"/>
                <a:gd name="T19" fmla="*/ 0 h 3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1" h="3005">
                  <a:moveTo>
                    <a:pt x="1407" y="0"/>
                  </a:moveTo>
                  <a:cubicBezTo>
                    <a:pt x="1010" y="0"/>
                    <a:pt x="671" y="270"/>
                    <a:pt x="549" y="644"/>
                  </a:cubicBezTo>
                  <a:cubicBezTo>
                    <a:pt x="546" y="652"/>
                    <a:pt x="544" y="661"/>
                    <a:pt x="541" y="669"/>
                  </a:cubicBezTo>
                  <a:cubicBezTo>
                    <a:pt x="521" y="750"/>
                    <a:pt x="521" y="750"/>
                    <a:pt x="521" y="750"/>
                  </a:cubicBezTo>
                  <a:cubicBezTo>
                    <a:pt x="0" y="3005"/>
                    <a:pt x="0" y="3005"/>
                    <a:pt x="0" y="3005"/>
                  </a:cubicBezTo>
                  <a:cubicBezTo>
                    <a:pt x="1254" y="3005"/>
                    <a:pt x="1254" y="3005"/>
                    <a:pt x="1254" y="3005"/>
                  </a:cubicBezTo>
                  <a:cubicBezTo>
                    <a:pt x="1628" y="3005"/>
                    <a:pt x="1950" y="2757"/>
                    <a:pt x="2075" y="2409"/>
                  </a:cubicBezTo>
                  <a:cubicBezTo>
                    <a:pt x="2124" y="2194"/>
                    <a:pt x="2124" y="2194"/>
                    <a:pt x="2124" y="2194"/>
                  </a:cubicBezTo>
                  <a:cubicBezTo>
                    <a:pt x="2631" y="0"/>
                    <a:pt x="2631" y="0"/>
                    <a:pt x="2631" y="0"/>
                  </a:cubicBezTo>
                  <a:lnTo>
                    <a:pt x="1407" y="0"/>
                  </a:lnTo>
                  <a:close/>
                </a:path>
              </a:pathLst>
            </a:custGeom>
            <a:noFill/>
            <a:ln>
              <a:gradFill flip="none" rotWithShape="1">
                <a:gsLst>
                  <a:gs pos="0">
                    <a:schemeClr val="accent1">
                      <a:alpha val="0"/>
                    </a:schemeClr>
                  </a:gs>
                  <a:gs pos="100000">
                    <a:schemeClr val="tx2">
                      <a:lumMod val="50000"/>
                      <a:lumOff val="50000"/>
                    </a:schemeClr>
                  </a:gs>
                </a:gsLst>
                <a:lin ang="1800000" scaled="0"/>
                <a:tileRect/>
              </a:gradFill>
            </a:ln>
          </p:spPr>
          <p:txBody>
            <a:bodyPr vert="horz" wrap="square" lIns="91440" tIns="45720" rIns="91440" bIns="45720" numCol="1" anchor="t" anchorCtr="0" compatLnSpc="1">
              <a:prstTxWarp prst="textNoShape">
                <a:avLst/>
              </a:prstTxWarp>
            </a:bodyPr>
            <a:lstStyle/>
            <a:p>
              <a:endParaRPr lang="en-US"/>
            </a:p>
          </p:txBody>
        </p:sp>
        <p:sp>
          <p:nvSpPr>
            <p:cNvPr id="30" name="Freeform 5"/>
            <p:cNvSpPr>
              <a:spLocks/>
            </p:cNvSpPr>
            <p:nvPr userDrawn="1"/>
          </p:nvSpPr>
          <p:spPr bwMode="auto">
            <a:xfrm>
              <a:off x="-2576368" y="-620746"/>
              <a:ext cx="6363998" cy="7197626"/>
            </a:xfrm>
            <a:custGeom>
              <a:avLst/>
              <a:gdLst>
                <a:gd name="T0" fmla="*/ 1407 w 2631"/>
                <a:gd name="T1" fmla="*/ 0 h 3005"/>
                <a:gd name="T2" fmla="*/ 549 w 2631"/>
                <a:gd name="T3" fmla="*/ 644 h 3005"/>
                <a:gd name="T4" fmla="*/ 541 w 2631"/>
                <a:gd name="T5" fmla="*/ 669 h 3005"/>
                <a:gd name="T6" fmla="*/ 521 w 2631"/>
                <a:gd name="T7" fmla="*/ 750 h 3005"/>
                <a:gd name="T8" fmla="*/ 0 w 2631"/>
                <a:gd name="T9" fmla="*/ 3005 h 3005"/>
                <a:gd name="T10" fmla="*/ 1254 w 2631"/>
                <a:gd name="T11" fmla="*/ 3005 h 3005"/>
                <a:gd name="T12" fmla="*/ 2075 w 2631"/>
                <a:gd name="T13" fmla="*/ 2409 h 3005"/>
                <a:gd name="T14" fmla="*/ 2124 w 2631"/>
                <a:gd name="T15" fmla="*/ 2194 h 3005"/>
                <a:gd name="T16" fmla="*/ 2631 w 2631"/>
                <a:gd name="T17" fmla="*/ 0 h 3005"/>
                <a:gd name="T18" fmla="*/ 1407 w 2631"/>
                <a:gd name="T19" fmla="*/ 0 h 3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1" h="3005">
                  <a:moveTo>
                    <a:pt x="1407" y="0"/>
                  </a:moveTo>
                  <a:cubicBezTo>
                    <a:pt x="1010" y="0"/>
                    <a:pt x="671" y="270"/>
                    <a:pt x="549" y="644"/>
                  </a:cubicBezTo>
                  <a:cubicBezTo>
                    <a:pt x="546" y="652"/>
                    <a:pt x="544" y="661"/>
                    <a:pt x="541" y="669"/>
                  </a:cubicBezTo>
                  <a:cubicBezTo>
                    <a:pt x="521" y="750"/>
                    <a:pt x="521" y="750"/>
                    <a:pt x="521" y="750"/>
                  </a:cubicBezTo>
                  <a:cubicBezTo>
                    <a:pt x="0" y="3005"/>
                    <a:pt x="0" y="3005"/>
                    <a:pt x="0" y="3005"/>
                  </a:cubicBezTo>
                  <a:cubicBezTo>
                    <a:pt x="1254" y="3005"/>
                    <a:pt x="1254" y="3005"/>
                    <a:pt x="1254" y="3005"/>
                  </a:cubicBezTo>
                  <a:cubicBezTo>
                    <a:pt x="1628" y="3005"/>
                    <a:pt x="1950" y="2757"/>
                    <a:pt x="2075" y="2409"/>
                  </a:cubicBezTo>
                  <a:cubicBezTo>
                    <a:pt x="2124" y="2194"/>
                    <a:pt x="2124" y="2194"/>
                    <a:pt x="2124" y="2194"/>
                  </a:cubicBezTo>
                  <a:cubicBezTo>
                    <a:pt x="2631" y="0"/>
                    <a:pt x="2631" y="0"/>
                    <a:pt x="2631" y="0"/>
                  </a:cubicBezTo>
                  <a:lnTo>
                    <a:pt x="1407" y="0"/>
                  </a:lnTo>
                  <a:close/>
                </a:path>
              </a:pathLst>
            </a:custGeom>
            <a:noFill/>
            <a:ln>
              <a:gradFill flip="none" rotWithShape="1">
                <a:gsLst>
                  <a:gs pos="0">
                    <a:schemeClr val="accent1">
                      <a:alpha val="0"/>
                    </a:schemeClr>
                  </a:gs>
                  <a:gs pos="100000">
                    <a:schemeClr val="tx2">
                      <a:lumMod val="50000"/>
                      <a:lumOff val="50000"/>
                    </a:schemeClr>
                  </a:gs>
                </a:gsLst>
                <a:lin ang="1800000" scaled="0"/>
                <a:tileRect/>
              </a:gradFill>
            </a:ln>
          </p:spPr>
          <p:txBody>
            <a:bodyPr vert="horz" wrap="square" lIns="91440" tIns="45720" rIns="91440" bIns="45720" numCol="1" anchor="t" anchorCtr="0" compatLnSpc="1">
              <a:prstTxWarp prst="textNoShape">
                <a:avLst/>
              </a:prstTxWarp>
            </a:bodyPr>
            <a:lstStyle/>
            <a:p>
              <a:endParaRPr lang="en-US"/>
            </a:p>
          </p:txBody>
        </p:sp>
      </p:grpSp>
      <p:sp>
        <p:nvSpPr>
          <p:cNvPr id="31" name="Freeform 5"/>
          <p:cNvSpPr>
            <a:spLocks/>
          </p:cNvSpPr>
          <p:nvPr userDrawn="1"/>
        </p:nvSpPr>
        <p:spPr bwMode="auto">
          <a:xfrm>
            <a:off x="1071903" y="513217"/>
            <a:ext cx="14246225" cy="6850063"/>
          </a:xfrm>
          <a:custGeom>
            <a:avLst/>
            <a:gdLst>
              <a:gd name="T0" fmla="*/ 7684 w 7684"/>
              <a:gd name="T1" fmla="*/ 0 h 3728"/>
              <a:gd name="T2" fmla="*/ 1589 w 7684"/>
              <a:gd name="T3" fmla="*/ 0 h 3728"/>
              <a:gd name="T4" fmla="*/ 697 w 7684"/>
              <a:gd name="T5" fmla="*/ 710 h 3728"/>
              <a:gd name="T6" fmla="*/ 0 w 7684"/>
              <a:gd name="T7" fmla="*/ 3728 h 3728"/>
            </a:gdLst>
            <a:ahLst/>
            <a:cxnLst>
              <a:cxn ang="0">
                <a:pos x="T0" y="T1"/>
              </a:cxn>
              <a:cxn ang="0">
                <a:pos x="T2" y="T3"/>
              </a:cxn>
              <a:cxn ang="0">
                <a:pos x="T4" y="T5"/>
              </a:cxn>
              <a:cxn ang="0">
                <a:pos x="T6" y="T7"/>
              </a:cxn>
            </a:cxnLst>
            <a:rect l="0" t="0" r="r" b="b"/>
            <a:pathLst>
              <a:path w="7684" h="3728">
                <a:moveTo>
                  <a:pt x="7684" y="0"/>
                </a:moveTo>
                <a:cubicBezTo>
                  <a:pt x="1589" y="0"/>
                  <a:pt x="1589" y="0"/>
                  <a:pt x="1589" y="0"/>
                </a:cubicBezTo>
                <a:cubicBezTo>
                  <a:pt x="1163" y="0"/>
                  <a:pt x="793" y="294"/>
                  <a:pt x="697" y="710"/>
                </a:cubicBezTo>
                <a:cubicBezTo>
                  <a:pt x="0" y="3728"/>
                  <a:pt x="0" y="3728"/>
                  <a:pt x="0" y="3728"/>
                </a:cubicBezTo>
              </a:path>
            </a:pathLst>
          </a:custGeom>
          <a:noFill/>
          <a:ln w="31750">
            <a:gradFill flip="none" rotWithShape="1">
              <a:gsLst>
                <a:gs pos="34000">
                  <a:srgbClr val="F27226"/>
                </a:gs>
                <a:gs pos="52000">
                  <a:schemeClr val="accent2"/>
                </a:gs>
                <a:gs pos="69000">
                  <a:schemeClr val="tx2">
                    <a:lumMod val="50000"/>
                    <a:lumOff val="50000"/>
                  </a:schemeClr>
                </a:gs>
              </a:gsLst>
              <a:lin ang="1800000" scaled="0"/>
              <a:tileRect/>
            </a:gradFill>
          </a:ln>
          <a:effectLst/>
        </p:spPr>
        <p:txBody>
          <a:bodyPr vert="horz" wrap="square" lIns="91440" tIns="45720" rIns="91440" bIns="45720" numCol="1" anchor="t" anchorCtr="0" compatLnSpc="1">
            <a:prstTxWarp prst="textNoShape">
              <a:avLst/>
            </a:prstTxWarp>
          </a:bodyPr>
          <a:lstStyle/>
          <a:p>
            <a:endParaRPr lang="en-US"/>
          </a:p>
        </p:txBody>
      </p:sp>
      <p:sp>
        <p:nvSpPr>
          <p:cNvPr id="32" name="Freeform 5"/>
          <p:cNvSpPr>
            <a:spLocks/>
          </p:cNvSpPr>
          <p:nvPr userDrawn="1"/>
        </p:nvSpPr>
        <p:spPr bwMode="auto">
          <a:xfrm rot="10800000">
            <a:off x="-3194049" y="-3620541"/>
            <a:ext cx="14246225" cy="6850063"/>
          </a:xfrm>
          <a:custGeom>
            <a:avLst/>
            <a:gdLst>
              <a:gd name="T0" fmla="*/ 7684 w 7684"/>
              <a:gd name="T1" fmla="*/ 0 h 3728"/>
              <a:gd name="T2" fmla="*/ 1589 w 7684"/>
              <a:gd name="T3" fmla="*/ 0 h 3728"/>
              <a:gd name="T4" fmla="*/ 697 w 7684"/>
              <a:gd name="T5" fmla="*/ 710 h 3728"/>
              <a:gd name="T6" fmla="*/ 0 w 7684"/>
              <a:gd name="T7" fmla="*/ 3728 h 3728"/>
            </a:gdLst>
            <a:ahLst/>
            <a:cxnLst>
              <a:cxn ang="0">
                <a:pos x="T0" y="T1"/>
              </a:cxn>
              <a:cxn ang="0">
                <a:pos x="T2" y="T3"/>
              </a:cxn>
              <a:cxn ang="0">
                <a:pos x="T4" y="T5"/>
              </a:cxn>
              <a:cxn ang="0">
                <a:pos x="T6" y="T7"/>
              </a:cxn>
            </a:cxnLst>
            <a:rect l="0" t="0" r="r" b="b"/>
            <a:pathLst>
              <a:path w="7684" h="3728">
                <a:moveTo>
                  <a:pt x="7684" y="0"/>
                </a:moveTo>
                <a:cubicBezTo>
                  <a:pt x="1589" y="0"/>
                  <a:pt x="1589" y="0"/>
                  <a:pt x="1589" y="0"/>
                </a:cubicBezTo>
                <a:cubicBezTo>
                  <a:pt x="1163" y="0"/>
                  <a:pt x="793" y="294"/>
                  <a:pt x="697" y="710"/>
                </a:cubicBezTo>
                <a:cubicBezTo>
                  <a:pt x="0" y="3728"/>
                  <a:pt x="0" y="3728"/>
                  <a:pt x="0" y="3728"/>
                </a:cubicBezTo>
              </a:path>
            </a:pathLst>
          </a:custGeom>
          <a:noFill/>
          <a:ln w="31750">
            <a:gradFill flip="none" rotWithShape="1">
              <a:gsLst>
                <a:gs pos="72000">
                  <a:srgbClr val="F27226"/>
                </a:gs>
                <a:gs pos="53000">
                  <a:schemeClr val="accent2"/>
                </a:gs>
                <a:gs pos="20000">
                  <a:schemeClr val="tx2">
                    <a:lumMod val="50000"/>
                    <a:lumOff val="50000"/>
                  </a:schemeClr>
                </a:gs>
              </a:gsLst>
              <a:lin ang="10200000" scaled="0"/>
              <a:tileRect/>
            </a:gradFill>
          </a:ln>
          <a:effec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73900698"/>
      </p:ext>
    </p:extLst>
  </p:cSld>
  <p:clrMapOvr>
    <a:masterClrMapping/>
  </p:clrMapOvr>
  <p:extLst>
    <p:ext uri="{DCECCB84-F9BA-43D5-87BE-67443E8EF086}">
      <p15:sldGuideLst xmlns:p15="http://schemas.microsoft.com/office/powerpoint/2012/main">
        <p15:guide id="1" orient="horz" pos="2160">
          <p15:clr>
            <a:srgbClr val="FBAE40"/>
          </p15:clr>
        </p15:guide>
        <p15:guide id="2" pos="381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ection Break - Quote">
    <p:spTree>
      <p:nvGrpSpPr>
        <p:cNvPr id="1" name=""/>
        <p:cNvGrpSpPr/>
        <p:nvPr/>
      </p:nvGrpSpPr>
      <p:grpSpPr>
        <a:xfrm>
          <a:off x="0" y="0"/>
          <a:ext cx="0" cy="0"/>
          <a:chOff x="0" y="0"/>
          <a:chExt cx="0" cy="0"/>
        </a:xfrm>
      </p:grpSpPr>
      <p:sp>
        <p:nvSpPr>
          <p:cNvPr id="21" name="Freeform 5"/>
          <p:cNvSpPr>
            <a:spLocks/>
          </p:cNvSpPr>
          <p:nvPr userDrawn="1"/>
        </p:nvSpPr>
        <p:spPr bwMode="auto">
          <a:xfrm>
            <a:off x="6766599" y="1663381"/>
            <a:ext cx="3745487" cy="4236104"/>
          </a:xfrm>
          <a:custGeom>
            <a:avLst/>
            <a:gdLst>
              <a:gd name="T0" fmla="*/ 1407 w 2631"/>
              <a:gd name="T1" fmla="*/ 0 h 3005"/>
              <a:gd name="T2" fmla="*/ 549 w 2631"/>
              <a:gd name="T3" fmla="*/ 644 h 3005"/>
              <a:gd name="T4" fmla="*/ 541 w 2631"/>
              <a:gd name="T5" fmla="*/ 669 h 3005"/>
              <a:gd name="T6" fmla="*/ 521 w 2631"/>
              <a:gd name="T7" fmla="*/ 750 h 3005"/>
              <a:gd name="T8" fmla="*/ 0 w 2631"/>
              <a:gd name="T9" fmla="*/ 3005 h 3005"/>
              <a:gd name="T10" fmla="*/ 1254 w 2631"/>
              <a:gd name="T11" fmla="*/ 3005 h 3005"/>
              <a:gd name="T12" fmla="*/ 2075 w 2631"/>
              <a:gd name="T13" fmla="*/ 2409 h 3005"/>
              <a:gd name="T14" fmla="*/ 2124 w 2631"/>
              <a:gd name="T15" fmla="*/ 2194 h 3005"/>
              <a:gd name="T16" fmla="*/ 2631 w 2631"/>
              <a:gd name="T17" fmla="*/ 0 h 3005"/>
              <a:gd name="T18" fmla="*/ 1407 w 2631"/>
              <a:gd name="T19" fmla="*/ 0 h 3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1" h="3005">
                <a:moveTo>
                  <a:pt x="1407" y="0"/>
                </a:moveTo>
                <a:cubicBezTo>
                  <a:pt x="1010" y="0"/>
                  <a:pt x="671" y="270"/>
                  <a:pt x="549" y="644"/>
                </a:cubicBezTo>
                <a:cubicBezTo>
                  <a:pt x="546" y="652"/>
                  <a:pt x="544" y="661"/>
                  <a:pt x="541" y="669"/>
                </a:cubicBezTo>
                <a:cubicBezTo>
                  <a:pt x="521" y="750"/>
                  <a:pt x="521" y="750"/>
                  <a:pt x="521" y="750"/>
                </a:cubicBezTo>
                <a:cubicBezTo>
                  <a:pt x="0" y="3005"/>
                  <a:pt x="0" y="3005"/>
                  <a:pt x="0" y="3005"/>
                </a:cubicBezTo>
                <a:cubicBezTo>
                  <a:pt x="1254" y="3005"/>
                  <a:pt x="1254" y="3005"/>
                  <a:pt x="1254" y="3005"/>
                </a:cubicBezTo>
                <a:cubicBezTo>
                  <a:pt x="1628" y="3005"/>
                  <a:pt x="1950" y="2757"/>
                  <a:pt x="2075" y="2409"/>
                </a:cubicBezTo>
                <a:cubicBezTo>
                  <a:pt x="2124" y="2194"/>
                  <a:pt x="2124" y="2194"/>
                  <a:pt x="2124" y="2194"/>
                </a:cubicBezTo>
                <a:cubicBezTo>
                  <a:pt x="2631" y="0"/>
                  <a:pt x="2631" y="0"/>
                  <a:pt x="2631" y="0"/>
                </a:cubicBezTo>
                <a:lnTo>
                  <a:pt x="1407" y="0"/>
                </a:lnTo>
                <a:close/>
              </a:path>
            </a:pathLst>
          </a:custGeom>
          <a:noFill/>
          <a:ln w="381000" cap="flat">
            <a:gradFill flip="none" rotWithShape="1">
              <a:gsLst>
                <a:gs pos="100000">
                  <a:srgbClr val="F27226"/>
                </a:gs>
                <a:gs pos="25000">
                  <a:schemeClr val="accent3">
                    <a:alpha val="0"/>
                  </a:schemeClr>
                </a:gs>
              </a:gsLst>
              <a:lin ang="8100000" scaled="1"/>
              <a:tileRect/>
            </a:gradFill>
            <a:miter lim="800000"/>
          </a:ln>
        </p:spPr>
        <p:txBody>
          <a:bodyPr vert="horz" wrap="square" lIns="91440" tIns="45720" rIns="91440" bIns="45720" numCol="1" anchor="t" anchorCtr="0" compatLnSpc="1">
            <a:prstTxWarp prst="textNoShape">
              <a:avLst/>
            </a:prstTxWarp>
          </a:bodyPr>
          <a:lstStyle/>
          <a:p>
            <a:endParaRPr lang="en-US"/>
          </a:p>
        </p:txBody>
      </p:sp>
      <p:sp>
        <p:nvSpPr>
          <p:cNvPr id="20" name="Freeform 5"/>
          <p:cNvSpPr>
            <a:spLocks/>
          </p:cNvSpPr>
          <p:nvPr userDrawn="1"/>
        </p:nvSpPr>
        <p:spPr bwMode="auto">
          <a:xfrm>
            <a:off x="6766603" y="1303377"/>
            <a:ext cx="4161915" cy="4707079"/>
          </a:xfrm>
          <a:custGeom>
            <a:avLst/>
            <a:gdLst>
              <a:gd name="T0" fmla="*/ 1407 w 2631"/>
              <a:gd name="T1" fmla="*/ 0 h 3005"/>
              <a:gd name="T2" fmla="*/ 549 w 2631"/>
              <a:gd name="T3" fmla="*/ 644 h 3005"/>
              <a:gd name="T4" fmla="*/ 541 w 2631"/>
              <a:gd name="T5" fmla="*/ 669 h 3005"/>
              <a:gd name="T6" fmla="*/ 521 w 2631"/>
              <a:gd name="T7" fmla="*/ 750 h 3005"/>
              <a:gd name="T8" fmla="*/ 0 w 2631"/>
              <a:gd name="T9" fmla="*/ 3005 h 3005"/>
              <a:gd name="T10" fmla="*/ 1254 w 2631"/>
              <a:gd name="T11" fmla="*/ 3005 h 3005"/>
              <a:gd name="T12" fmla="*/ 2075 w 2631"/>
              <a:gd name="T13" fmla="*/ 2409 h 3005"/>
              <a:gd name="T14" fmla="*/ 2124 w 2631"/>
              <a:gd name="T15" fmla="*/ 2194 h 3005"/>
              <a:gd name="T16" fmla="*/ 2631 w 2631"/>
              <a:gd name="T17" fmla="*/ 0 h 3005"/>
              <a:gd name="T18" fmla="*/ 1407 w 2631"/>
              <a:gd name="T19" fmla="*/ 0 h 3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1" h="3005">
                <a:moveTo>
                  <a:pt x="1407" y="0"/>
                </a:moveTo>
                <a:cubicBezTo>
                  <a:pt x="1010" y="0"/>
                  <a:pt x="671" y="270"/>
                  <a:pt x="549" y="644"/>
                </a:cubicBezTo>
                <a:cubicBezTo>
                  <a:pt x="546" y="652"/>
                  <a:pt x="544" y="661"/>
                  <a:pt x="541" y="669"/>
                </a:cubicBezTo>
                <a:cubicBezTo>
                  <a:pt x="521" y="750"/>
                  <a:pt x="521" y="750"/>
                  <a:pt x="521" y="750"/>
                </a:cubicBezTo>
                <a:cubicBezTo>
                  <a:pt x="0" y="3005"/>
                  <a:pt x="0" y="3005"/>
                  <a:pt x="0" y="3005"/>
                </a:cubicBezTo>
                <a:cubicBezTo>
                  <a:pt x="1254" y="3005"/>
                  <a:pt x="1254" y="3005"/>
                  <a:pt x="1254" y="3005"/>
                </a:cubicBezTo>
                <a:cubicBezTo>
                  <a:pt x="1628" y="3005"/>
                  <a:pt x="1950" y="2757"/>
                  <a:pt x="2075" y="2409"/>
                </a:cubicBezTo>
                <a:cubicBezTo>
                  <a:pt x="2124" y="2194"/>
                  <a:pt x="2124" y="2194"/>
                  <a:pt x="2124" y="2194"/>
                </a:cubicBezTo>
                <a:cubicBezTo>
                  <a:pt x="2631" y="0"/>
                  <a:pt x="2631" y="0"/>
                  <a:pt x="2631" y="0"/>
                </a:cubicBezTo>
                <a:lnTo>
                  <a:pt x="1407" y="0"/>
                </a:lnTo>
                <a:close/>
              </a:path>
            </a:pathLst>
          </a:custGeom>
          <a:noFill/>
          <a:ln w="254000">
            <a:gradFill flip="none" rotWithShape="1">
              <a:gsLst>
                <a:gs pos="0">
                  <a:schemeClr val="accent2">
                    <a:lumMod val="60000"/>
                    <a:lumOff val="40000"/>
                  </a:schemeClr>
                </a:gs>
                <a:gs pos="43000">
                  <a:schemeClr val="tx2">
                    <a:lumMod val="50000"/>
                    <a:lumOff val="50000"/>
                    <a:alpha val="0"/>
                  </a:schemeClr>
                </a:gs>
              </a:gsLst>
              <a:lin ang="8100000" scaled="1"/>
              <a:tileRect/>
            </a:gradFill>
            <a:miter lim="800000"/>
          </a:ln>
        </p:spPr>
        <p:txBody>
          <a:bodyPr vert="horz" wrap="square" lIns="91440" tIns="45720" rIns="91440" bIns="45720" numCol="1" anchor="t" anchorCtr="0" compatLnSpc="1">
            <a:prstTxWarp prst="textNoShape">
              <a:avLst/>
            </a:prstTxWarp>
          </a:bodyPr>
          <a:lstStyle/>
          <a:p>
            <a:endParaRPr lang="en-US"/>
          </a:p>
        </p:txBody>
      </p:sp>
      <p:sp>
        <p:nvSpPr>
          <p:cNvPr id="9" name="Picture Placeholder 8"/>
          <p:cNvSpPr>
            <a:spLocks noGrp="1"/>
          </p:cNvSpPr>
          <p:nvPr>
            <p:ph type="pic" sz="quarter" idx="12" hasCustomPrompt="1"/>
          </p:nvPr>
        </p:nvSpPr>
        <p:spPr>
          <a:xfrm>
            <a:off x="6741903" y="1872898"/>
            <a:ext cx="3545225" cy="4055207"/>
          </a:xfrm>
          <a:custGeom>
            <a:avLst/>
            <a:gdLst>
              <a:gd name="connsiteX0" fmla="*/ 1167381 w 2191400"/>
              <a:gd name="connsiteY0" fmla="*/ 0 h 2506634"/>
              <a:gd name="connsiteX1" fmla="*/ 2191400 w 2191400"/>
              <a:gd name="connsiteY1" fmla="*/ 0 h 2506634"/>
              <a:gd name="connsiteX2" fmla="*/ 1751072 w 2191400"/>
              <a:gd name="connsiteY2" fmla="*/ 1913227 h 2506634"/>
              <a:gd name="connsiteX3" fmla="*/ 1013778 w 2191400"/>
              <a:gd name="connsiteY3" fmla="*/ 2506634 h 2506634"/>
              <a:gd name="connsiteX4" fmla="*/ 0 w 2191400"/>
              <a:gd name="connsiteY4" fmla="*/ 2506634 h 2506634"/>
              <a:gd name="connsiteX5" fmla="*/ 440328 w 2191400"/>
              <a:gd name="connsiteY5" fmla="*/ 583176 h 2506634"/>
              <a:gd name="connsiteX6" fmla="*/ 460809 w 2191400"/>
              <a:gd name="connsiteY6" fmla="*/ 501327 h 2506634"/>
              <a:gd name="connsiteX7" fmla="*/ 1167381 w 2191400"/>
              <a:gd name="connsiteY7" fmla="*/ 0 h 250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1400" h="2506634">
                <a:moveTo>
                  <a:pt x="1167381" y="0"/>
                </a:moveTo>
                <a:lnTo>
                  <a:pt x="2191400" y="0"/>
                </a:lnTo>
                <a:cubicBezTo>
                  <a:pt x="2191400" y="0"/>
                  <a:pt x="2191400" y="0"/>
                  <a:pt x="1751072" y="1913227"/>
                </a:cubicBezTo>
                <a:cubicBezTo>
                  <a:pt x="1658910" y="2250855"/>
                  <a:pt x="1361945" y="2506634"/>
                  <a:pt x="1013778" y="2506634"/>
                </a:cubicBezTo>
                <a:cubicBezTo>
                  <a:pt x="1013778" y="2506634"/>
                  <a:pt x="1013778" y="2506634"/>
                  <a:pt x="0" y="2506634"/>
                </a:cubicBezTo>
                <a:cubicBezTo>
                  <a:pt x="0" y="2506634"/>
                  <a:pt x="0" y="2506634"/>
                  <a:pt x="440328" y="583176"/>
                </a:cubicBezTo>
                <a:cubicBezTo>
                  <a:pt x="440328" y="583176"/>
                  <a:pt x="460809" y="521789"/>
                  <a:pt x="460809" y="501327"/>
                </a:cubicBezTo>
                <a:cubicBezTo>
                  <a:pt x="573450" y="214854"/>
                  <a:pt x="849936" y="0"/>
                  <a:pt x="1167381" y="0"/>
                </a:cubicBezTo>
                <a:close/>
              </a:path>
            </a:pathLst>
          </a:custGeom>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baseline="0"/>
            </a:lvl1pPr>
          </a:lstStyle>
          <a:p>
            <a:r>
              <a:rPr lang="en-US"/>
              <a:t>Add anh minh hoa</a:t>
            </a:r>
          </a:p>
          <a:p>
            <a:endParaRPr lang="en-US"/>
          </a:p>
        </p:txBody>
      </p:sp>
      <p:sp>
        <p:nvSpPr>
          <p:cNvPr id="2" name="Title 1"/>
          <p:cNvSpPr>
            <a:spLocks noGrp="1"/>
          </p:cNvSpPr>
          <p:nvPr>
            <p:ph type="title" hasCustomPrompt="1"/>
          </p:nvPr>
        </p:nvSpPr>
        <p:spPr>
          <a:xfrm>
            <a:off x="609600" y="1872898"/>
            <a:ext cx="5596218" cy="1619250"/>
          </a:xfrm>
        </p:spPr>
        <p:txBody>
          <a:bodyPr anchor="t"/>
          <a:lstStyle>
            <a:lvl1pPr>
              <a:lnSpc>
                <a:spcPct val="120000"/>
              </a:lnSpc>
              <a:defRPr sz="2000" b="0" baseline="0">
                <a:solidFill>
                  <a:schemeClr val="bg1"/>
                </a:solidFill>
              </a:defRPr>
            </a:lvl1pPr>
          </a:lstStyle>
          <a:p>
            <a:r>
              <a:rPr lang="en-US"/>
              <a:t>“Concentrate all your thoughts upon the work in hand. The sun's rays do not burn until brought to a focus. “</a:t>
            </a:r>
          </a:p>
        </p:txBody>
      </p:sp>
      <p:sp>
        <p:nvSpPr>
          <p:cNvPr id="3" name="Text Placeholder 2"/>
          <p:cNvSpPr>
            <a:spLocks noGrp="1"/>
          </p:cNvSpPr>
          <p:nvPr>
            <p:ph type="body" idx="1" hasCustomPrompt="1"/>
          </p:nvPr>
        </p:nvSpPr>
        <p:spPr>
          <a:xfrm>
            <a:off x="609599" y="3400035"/>
            <a:ext cx="5596219" cy="1288295"/>
          </a:xfrm>
        </p:spPr>
        <p:txBody>
          <a:bodyPr>
            <a:normAutofit/>
          </a:bodyPr>
          <a:lstStyle>
            <a:lvl1pPr marL="0" indent="0">
              <a:buNone/>
              <a:defRPr sz="2000" baseline="0">
                <a:gradFill flip="none" rotWithShape="1">
                  <a:gsLst>
                    <a:gs pos="100000">
                      <a:schemeClr val="bg1"/>
                    </a:gs>
                    <a:gs pos="0">
                      <a:schemeClr val="accent2">
                        <a:lumMod val="60000"/>
                        <a:lumOff val="40000"/>
                      </a:schemeClr>
                    </a:gs>
                  </a:gsLst>
                  <a:lin ang="10800000" scaled="1"/>
                  <a:tileRect/>
                </a:gra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Full name - font size 20pt - bold</a:t>
            </a:r>
          </a:p>
        </p:txBody>
      </p:sp>
      <p:sp>
        <p:nvSpPr>
          <p:cNvPr id="5" name="Footer Placeholder 4"/>
          <p:cNvSpPr>
            <a:spLocks noGrp="1"/>
          </p:cNvSpPr>
          <p:nvPr>
            <p:ph type="ftr" sz="quarter" idx="11"/>
          </p:nvPr>
        </p:nvSpPr>
        <p:spPr>
          <a:xfrm>
            <a:off x="609599" y="6356350"/>
            <a:ext cx="3819526" cy="365125"/>
          </a:xfrm>
          <a:prstGeom prst="rect">
            <a:avLst/>
          </a:prstGeom>
        </p:spPr>
        <p:txBody>
          <a:bodyPr/>
          <a:lstStyle>
            <a:lvl1pPr algn="l">
              <a:defRPr>
                <a:solidFill>
                  <a:schemeClr val="bg1"/>
                </a:solidFill>
              </a:defRPr>
            </a:lvl1pPr>
          </a:lstStyle>
          <a:p>
            <a:endParaRPr lang="en-US"/>
          </a:p>
        </p:txBody>
      </p:sp>
      <p:sp>
        <p:nvSpPr>
          <p:cNvPr id="32" name="Freeform 5"/>
          <p:cNvSpPr>
            <a:spLocks/>
          </p:cNvSpPr>
          <p:nvPr userDrawn="1"/>
        </p:nvSpPr>
        <p:spPr bwMode="auto">
          <a:xfrm>
            <a:off x="5724688" y="918545"/>
            <a:ext cx="14246225" cy="6850063"/>
          </a:xfrm>
          <a:custGeom>
            <a:avLst/>
            <a:gdLst>
              <a:gd name="T0" fmla="*/ 7684 w 7684"/>
              <a:gd name="T1" fmla="*/ 0 h 3728"/>
              <a:gd name="T2" fmla="*/ 1589 w 7684"/>
              <a:gd name="T3" fmla="*/ 0 h 3728"/>
              <a:gd name="T4" fmla="*/ 697 w 7684"/>
              <a:gd name="T5" fmla="*/ 710 h 3728"/>
              <a:gd name="T6" fmla="*/ 0 w 7684"/>
              <a:gd name="T7" fmla="*/ 3728 h 3728"/>
            </a:gdLst>
            <a:ahLst/>
            <a:cxnLst>
              <a:cxn ang="0">
                <a:pos x="T0" y="T1"/>
              </a:cxn>
              <a:cxn ang="0">
                <a:pos x="T2" y="T3"/>
              </a:cxn>
              <a:cxn ang="0">
                <a:pos x="T4" y="T5"/>
              </a:cxn>
              <a:cxn ang="0">
                <a:pos x="T6" y="T7"/>
              </a:cxn>
            </a:cxnLst>
            <a:rect l="0" t="0" r="r" b="b"/>
            <a:pathLst>
              <a:path w="7684" h="3728">
                <a:moveTo>
                  <a:pt x="7684" y="0"/>
                </a:moveTo>
                <a:cubicBezTo>
                  <a:pt x="1589" y="0"/>
                  <a:pt x="1589" y="0"/>
                  <a:pt x="1589" y="0"/>
                </a:cubicBezTo>
                <a:cubicBezTo>
                  <a:pt x="1163" y="0"/>
                  <a:pt x="793" y="294"/>
                  <a:pt x="697" y="710"/>
                </a:cubicBezTo>
                <a:cubicBezTo>
                  <a:pt x="0" y="3728"/>
                  <a:pt x="0" y="3728"/>
                  <a:pt x="0" y="3728"/>
                </a:cubicBezTo>
              </a:path>
            </a:pathLst>
          </a:custGeom>
          <a:noFill/>
          <a:ln w="6350">
            <a:gradFill flip="none" rotWithShape="1">
              <a:gsLst>
                <a:gs pos="13000">
                  <a:srgbClr val="F27226"/>
                </a:gs>
                <a:gs pos="33000">
                  <a:schemeClr val="accent2"/>
                </a:gs>
                <a:gs pos="51000">
                  <a:schemeClr val="tx2">
                    <a:lumMod val="50000"/>
                    <a:lumOff val="50000"/>
                  </a:schemeClr>
                </a:gs>
              </a:gsLst>
              <a:lin ang="1800000" scaled="0"/>
              <a:tileRect/>
            </a:gradFill>
          </a:ln>
          <a:effectLst/>
        </p:spPr>
        <p:txBody>
          <a:bodyPr vert="horz" wrap="square" lIns="91440" tIns="45720" rIns="91440" bIns="45720" numCol="1" anchor="t" anchorCtr="0" compatLnSpc="1">
            <a:prstTxWarp prst="textNoShape">
              <a:avLst/>
            </a:prstTxWarp>
          </a:bodyPr>
          <a:lstStyle/>
          <a:p>
            <a:endParaRPr lang="en-US"/>
          </a:p>
        </p:txBody>
      </p:sp>
      <p:sp>
        <p:nvSpPr>
          <p:cNvPr id="33" name="Freeform 5"/>
          <p:cNvSpPr>
            <a:spLocks/>
          </p:cNvSpPr>
          <p:nvPr userDrawn="1"/>
        </p:nvSpPr>
        <p:spPr bwMode="auto">
          <a:xfrm rot="10800000">
            <a:off x="-2507927" y="-343809"/>
            <a:ext cx="14246225" cy="6850063"/>
          </a:xfrm>
          <a:custGeom>
            <a:avLst/>
            <a:gdLst>
              <a:gd name="T0" fmla="*/ 7684 w 7684"/>
              <a:gd name="T1" fmla="*/ 0 h 3728"/>
              <a:gd name="T2" fmla="*/ 1589 w 7684"/>
              <a:gd name="T3" fmla="*/ 0 h 3728"/>
              <a:gd name="T4" fmla="*/ 697 w 7684"/>
              <a:gd name="T5" fmla="*/ 710 h 3728"/>
              <a:gd name="T6" fmla="*/ 0 w 7684"/>
              <a:gd name="T7" fmla="*/ 3728 h 3728"/>
            </a:gdLst>
            <a:ahLst/>
            <a:cxnLst>
              <a:cxn ang="0">
                <a:pos x="T0" y="T1"/>
              </a:cxn>
              <a:cxn ang="0">
                <a:pos x="T2" y="T3"/>
              </a:cxn>
              <a:cxn ang="0">
                <a:pos x="T4" y="T5"/>
              </a:cxn>
              <a:cxn ang="0">
                <a:pos x="T6" y="T7"/>
              </a:cxn>
            </a:cxnLst>
            <a:rect l="0" t="0" r="r" b="b"/>
            <a:pathLst>
              <a:path w="7684" h="3728">
                <a:moveTo>
                  <a:pt x="7684" y="0"/>
                </a:moveTo>
                <a:cubicBezTo>
                  <a:pt x="1589" y="0"/>
                  <a:pt x="1589" y="0"/>
                  <a:pt x="1589" y="0"/>
                </a:cubicBezTo>
                <a:cubicBezTo>
                  <a:pt x="1163" y="0"/>
                  <a:pt x="793" y="294"/>
                  <a:pt x="697" y="710"/>
                </a:cubicBezTo>
                <a:cubicBezTo>
                  <a:pt x="0" y="3728"/>
                  <a:pt x="0" y="3728"/>
                  <a:pt x="0" y="3728"/>
                </a:cubicBezTo>
              </a:path>
            </a:pathLst>
          </a:custGeom>
          <a:noFill/>
          <a:ln w="6350">
            <a:gradFill flip="none" rotWithShape="1">
              <a:gsLst>
                <a:gs pos="72000">
                  <a:srgbClr val="F27226"/>
                </a:gs>
                <a:gs pos="53000">
                  <a:schemeClr val="accent2"/>
                </a:gs>
                <a:gs pos="20000">
                  <a:schemeClr val="tx2">
                    <a:lumMod val="50000"/>
                    <a:lumOff val="50000"/>
                  </a:schemeClr>
                </a:gs>
              </a:gsLst>
              <a:lin ang="10200000" scaled="0"/>
              <a:tileRect/>
            </a:gradFill>
          </a:ln>
          <a:effectLst/>
        </p:spPr>
        <p:txBody>
          <a:bodyPr vert="horz" wrap="square" lIns="91440" tIns="45720" rIns="91440" bIns="45720" numCol="1" anchor="t" anchorCtr="0" compatLnSpc="1">
            <a:prstTxWarp prst="textNoShape">
              <a:avLst/>
            </a:prstTxWarp>
          </a:bodyPr>
          <a:lstStyle/>
          <a:p>
            <a:endParaRPr lang="en-US"/>
          </a:p>
        </p:txBody>
      </p:sp>
      <p:grpSp>
        <p:nvGrpSpPr>
          <p:cNvPr id="34" name="Group 4"/>
          <p:cNvGrpSpPr>
            <a:grpSpLocks noChangeAspect="1"/>
          </p:cNvGrpSpPr>
          <p:nvPr userDrawn="1"/>
        </p:nvGrpSpPr>
        <p:grpSpPr bwMode="auto">
          <a:xfrm>
            <a:off x="10611571" y="266311"/>
            <a:ext cx="633893" cy="312869"/>
            <a:chOff x="3656" y="4511"/>
            <a:chExt cx="1477" cy="729"/>
          </a:xfrm>
        </p:grpSpPr>
        <p:sp>
          <p:nvSpPr>
            <p:cNvPr id="35" name="Freeform 5"/>
            <p:cNvSpPr>
              <a:spLocks/>
            </p:cNvSpPr>
            <p:nvPr userDrawn="1"/>
          </p:nvSpPr>
          <p:spPr bwMode="auto">
            <a:xfrm>
              <a:off x="4196" y="4806"/>
              <a:ext cx="133" cy="42"/>
            </a:xfrm>
            <a:custGeom>
              <a:avLst/>
              <a:gdLst>
                <a:gd name="T0" fmla="*/ 12 w 133"/>
                <a:gd name="T1" fmla="*/ 0 h 42"/>
                <a:gd name="T2" fmla="*/ 133 w 133"/>
                <a:gd name="T3" fmla="*/ 0 h 42"/>
                <a:gd name="T4" fmla="*/ 122 w 133"/>
                <a:gd name="T5" fmla="*/ 42 h 42"/>
                <a:gd name="T6" fmla="*/ 0 w 133"/>
                <a:gd name="T7" fmla="*/ 42 h 42"/>
                <a:gd name="T8" fmla="*/ 12 w 133"/>
                <a:gd name="T9" fmla="*/ 0 h 42"/>
              </a:gdLst>
              <a:ahLst/>
              <a:cxnLst>
                <a:cxn ang="0">
                  <a:pos x="T0" y="T1"/>
                </a:cxn>
                <a:cxn ang="0">
                  <a:pos x="T2" y="T3"/>
                </a:cxn>
                <a:cxn ang="0">
                  <a:pos x="T4" y="T5"/>
                </a:cxn>
                <a:cxn ang="0">
                  <a:pos x="T6" y="T7"/>
                </a:cxn>
                <a:cxn ang="0">
                  <a:pos x="T8" y="T9"/>
                </a:cxn>
              </a:cxnLst>
              <a:rect l="0" t="0" r="r" b="b"/>
              <a:pathLst>
                <a:path w="133" h="42">
                  <a:moveTo>
                    <a:pt x="12" y="0"/>
                  </a:moveTo>
                  <a:lnTo>
                    <a:pt x="133" y="0"/>
                  </a:lnTo>
                  <a:lnTo>
                    <a:pt x="122" y="42"/>
                  </a:lnTo>
                  <a:lnTo>
                    <a:pt x="0" y="42"/>
                  </a:lnTo>
                  <a:lnTo>
                    <a:pt x="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6"/>
            <p:cNvSpPr>
              <a:spLocks noEditPoints="1"/>
            </p:cNvSpPr>
            <p:nvPr userDrawn="1"/>
          </p:nvSpPr>
          <p:spPr bwMode="auto">
            <a:xfrm>
              <a:off x="4000" y="4511"/>
              <a:ext cx="493" cy="729"/>
            </a:xfrm>
            <a:custGeom>
              <a:avLst/>
              <a:gdLst>
                <a:gd name="T0" fmla="*/ 105 w 178"/>
                <a:gd name="T1" fmla="*/ 0 h 264"/>
                <a:gd name="T2" fmla="*/ 51 w 178"/>
                <a:gd name="T3" fmla="*/ 43 h 264"/>
                <a:gd name="T4" fmla="*/ 0 w 178"/>
                <a:gd name="T5" fmla="*/ 264 h 264"/>
                <a:gd name="T6" fmla="*/ 73 w 178"/>
                <a:gd name="T7" fmla="*/ 264 h 264"/>
                <a:gd name="T8" fmla="*/ 127 w 178"/>
                <a:gd name="T9" fmla="*/ 221 h 264"/>
                <a:gd name="T10" fmla="*/ 178 w 178"/>
                <a:gd name="T11" fmla="*/ 0 h 264"/>
                <a:gd name="T12" fmla="*/ 105 w 178"/>
                <a:gd name="T13" fmla="*/ 0 h 264"/>
                <a:gd name="T14" fmla="*/ 136 w 178"/>
                <a:gd name="T15" fmla="*/ 123 h 264"/>
                <a:gd name="T16" fmla="*/ 111 w 178"/>
                <a:gd name="T17" fmla="*/ 142 h 264"/>
                <a:gd name="T18" fmla="*/ 67 w 178"/>
                <a:gd name="T19" fmla="*/ 142 h 264"/>
                <a:gd name="T20" fmla="*/ 63 w 178"/>
                <a:gd name="T21" fmla="*/ 158 h 264"/>
                <a:gd name="T22" fmla="*/ 38 w 178"/>
                <a:gd name="T23" fmla="*/ 178 h 264"/>
                <a:gd name="T24" fmla="*/ 59 w 178"/>
                <a:gd name="T25" fmla="*/ 86 h 264"/>
                <a:gd name="T26" fmla="*/ 125 w 178"/>
                <a:gd name="T27" fmla="*/ 86 h 264"/>
                <a:gd name="T28" fmla="*/ 140 w 178"/>
                <a:gd name="T29" fmla="*/ 105 h 264"/>
                <a:gd name="T30" fmla="*/ 136 w 178"/>
                <a:gd name="T31" fmla="*/ 12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8" h="264">
                  <a:moveTo>
                    <a:pt x="105" y="0"/>
                  </a:moveTo>
                  <a:cubicBezTo>
                    <a:pt x="79" y="0"/>
                    <a:pt x="56" y="18"/>
                    <a:pt x="51" y="43"/>
                  </a:cubicBezTo>
                  <a:cubicBezTo>
                    <a:pt x="0" y="264"/>
                    <a:pt x="0" y="264"/>
                    <a:pt x="0" y="264"/>
                  </a:cubicBezTo>
                  <a:cubicBezTo>
                    <a:pt x="73" y="264"/>
                    <a:pt x="73" y="264"/>
                    <a:pt x="73" y="264"/>
                  </a:cubicBezTo>
                  <a:cubicBezTo>
                    <a:pt x="99" y="264"/>
                    <a:pt x="121" y="246"/>
                    <a:pt x="127" y="221"/>
                  </a:cubicBezTo>
                  <a:cubicBezTo>
                    <a:pt x="178" y="0"/>
                    <a:pt x="178" y="0"/>
                    <a:pt x="178" y="0"/>
                  </a:cubicBezTo>
                  <a:lnTo>
                    <a:pt x="105" y="0"/>
                  </a:lnTo>
                  <a:close/>
                  <a:moveTo>
                    <a:pt x="136" y="123"/>
                  </a:moveTo>
                  <a:cubicBezTo>
                    <a:pt x="133" y="134"/>
                    <a:pt x="123" y="142"/>
                    <a:pt x="111" y="142"/>
                  </a:cubicBezTo>
                  <a:cubicBezTo>
                    <a:pt x="67" y="142"/>
                    <a:pt x="67" y="142"/>
                    <a:pt x="67" y="142"/>
                  </a:cubicBezTo>
                  <a:cubicBezTo>
                    <a:pt x="63" y="158"/>
                    <a:pt x="63" y="158"/>
                    <a:pt x="63" y="158"/>
                  </a:cubicBezTo>
                  <a:cubicBezTo>
                    <a:pt x="60" y="169"/>
                    <a:pt x="50" y="178"/>
                    <a:pt x="38" y="178"/>
                  </a:cubicBezTo>
                  <a:cubicBezTo>
                    <a:pt x="59" y="86"/>
                    <a:pt x="59" y="86"/>
                    <a:pt x="59" y="86"/>
                  </a:cubicBezTo>
                  <a:cubicBezTo>
                    <a:pt x="125" y="86"/>
                    <a:pt x="125" y="86"/>
                    <a:pt x="125" y="86"/>
                  </a:cubicBezTo>
                  <a:cubicBezTo>
                    <a:pt x="135" y="86"/>
                    <a:pt x="142" y="95"/>
                    <a:pt x="140" y="105"/>
                  </a:cubicBezTo>
                  <a:lnTo>
                    <a:pt x="136" y="1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7"/>
            <p:cNvSpPr>
              <a:spLocks noEditPoints="1"/>
            </p:cNvSpPr>
            <p:nvPr userDrawn="1"/>
          </p:nvSpPr>
          <p:spPr bwMode="auto">
            <a:xfrm>
              <a:off x="3656" y="4624"/>
              <a:ext cx="441" cy="503"/>
            </a:xfrm>
            <a:custGeom>
              <a:avLst/>
              <a:gdLst>
                <a:gd name="T0" fmla="*/ 86 w 159"/>
                <a:gd name="T1" fmla="*/ 0 h 182"/>
                <a:gd name="T2" fmla="*/ 32 w 159"/>
                <a:gd name="T3" fmla="*/ 43 h 182"/>
                <a:gd name="T4" fmla="*/ 0 w 159"/>
                <a:gd name="T5" fmla="*/ 182 h 182"/>
                <a:gd name="T6" fmla="*/ 73 w 159"/>
                <a:gd name="T7" fmla="*/ 182 h 182"/>
                <a:gd name="T8" fmla="*/ 127 w 159"/>
                <a:gd name="T9" fmla="*/ 139 h 182"/>
                <a:gd name="T10" fmla="*/ 159 w 159"/>
                <a:gd name="T11" fmla="*/ 0 h 182"/>
                <a:gd name="T12" fmla="*/ 86 w 159"/>
                <a:gd name="T13" fmla="*/ 0 h 182"/>
                <a:gd name="T14" fmla="*/ 111 w 159"/>
                <a:gd name="T15" fmla="*/ 66 h 182"/>
                <a:gd name="T16" fmla="*/ 66 w 159"/>
                <a:gd name="T17" fmla="*/ 66 h 182"/>
                <a:gd name="T18" fmla="*/ 63 w 159"/>
                <a:gd name="T19" fmla="*/ 81 h 182"/>
                <a:gd name="T20" fmla="*/ 116 w 159"/>
                <a:gd name="T21" fmla="*/ 81 h 182"/>
                <a:gd name="T22" fmla="*/ 91 w 159"/>
                <a:gd name="T23" fmla="*/ 101 h 182"/>
                <a:gd name="T24" fmla="*/ 58 w 159"/>
                <a:gd name="T25" fmla="*/ 101 h 182"/>
                <a:gd name="T26" fmla="*/ 55 w 159"/>
                <a:gd name="T27" fmla="*/ 117 h 182"/>
                <a:gd name="T28" fmla="*/ 30 w 159"/>
                <a:gd name="T29" fmla="*/ 137 h 182"/>
                <a:gd name="T30" fmla="*/ 46 w 159"/>
                <a:gd name="T31" fmla="*/ 65 h 182"/>
                <a:gd name="T32" fmla="*/ 71 w 159"/>
                <a:gd name="T33" fmla="*/ 45 h 182"/>
                <a:gd name="T34" fmla="*/ 137 w 159"/>
                <a:gd name="T35" fmla="*/ 45 h 182"/>
                <a:gd name="T36" fmla="*/ 111 w 159"/>
                <a:gd name="T37" fmla="*/ 6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 h="182">
                  <a:moveTo>
                    <a:pt x="86" y="0"/>
                  </a:moveTo>
                  <a:cubicBezTo>
                    <a:pt x="60" y="0"/>
                    <a:pt x="38" y="18"/>
                    <a:pt x="32" y="43"/>
                  </a:cubicBezTo>
                  <a:cubicBezTo>
                    <a:pt x="0" y="182"/>
                    <a:pt x="0" y="182"/>
                    <a:pt x="0" y="182"/>
                  </a:cubicBezTo>
                  <a:cubicBezTo>
                    <a:pt x="73" y="182"/>
                    <a:pt x="73" y="182"/>
                    <a:pt x="73" y="182"/>
                  </a:cubicBezTo>
                  <a:cubicBezTo>
                    <a:pt x="99" y="182"/>
                    <a:pt x="121" y="164"/>
                    <a:pt x="127" y="139"/>
                  </a:cubicBezTo>
                  <a:cubicBezTo>
                    <a:pt x="159" y="0"/>
                    <a:pt x="159" y="0"/>
                    <a:pt x="159" y="0"/>
                  </a:cubicBezTo>
                  <a:lnTo>
                    <a:pt x="86" y="0"/>
                  </a:lnTo>
                  <a:close/>
                  <a:moveTo>
                    <a:pt x="111" y="66"/>
                  </a:moveTo>
                  <a:cubicBezTo>
                    <a:pt x="66" y="66"/>
                    <a:pt x="66" y="66"/>
                    <a:pt x="66" y="66"/>
                  </a:cubicBezTo>
                  <a:cubicBezTo>
                    <a:pt x="63" y="81"/>
                    <a:pt x="63" y="81"/>
                    <a:pt x="63" y="81"/>
                  </a:cubicBezTo>
                  <a:cubicBezTo>
                    <a:pt x="116" y="81"/>
                    <a:pt x="116" y="81"/>
                    <a:pt x="116" y="81"/>
                  </a:cubicBezTo>
                  <a:cubicBezTo>
                    <a:pt x="114" y="93"/>
                    <a:pt x="103" y="101"/>
                    <a:pt x="91" y="101"/>
                  </a:cubicBezTo>
                  <a:cubicBezTo>
                    <a:pt x="58" y="101"/>
                    <a:pt x="58" y="101"/>
                    <a:pt x="58" y="101"/>
                  </a:cubicBezTo>
                  <a:cubicBezTo>
                    <a:pt x="55" y="117"/>
                    <a:pt x="55" y="117"/>
                    <a:pt x="55" y="117"/>
                  </a:cubicBezTo>
                  <a:cubicBezTo>
                    <a:pt x="52" y="129"/>
                    <a:pt x="42" y="137"/>
                    <a:pt x="30" y="137"/>
                  </a:cubicBezTo>
                  <a:cubicBezTo>
                    <a:pt x="46" y="65"/>
                    <a:pt x="46" y="65"/>
                    <a:pt x="46" y="65"/>
                  </a:cubicBezTo>
                  <a:cubicBezTo>
                    <a:pt x="49" y="54"/>
                    <a:pt x="59" y="45"/>
                    <a:pt x="71" y="45"/>
                  </a:cubicBezTo>
                  <a:cubicBezTo>
                    <a:pt x="137" y="45"/>
                    <a:pt x="137" y="45"/>
                    <a:pt x="137" y="45"/>
                  </a:cubicBezTo>
                  <a:cubicBezTo>
                    <a:pt x="134" y="57"/>
                    <a:pt x="123" y="66"/>
                    <a:pt x="111"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8"/>
            <p:cNvSpPr>
              <a:spLocks noEditPoints="1"/>
            </p:cNvSpPr>
            <p:nvPr userDrawn="1"/>
          </p:nvSpPr>
          <p:spPr bwMode="auto">
            <a:xfrm>
              <a:off x="4393" y="4624"/>
              <a:ext cx="444" cy="503"/>
            </a:xfrm>
            <a:custGeom>
              <a:avLst/>
              <a:gdLst>
                <a:gd name="T0" fmla="*/ 87 w 160"/>
                <a:gd name="T1" fmla="*/ 0 h 182"/>
                <a:gd name="T2" fmla="*/ 32 w 160"/>
                <a:gd name="T3" fmla="*/ 43 h 182"/>
                <a:gd name="T4" fmla="*/ 0 w 160"/>
                <a:gd name="T5" fmla="*/ 182 h 182"/>
                <a:gd name="T6" fmla="*/ 73 w 160"/>
                <a:gd name="T7" fmla="*/ 182 h 182"/>
                <a:gd name="T8" fmla="*/ 128 w 160"/>
                <a:gd name="T9" fmla="*/ 139 h 182"/>
                <a:gd name="T10" fmla="*/ 160 w 160"/>
                <a:gd name="T11" fmla="*/ 0 h 182"/>
                <a:gd name="T12" fmla="*/ 87 w 160"/>
                <a:gd name="T13" fmla="*/ 0 h 182"/>
                <a:gd name="T14" fmla="*/ 129 w 160"/>
                <a:gd name="T15" fmla="*/ 66 h 182"/>
                <a:gd name="T16" fmla="*/ 96 w 160"/>
                <a:gd name="T17" fmla="*/ 66 h 182"/>
                <a:gd name="T18" fmla="*/ 84 w 160"/>
                <a:gd name="T19" fmla="*/ 118 h 182"/>
                <a:gd name="T20" fmla="*/ 60 w 160"/>
                <a:gd name="T21" fmla="*/ 137 h 182"/>
                <a:gd name="T22" fmla="*/ 59 w 160"/>
                <a:gd name="T23" fmla="*/ 137 h 182"/>
                <a:gd name="T24" fmla="*/ 75 w 160"/>
                <a:gd name="T25" fmla="*/ 66 h 182"/>
                <a:gd name="T26" fmla="*/ 61 w 160"/>
                <a:gd name="T27" fmla="*/ 66 h 182"/>
                <a:gd name="T28" fmla="*/ 46 w 160"/>
                <a:gd name="T29" fmla="*/ 47 h 182"/>
                <a:gd name="T30" fmla="*/ 46 w 160"/>
                <a:gd name="T31" fmla="*/ 45 h 182"/>
                <a:gd name="T32" fmla="*/ 115 w 160"/>
                <a:gd name="T33" fmla="*/ 45 h 182"/>
                <a:gd name="T34" fmla="*/ 130 w 160"/>
                <a:gd name="T35" fmla="*/ 64 h 182"/>
                <a:gd name="T36" fmla="*/ 129 w 160"/>
                <a:gd name="T37" fmla="*/ 6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182">
                  <a:moveTo>
                    <a:pt x="87" y="0"/>
                  </a:moveTo>
                  <a:cubicBezTo>
                    <a:pt x="61" y="0"/>
                    <a:pt x="38" y="18"/>
                    <a:pt x="32" y="43"/>
                  </a:cubicBezTo>
                  <a:cubicBezTo>
                    <a:pt x="0" y="182"/>
                    <a:pt x="0" y="182"/>
                    <a:pt x="0" y="182"/>
                  </a:cubicBezTo>
                  <a:cubicBezTo>
                    <a:pt x="73" y="182"/>
                    <a:pt x="73" y="182"/>
                    <a:pt x="73" y="182"/>
                  </a:cubicBezTo>
                  <a:cubicBezTo>
                    <a:pt x="99" y="182"/>
                    <a:pt x="122" y="164"/>
                    <a:pt x="128" y="139"/>
                  </a:cubicBezTo>
                  <a:cubicBezTo>
                    <a:pt x="160" y="0"/>
                    <a:pt x="160" y="0"/>
                    <a:pt x="160" y="0"/>
                  </a:cubicBezTo>
                  <a:lnTo>
                    <a:pt x="87" y="0"/>
                  </a:lnTo>
                  <a:close/>
                  <a:moveTo>
                    <a:pt x="129" y="66"/>
                  </a:moveTo>
                  <a:cubicBezTo>
                    <a:pt x="96" y="66"/>
                    <a:pt x="96" y="66"/>
                    <a:pt x="96" y="66"/>
                  </a:cubicBezTo>
                  <a:cubicBezTo>
                    <a:pt x="84" y="118"/>
                    <a:pt x="84" y="118"/>
                    <a:pt x="84" y="118"/>
                  </a:cubicBezTo>
                  <a:cubicBezTo>
                    <a:pt x="81" y="129"/>
                    <a:pt x="71" y="137"/>
                    <a:pt x="60" y="137"/>
                  </a:cubicBezTo>
                  <a:cubicBezTo>
                    <a:pt x="59" y="137"/>
                    <a:pt x="59" y="137"/>
                    <a:pt x="59" y="137"/>
                  </a:cubicBezTo>
                  <a:cubicBezTo>
                    <a:pt x="75" y="66"/>
                    <a:pt x="75" y="66"/>
                    <a:pt x="75" y="66"/>
                  </a:cubicBezTo>
                  <a:cubicBezTo>
                    <a:pt x="61" y="66"/>
                    <a:pt x="61" y="66"/>
                    <a:pt x="61" y="66"/>
                  </a:cubicBezTo>
                  <a:cubicBezTo>
                    <a:pt x="51" y="66"/>
                    <a:pt x="44" y="57"/>
                    <a:pt x="46" y="47"/>
                  </a:cubicBezTo>
                  <a:cubicBezTo>
                    <a:pt x="46" y="45"/>
                    <a:pt x="46" y="45"/>
                    <a:pt x="46" y="45"/>
                  </a:cubicBezTo>
                  <a:cubicBezTo>
                    <a:pt x="115" y="45"/>
                    <a:pt x="115" y="45"/>
                    <a:pt x="115" y="45"/>
                  </a:cubicBezTo>
                  <a:cubicBezTo>
                    <a:pt x="125" y="45"/>
                    <a:pt x="132" y="54"/>
                    <a:pt x="130" y="64"/>
                  </a:cubicBezTo>
                  <a:lnTo>
                    <a:pt x="129"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9"/>
            <p:cNvSpPr>
              <a:spLocks noEditPoints="1"/>
            </p:cNvSpPr>
            <p:nvPr userDrawn="1"/>
          </p:nvSpPr>
          <p:spPr bwMode="auto">
            <a:xfrm>
              <a:off x="4781" y="5044"/>
              <a:ext cx="83" cy="83"/>
            </a:xfrm>
            <a:custGeom>
              <a:avLst/>
              <a:gdLst>
                <a:gd name="T0" fmla="*/ 15 w 30"/>
                <a:gd name="T1" fmla="*/ 0 h 30"/>
                <a:gd name="T2" fmla="*/ 0 w 30"/>
                <a:gd name="T3" fmla="*/ 15 h 30"/>
                <a:gd name="T4" fmla="*/ 15 w 30"/>
                <a:gd name="T5" fmla="*/ 30 h 30"/>
                <a:gd name="T6" fmla="*/ 30 w 30"/>
                <a:gd name="T7" fmla="*/ 15 h 30"/>
                <a:gd name="T8" fmla="*/ 15 w 30"/>
                <a:gd name="T9" fmla="*/ 0 h 30"/>
                <a:gd name="T10" fmla="*/ 15 w 30"/>
                <a:gd name="T11" fmla="*/ 27 h 30"/>
                <a:gd name="T12" fmla="*/ 4 w 30"/>
                <a:gd name="T13" fmla="*/ 15 h 30"/>
                <a:gd name="T14" fmla="*/ 15 w 30"/>
                <a:gd name="T15" fmla="*/ 4 h 30"/>
                <a:gd name="T16" fmla="*/ 26 w 30"/>
                <a:gd name="T17" fmla="*/ 15 h 30"/>
                <a:gd name="T18" fmla="*/ 15 w 30"/>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
                  <a:moveTo>
                    <a:pt x="15" y="0"/>
                  </a:moveTo>
                  <a:cubicBezTo>
                    <a:pt x="7" y="0"/>
                    <a:pt x="0" y="7"/>
                    <a:pt x="0" y="15"/>
                  </a:cubicBezTo>
                  <a:cubicBezTo>
                    <a:pt x="0" y="24"/>
                    <a:pt x="7" y="30"/>
                    <a:pt x="15" y="30"/>
                  </a:cubicBezTo>
                  <a:cubicBezTo>
                    <a:pt x="23" y="30"/>
                    <a:pt x="30" y="24"/>
                    <a:pt x="30" y="15"/>
                  </a:cubicBezTo>
                  <a:cubicBezTo>
                    <a:pt x="30" y="7"/>
                    <a:pt x="23" y="0"/>
                    <a:pt x="15" y="0"/>
                  </a:cubicBezTo>
                  <a:close/>
                  <a:moveTo>
                    <a:pt x="15" y="27"/>
                  </a:moveTo>
                  <a:cubicBezTo>
                    <a:pt x="9" y="27"/>
                    <a:pt x="4" y="21"/>
                    <a:pt x="4" y="15"/>
                  </a:cubicBezTo>
                  <a:cubicBezTo>
                    <a:pt x="4" y="9"/>
                    <a:pt x="9" y="4"/>
                    <a:pt x="15" y="4"/>
                  </a:cubicBezTo>
                  <a:cubicBezTo>
                    <a:pt x="21" y="4"/>
                    <a:pt x="26" y="9"/>
                    <a:pt x="26" y="15"/>
                  </a:cubicBezTo>
                  <a:cubicBezTo>
                    <a:pt x="26" y="21"/>
                    <a:pt x="21" y="27"/>
                    <a:pt x="15"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0"/>
            <p:cNvSpPr>
              <a:spLocks noEditPoints="1"/>
            </p:cNvSpPr>
            <p:nvPr userDrawn="1"/>
          </p:nvSpPr>
          <p:spPr bwMode="auto">
            <a:xfrm>
              <a:off x="4809" y="5066"/>
              <a:ext cx="33" cy="41"/>
            </a:xfrm>
            <a:custGeom>
              <a:avLst/>
              <a:gdLst>
                <a:gd name="T0" fmla="*/ 6 w 12"/>
                <a:gd name="T1" fmla="*/ 9 h 15"/>
                <a:gd name="T2" fmla="*/ 3 w 12"/>
                <a:gd name="T3" fmla="*/ 9 h 15"/>
                <a:gd name="T4" fmla="*/ 3 w 12"/>
                <a:gd name="T5" fmla="*/ 15 h 15"/>
                <a:gd name="T6" fmla="*/ 0 w 12"/>
                <a:gd name="T7" fmla="*/ 15 h 15"/>
                <a:gd name="T8" fmla="*/ 0 w 12"/>
                <a:gd name="T9" fmla="*/ 0 h 15"/>
                <a:gd name="T10" fmla="*/ 6 w 12"/>
                <a:gd name="T11" fmla="*/ 0 h 15"/>
                <a:gd name="T12" fmla="*/ 10 w 12"/>
                <a:gd name="T13" fmla="*/ 1 h 15"/>
                <a:gd name="T14" fmla="*/ 11 w 12"/>
                <a:gd name="T15" fmla="*/ 4 h 15"/>
                <a:gd name="T16" fmla="*/ 11 w 12"/>
                <a:gd name="T17" fmla="*/ 7 h 15"/>
                <a:gd name="T18" fmla="*/ 9 w 12"/>
                <a:gd name="T19" fmla="*/ 8 h 15"/>
                <a:gd name="T20" fmla="*/ 12 w 12"/>
                <a:gd name="T21" fmla="*/ 15 h 15"/>
                <a:gd name="T22" fmla="*/ 12 w 12"/>
                <a:gd name="T23" fmla="*/ 15 h 15"/>
                <a:gd name="T24" fmla="*/ 8 w 12"/>
                <a:gd name="T25" fmla="*/ 15 h 15"/>
                <a:gd name="T26" fmla="*/ 6 w 12"/>
                <a:gd name="T27" fmla="*/ 9 h 15"/>
                <a:gd name="T28" fmla="*/ 3 w 12"/>
                <a:gd name="T29" fmla="*/ 7 h 15"/>
                <a:gd name="T30" fmla="*/ 6 w 12"/>
                <a:gd name="T31" fmla="*/ 7 h 15"/>
                <a:gd name="T32" fmla="*/ 7 w 12"/>
                <a:gd name="T33" fmla="*/ 6 h 15"/>
                <a:gd name="T34" fmla="*/ 8 w 12"/>
                <a:gd name="T35" fmla="*/ 4 h 15"/>
                <a:gd name="T36" fmla="*/ 8 w 12"/>
                <a:gd name="T37" fmla="*/ 3 h 15"/>
                <a:gd name="T38" fmla="*/ 6 w 12"/>
                <a:gd name="T39" fmla="*/ 2 h 15"/>
                <a:gd name="T40" fmla="*/ 3 w 12"/>
                <a:gd name="T41" fmla="*/ 2 h 15"/>
                <a:gd name="T42" fmla="*/ 3 w 12"/>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15">
                  <a:moveTo>
                    <a:pt x="6" y="9"/>
                  </a:moveTo>
                  <a:cubicBezTo>
                    <a:pt x="3" y="9"/>
                    <a:pt x="3" y="9"/>
                    <a:pt x="3" y="9"/>
                  </a:cubicBezTo>
                  <a:cubicBezTo>
                    <a:pt x="3" y="15"/>
                    <a:pt x="3" y="15"/>
                    <a:pt x="3" y="15"/>
                  </a:cubicBezTo>
                  <a:cubicBezTo>
                    <a:pt x="0" y="15"/>
                    <a:pt x="0" y="15"/>
                    <a:pt x="0" y="15"/>
                  </a:cubicBezTo>
                  <a:cubicBezTo>
                    <a:pt x="0" y="0"/>
                    <a:pt x="0" y="0"/>
                    <a:pt x="0" y="0"/>
                  </a:cubicBezTo>
                  <a:cubicBezTo>
                    <a:pt x="6" y="0"/>
                    <a:pt x="6" y="0"/>
                    <a:pt x="6" y="0"/>
                  </a:cubicBezTo>
                  <a:cubicBezTo>
                    <a:pt x="7" y="0"/>
                    <a:pt x="9" y="0"/>
                    <a:pt x="10" y="1"/>
                  </a:cubicBezTo>
                  <a:cubicBezTo>
                    <a:pt x="11" y="2"/>
                    <a:pt x="11" y="3"/>
                    <a:pt x="11" y="4"/>
                  </a:cubicBezTo>
                  <a:cubicBezTo>
                    <a:pt x="11" y="5"/>
                    <a:pt x="11" y="6"/>
                    <a:pt x="11" y="7"/>
                  </a:cubicBezTo>
                  <a:cubicBezTo>
                    <a:pt x="10" y="7"/>
                    <a:pt x="9" y="8"/>
                    <a:pt x="9" y="8"/>
                  </a:cubicBezTo>
                  <a:cubicBezTo>
                    <a:pt x="12" y="15"/>
                    <a:pt x="12" y="15"/>
                    <a:pt x="12" y="15"/>
                  </a:cubicBezTo>
                  <a:cubicBezTo>
                    <a:pt x="12" y="15"/>
                    <a:pt x="12" y="15"/>
                    <a:pt x="12" y="15"/>
                  </a:cubicBezTo>
                  <a:cubicBezTo>
                    <a:pt x="8" y="15"/>
                    <a:pt x="8" y="15"/>
                    <a:pt x="8" y="15"/>
                  </a:cubicBezTo>
                  <a:lnTo>
                    <a:pt x="6" y="9"/>
                  </a:lnTo>
                  <a:close/>
                  <a:moveTo>
                    <a:pt x="3" y="7"/>
                  </a:moveTo>
                  <a:cubicBezTo>
                    <a:pt x="6" y="7"/>
                    <a:pt x="6" y="7"/>
                    <a:pt x="6" y="7"/>
                  </a:cubicBezTo>
                  <a:cubicBezTo>
                    <a:pt x="6" y="7"/>
                    <a:pt x="7" y="6"/>
                    <a:pt x="7" y="6"/>
                  </a:cubicBezTo>
                  <a:cubicBezTo>
                    <a:pt x="8" y="6"/>
                    <a:pt x="8" y="5"/>
                    <a:pt x="8" y="4"/>
                  </a:cubicBezTo>
                  <a:cubicBezTo>
                    <a:pt x="8" y="4"/>
                    <a:pt x="8" y="3"/>
                    <a:pt x="8" y="3"/>
                  </a:cubicBezTo>
                  <a:cubicBezTo>
                    <a:pt x="7" y="2"/>
                    <a:pt x="6" y="2"/>
                    <a:pt x="6" y="2"/>
                  </a:cubicBezTo>
                  <a:cubicBezTo>
                    <a:pt x="3" y="2"/>
                    <a:pt x="3" y="2"/>
                    <a:pt x="3" y="2"/>
                  </a:cubicBezTo>
                  <a:lnTo>
                    <a:pt x="3"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11"/>
            <p:cNvSpPr>
              <a:spLocks noChangeArrowheads="1"/>
            </p:cNvSpPr>
            <p:nvPr userDrawn="1"/>
          </p:nvSpPr>
          <p:spPr bwMode="auto">
            <a:xfrm>
              <a:off x="4972" y="4809"/>
              <a:ext cx="31" cy="1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2"/>
            <p:cNvSpPr>
              <a:spLocks/>
            </p:cNvSpPr>
            <p:nvPr userDrawn="1"/>
          </p:nvSpPr>
          <p:spPr bwMode="auto">
            <a:xfrm>
              <a:off x="5019" y="4806"/>
              <a:ext cx="114" cy="197"/>
            </a:xfrm>
            <a:custGeom>
              <a:avLst/>
              <a:gdLst>
                <a:gd name="T0" fmla="*/ 35 w 41"/>
                <a:gd name="T1" fmla="*/ 65 h 71"/>
                <a:gd name="T2" fmla="*/ 18 w 41"/>
                <a:gd name="T3" fmla="*/ 71 h 71"/>
                <a:gd name="T4" fmla="*/ 0 w 41"/>
                <a:gd name="T5" fmla="*/ 67 h 71"/>
                <a:gd name="T6" fmla="*/ 4 w 41"/>
                <a:gd name="T7" fmla="*/ 58 h 71"/>
                <a:gd name="T8" fmla="*/ 17 w 41"/>
                <a:gd name="T9" fmla="*/ 61 h 71"/>
                <a:gd name="T10" fmla="*/ 26 w 41"/>
                <a:gd name="T11" fmla="*/ 59 h 71"/>
                <a:gd name="T12" fmla="*/ 30 w 41"/>
                <a:gd name="T13" fmla="*/ 51 h 71"/>
                <a:gd name="T14" fmla="*/ 19 w 41"/>
                <a:gd name="T15" fmla="*/ 40 h 71"/>
                <a:gd name="T16" fmla="*/ 7 w 41"/>
                <a:gd name="T17" fmla="*/ 32 h 71"/>
                <a:gd name="T18" fmla="*/ 1 w 41"/>
                <a:gd name="T19" fmla="*/ 19 h 71"/>
                <a:gd name="T20" fmla="*/ 7 w 41"/>
                <a:gd name="T21" fmla="*/ 5 h 71"/>
                <a:gd name="T22" fmla="*/ 23 w 41"/>
                <a:gd name="T23" fmla="*/ 0 h 71"/>
                <a:gd name="T24" fmla="*/ 39 w 41"/>
                <a:gd name="T25" fmla="*/ 3 h 71"/>
                <a:gd name="T26" fmla="*/ 35 w 41"/>
                <a:gd name="T27" fmla="*/ 12 h 71"/>
                <a:gd name="T28" fmla="*/ 23 w 41"/>
                <a:gd name="T29" fmla="*/ 9 h 71"/>
                <a:gd name="T30" fmla="*/ 15 w 41"/>
                <a:gd name="T31" fmla="*/ 12 h 71"/>
                <a:gd name="T32" fmla="*/ 12 w 41"/>
                <a:gd name="T33" fmla="*/ 19 h 71"/>
                <a:gd name="T34" fmla="*/ 24 w 41"/>
                <a:gd name="T35" fmla="*/ 30 h 71"/>
                <a:gd name="T36" fmla="*/ 35 w 41"/>
                <a:gd name="T37" fmla="*/ 37 h 71"/>
                <a:gd name="T38" fmla="*/ 41 w 41"/>
                <a:gd name="T39" fmla="*/ 51 h 71"/>
                <a:gd name="T40" fmla="*/ 35 w 41"/>
                <a:gd name="T4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 h="71">
                  <a:moveTo>
                    <a:pt x="35" y="65"/>
                  </a:moveTo>
                  <a:cubicBezTo>
                    <a:pt x="30" y="69"/>
                    <a:pt x="25" y="71"/>
                    <a:pt x="18" y="71"/>
                  </a:cubicBezTo>
                  <a:cubicBezTo>
                    <a:pt x="11" y="71"/>
                    <a:pt x="5" y="70"/>
                    <a:pt x="0" y="67"/>
                  </a:cubicBezTo>
                  <a:cubicBezTo>
                    <a:pt x="4" y="58"/>
                    <a:pt x="4" y="58"/>
                    <a:pt x="4" y="58"/>
                  </a:cubicBezTo>
                  <a:cubicBezTo>
                    <a:pt x="8" y="60"/>
                    <a:pt x="13" y="61"/>
                    <a:pt x="17" y="61"/>
                  </a:cubicBezTo>
                  <a:cubicBezTo>
                    <a:pt x="21" y="61"/>
                    <a:pt x="24" y="60"/>
                    <a:pt x="26" y="59"/>
                  </a:cubicBezTo>
                  <a:cubicBezTo>
                    <a:pt x="29" y="57"/>
                    <a:pt x="30" y="54"/>
                    <a:pt x="30" y="51"/>
                  </a:cubicBezTo>
                  <a:cubicBezTo>
                    <a:pt x="30" y="47"/>
                    <a:pt x="26" y="43"/>
                    <a:pt x="19" y="40"/>
                  </a:cubicBezTo>
                  <a:cubicBezTo>
                    <a:pt x="13" y="37"/>
                    <a:pt x="9" y="35"/>
                    <a:pt x="7" y="32"/>
                  </a:cubicBezTo>
                  <a:cubicBezTo>
                    <a:pt x="3" y="29"/>
                    <a:pt x="1" y="24"/>
                    <a:pt x="1" y="19"/>
                  </a:cubicBezTo>
                  <a:cubicBezTo>
                    <a:pt x="1" y="13"/>
                    <a:pt x="3" y="9"/>
                    <a:pt x="7" y="5"/>
                  </a:cubicBezTo>
                  <a:cubicBezTo>
                    <a:pt x="11" y="1"/>
                    <a:pt x="16" y="0"/>
                    <a:pt x="23" y="0"/>
                  </a:cubicBezTo>
                  <a:cubicBezTo>
                    <a:pt x="29" y="0"/>
                    <a:pt x="35" y="1"/>
                    <a:pt x="39" y="3"/>
                  </a:cubicBezTo>
                  <a:cubicBezTo>
                    <a:pt x="35" y="12"/>
                    <a:pt x="35" y="12"/>
                    <a:pt x="35" y="12"/>
                  </a:cubicBezTo>
                  <a:cubicBezTo>
                    <a:pt x="31" y="10"/>
                    <a:pt x="27" y="9"/>
                    <a:pt x="23" y="9"/>
                  </a:cubicBezTo>
                  <a:cubicBezTo>
                    <a:pt x="20" y="9"/>
                    <a:pt x="17" y="10"/>
                    <a:pt x="15" y="12"/>
                  </a:cubicBezTo>
                  <a:cubicBezTo>
                    <a:pt x="13" y="13"/>
                    <a:pt x="12" y="16"/>
                    <a:pt x="12" y="19"/>
                  </a:cubicBezTo>
                  <a:cubicBezTo>
                    <a:pt x="12" y="23"/>
                    <a:pt x="16" y="27"/>
                    <a:pt x="24" y="30"/>
                  </a:cubicBezTo>
                  <a:cubicBezTo>
                    <a:pt x="29" y="33"/>
                    <a:pt x="33" y="35"/>
                    <a:pt x="35" y="37"/>
                  </a:cubicBezTo>
                  <a:cubicBezTo>
                    <a:pt x="39" y="41"/>
                    <a:pt x="41" y="45"/>
                    <a:pt x="41" y="51"/>
                  </a:cubicBezTo>
                  <a:cubicBezTo>
                    <a:pt x="41" y="57"/>
                    <a:pt x="39" y="62"/>
                    <a:pt x="35"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673713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ody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5164" y="168209"/>
            <a:ext cx="8195853" cy="509004"/>
          </a:xfrm>
        </p:spPr>
        <p:txBody>
          <a:bodyPr/>
          <a:lstStyle>
            <a:lvl1pPr>
              <a:defRPr sz="2800" baseline="0">
                <a:gradFill>
                  <a:gsLst>
                    <a:gs pos="0">
                      <a:schemeClr val="bg1"/>
                    </a:gs>
                    <a:gs pos="100000">
                      <a:schemeClr val="accent2">
                        <a:lumMod val="60000"/>
                        <a:lumOff val="40000"/>
                      </a:schemeClr>
                    </a:gs>
                  </a:gsLst>
                  <a:lin ang="3000000" scaled="0"/>
                </a:gradFill>
              </a:defRPr>
            </a:lvl1pPr>
          </a:lstStyle>
          <a:p>
            <a:r>
              <a:rPr lang="en-US"/>
              <a:t>Header 1 – Font Open Sans – size 28pt</a:t>
            </a:r>
          </a:p>
        </p:txBody>
      </p:sp>
      <p:sp>
        <p:nvSpPr>
          <p:cNvPr id="4" name="Date Placeholder 3"/>
          <p:cNvSpPr>
            <a:spLocks noGrp="1"/>
          </p:cNvSpPr>
          <p:nvPr>
            <p:ph type="dt" sz="half" idx="10"/>
          </p:nvPr>
        </p:nvSpPr>
        <p:spPr>
          <a:xfrm>
            <a:off x="334861" y="6589471"/>
            <a:ext cx="2743200" cy="261426"/>
          </a:xfrm>
          <a:prstGeom prst="rect">
            <a:avLst/>
          </a:prstGeom>
        </p:spPr>
        <p:txBody>
          <a:bodyPr/>
          <a:lstStyle>
            <a:lvl1pPr>
              <a:defRPr>
                <a:solidFill>
                  <a:schemeClr val="bg1"/>
                </a:solidFill>
              </a:defRPr>
            </a:lvl1pPr>
          </a:lstStyle>
          <a:p>
            <a:fld id="{E6AEF9DC-F0F1-4568-8064-5F98B519348D}" type="datetimeFigureOut">
              <a:rPr lang="en-US" smtClean="0"/>
              <a:pPr/>
              <a:t>6/3/2024</a:t>
            </a:fld>
            <a:endParaRPr lang="en-US"/>
          </a:p>
        </p:txBody>
      </p:sp>
      <p:sp>
        <p:nvSpPr>
          <p:cNvPr id="5" name="Footer Placeholder 4"/>
          <p:cNvSpPr>
            <a:spLocks noGrp="1"/>
          </p:cNvSpPr>
          <p:nvPr>
            <p:ph type="ftr" sz="quarter" idx="11"/>
          </p:nvPr>
        </p:nvSpPr>
        <p:spPr>
          <a:xfrm>
            <a:off x="4038600" y="6589471"/>
            <a:ext cx="4114800" cy="261426"/>
          </a:xfrm>
          <a:prstGeom prst="rect">
            <a:avLst/>
          </a:prstGeom>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a:xfrm>
            <a:off x="9197830" y="6589471"/>
            <a:ext cx="2743200" cy="261426"/>
          </a:xfrm>
          <a:prstGeom prst="rect">
            <a:avLst/>
          </a:prstGeom>
        </p:spPr>
        <p:txBody>
          <a:bodyPr/>
          <a:lstStyle>
            <a:lvl1pPr>
              <a:defRPr>
                <a:solidFill>
                  <a:schemeClr val="bg1"/>
                </a:solidFill>
              </a:defRPr>
            </a:lvl1pPr>
          </a:lstStyle>
          <a:p>
            <a:fld id="{B3CA9172-2E90-439A-AFBD-64C67CA03A56}" type="slidenum">
              <a:rPr lang="en-US" smtClean="0"/>
              <a:pPr/>
              <a:t>‹#›</a:t>
            </a:fld>
            <a:endParaRPr lang="en-US"/>
          </a:p>
        </p:txBody>
      </p:sp>
      <p:sp>
        <p:nvSpPr>
          <p:cNvPr id="7" name="Content Placeholder 6">
            <a:extLst>
              <a:ext uri="{FF2B5EF4-FFF2-40B4-BE49-F238E27FC236}">
                <a16:creationId xmlns:a16="http://schemas.microsoft.com/office/drawing/2014/main" id="{CAE5B9B0-1C6C-9044-8660-FFD64CC4BEBC}"/>
              </a:ext>
            </a:extLst>
          </p:cNvPr>
          <p:cNvSpPr>
            <a:spLocks noGrp="1"/>
          </p:cNvSpPr>
          <p:nvPr>
            <p:ph sz="quarter" idx="36" hasCustomPrompt="1"/>
          </p:nvPr>
        </p:nvSpPr>
        <p:spPr>
          <a:xfrm>
            <a:off x="617538" y="1425845"/>
            <a:ext cx="10964862" cy="4740006"/>
          </a:xfrm>
        </p:spPr>
        <p:txBody>
          <a:bodyPr/>
          <a:lstStyle>
            <a:lvl1pPr>
              <a:defRPr/>
            </a:lvl1pPr>
            <a:lvl2pPr>
              <a:defRPr/>
            </a:lvl2pPr>
            <a:lvl3pPr>
              <a:defRPr/>
            </a:lvl3pPr>
            <a:lvl4pPr>
              <a:defRPr/>
            </a:lvl4pPr>
            <a:lvl5pPr>
              <a:defRPr/>
            </a:lvl5pPr>
          </a:lstStyle>
          <a:p>
            <a:pPr lvl="0"/>
            <a:r>
              <a:rPr lang="en-US" dirty="0"/>
              <a:t>Title 1 – size 24pt</a:t>
            </a:r>
          </a:p>
          <a:p>
            <a:pPr lvl="1"/>
            <a:r>
              <a:rPr lang="en-US" dirty="0"/>
              <a:t>Second level – size 20pt</a:t>
            </a:r>
          </a:p>
          <a:p>
            <a:pPr lvl="2"/>
            <a:r>
              <a:rPr lang="en-US" dirty="0"/>
              <a:t>Third level – size 18pt</a:t>
            </a:r>
          </a:p>
          <a:p>
            <a:pPr lvl="3"/>
            <a:r>
              <a:rPr lang="en-US" dirty="0"/>
              <a:t>Fourth level – size 16pt</a:t>
            </a:r>
          </a:p>
          <a:p>
            <a:pPr lvl="4"/>
            <a:r>
              <a:rPr lang="en-US" dirty="0"/>
              <a:t>Fifth level – size 14pt</a:t>
            </a:r>
            <a:endParaRPr lang="en-VN" dirty="0"/>
          </a:p>
        </p:txBody>
      </p:sp>
      <p:pic>
        <p:nvPicPr>
          <p:cNvPr id="33" name="Picture 3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6409" y="135473"/>
            <a:ext cx="1199268" cy="1235256"/>
          </a:xfrm>
          <a:prstGeom prst="rect">
            <a:avLst/>
          </a:prstGeom>
        </p:spPr>
      </p:pic>
      <p:grpSp>
        <p:nvGrpSpPr>
          <p:cNvPr id="32" name="Group 4"/>
          <p:cNvGrpSpPr>
            <a:grpSpLocks noChangeAspect="1"/>
          </p:cNvGrpSpPr>
          <p:nvPr userDrawn="1"/>
        </p:nvGrpSpPr>
        <p:grpSpPr bwMode="auto">
          <a:xfrm>
            <a:off x="11380749" y="135473"/>
            <a:ext cx="633893" cy="312869"/>
            <a:chOff x="3656" y="4511"/>
            <a:chExt cx="1477" cy="729"/>
          </a:xfrm>
        </p:grpSpPr>
        <p:sp>
          <p:nvSpPr>
            <p:cNvPr id="34" name="Freeform 5"/>
            <p:cNvSpPr>
              <a:spLocks/>
            </p:cNvSpPr>
            <p:nvPr userDrawn="1"/>
          </p:nvSpPr>
          <p:spPr bwMode="auto">
            <a:xfrm>
              <a:off x="4196" y="4806"/>
              <a:ext cx="133" cy="42"/>
            </a:xfrm>
            <a:custGeom>
              <a:avLst/>
              <a:gdLst>
                <a:gd name="T0" fmla="*/ 12 w 133"/>
                <a:gd name="T1" fmla="*/ 0 h 42"/>
                <a:gd name="T2" fmla="*/ 133 w 133"/>
                <a:gd name="T3" fmla="*/ 0 h 42"/>
                <a:gd name="T4" fmla="*/ 122 w 133"/>
                <a:gd name="T5" fmla="*/ 42 h 42"/>
                <a:gd name="T6" fmla="*/ 0 w 133"/>
                <a:gd name="T7" fmla="*/ 42 h 42"/>
                <a:gd name="T8" fmla="*/ 12 w 133"/>
                <a:gd name="T9" fmla="*/ 0 h 42"/>
              </a:gdLst>
              <a:ahLst/>
              <a:cxnLst>
                <a:cxn ang="0">
                  <a:pos x="T0" y="T1"/>
                </a:cxn>
                <a:cxn ang="0">
                  <a:pos x="T2" y="T3"/>
                </a:cxn>
                <a:cxn ang="0">
                  <a:pos x="T4" y="T5"/>
                </a:cxn>
                <a:cxn ang="0">
                  <a:pos x="T6" y="T7"/>
                </a:cxn>
                <a:cxn ang="0">
                  <a:pos x="T8" y="T9"/>
                </a:cxn>
              </a:cxnLst>
              <a:rect l="0" t="0" r="r" b="b"/>
              <a:pathLst>
                <a:path w="133" h="42">
                  <a:moveTo>
                    <a:pt x="12" y="0"/>
                  </a:moveTo>
                  <a:lnTo>
                    <a:pt x="133" y="0"/>
                  </a:lnTo>
                  <a:lnTo>
                    <a:pt x="122" y="42"/>
                  </a:lnTo>
                  <a:lnTo>
                    <a:pt x="0" y="42"/>
                  </a:lnTo>
                  <a:lnTo>
                    <a:pt x="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6"/>
            <p:cNvSpPr>
              <a:spLocks noEditPoints="1"/>
            </p:cNvSpPr>
            <p:nvPr userDrawn="1"/>
          </p:nvSpPr>
          <p:spPr bwMode="auto">
            <a:xfrm>
              <a:off x="4000" y="4511"/>
              <a:ext cx="493" cy="729"/>
            </a:xfrm>
            <a:custGeom>
              <a:avLst/>
              <a:gdLst>
                <a:gd name="T0" fmla="*/ 105 w 178"/>
                <a:gd name="T1" fmla="*/ 0 h 264"/>
                <a:gd name="T2" fmla="*/ 51 w 178"/>
                <a:gd name="T3" fmla="*/ 43 h 264"/>
                <a:gd name="T4" fmla="*/ 0 w 178"/>
                <a:gd name="T5" fmla="*/ 264 h 264"/>
                <a:gd name="T6" fmla="*/ 73 w 178"/>
                <a:gd name="T7" fmla="*/ 264 h 264"/>
                <a:gd name="T8" fmla="*/ 127 w 178"/>
                <a:gd name="T9" fmla="*/ 221 h 264"/>
                <a:gd name="T10" fmla="*/ 178 w 178"/>
                <a:gd name="T11" fmla="*/ 0 h 264"/>
                <a:gd name="T12" fmla="*/ 105 w 178"/>
                <a:gd name="T13" fmla="*/ 0 h 264"/>
                <a:gd name="T14" fmla="*/ 136 w 178"/>
                <a:gd name="T15" fmla="*/ 123 h 264"/>
                <a:gd name="T16" fmla="*/ 111 w 178"/>
                <a:gd name="T17" fmla="*/ 142 h 264"/>
                <a:gd name="T18" fmla="*/ 67 w 178"/>
                <a:gd name="T19" fmla="*/ 142 h 264"/>
                <a:gd name="T20" fmla="*/ 63 w 178"/>
                <a:gd name="T21" fmla="*/ 158 h 264"/>
                <a:gd name="T22" fmla="*/ 38 w 178"/>
                <a:gd name="T23" fmla="*/ 178 h 264"/>
                <a:gd name="T24" fmla="*/ 59 w 178"/>
                <a:gd name="T25" fmla="*/ 86 h 264"/>
                <a:gd name="T26" fmla="*/ 125 w 178"/>
                <a:gd name="T27" fmla="*/ 86 h 264"/>
                <a:gd name="T28" fmla="*/ 140 w 178"/>
                <a:gd name="T29" fmla="*/ 105 h 264"/>
                <a:gd name="T30" fmla="*/ 136 w 178"/>
                <a:gd name="T31" fmla="*/ 12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8" h="264">
                  <a:moveTo>
                    <a:pt x="105" y="0"/>
                  </a:moveTo>
                  <a:cubicBezTo>
                    <a:pt x="79" y="0"/>
                    <a:pt x="56" y="18"/>
                    <a:pt x="51" y="43"/>
                  </a:cubicBezTo>
                  <a:cubicBezTo>
                    <a:pt x="0" y="264"/>
                    <a:pt x="0" y="264"/>
                    <a:pt x="0" y="264"/>
                  </a:cubicBezTo>
                  <a:cubicBezTo>
                    <a:pt x="73" y="264"/>
                    <a:pt x="73" y="264"/>
                    <a:pt x="73" y="264"/>
                  </a:cubicBezTo>
                  <a:cubicBezTo>
                    <a:pt x="99" y="264"/>
                    <a:pt x="121" y="246"/>
                    <a:pt x="127" y="221"/>
                  </a:cubicBezTo>
                  <a:cubicBezTo>
                    <a:pt x="178" y="0"/>
                    <a:pt x="178" y="0"/>
                    <a:pt x="178" y="0"/>
                  </a:cubicBezTo>
                  <a:lnTo>
                    <a:pt x="105" y="0"/>
                  </a:lnTo>
                  <a:close/>
                  <a:moveTo>
                    <a:pt x="136" y="123"/>
                  </a:moveTo>
                  <a:cubicBezTo>
                    <a:pt x="133" y="134"/>
                    <a:pt x="123" y="142"/>
                    <a:pt x="111" y="142"/>
                  </a:cubicBezTo>
                  <a:cubicBezTo>
                    <a:pt x="67" y="142"/>
                    <a:pt x="67" y="142"/>
                    <a:pt x="67" y="142"/>
                  </a:cubicBezTo>
                  <a:cubicBezTo>
                    <a:pt x="63" y="158"/>
                    <a:pt x="63" y="158"/>
                    <a:pt x="63" y="158"/>
                  </a:cubicBezTo>
                  <a:cubicBezTo>
                    <a:pt x="60" y="169"/>
                    <a:pt x="50" y="178"/>
                    <a:pt x="38" y="178"/>
                  </a:cubicBezTo>
                  <a:cubicBezTo>
                    <a:pt x="59" y="86"/>
                    <a:pt x="59" y="86"/>
                    <a:pt x="59" y="86"/>
                  </a:cubicBezTo>
                  <a:cubicBezTo>
                    <a:pt x="125" y="86"/>
                    <a:pt x="125" y="86"/>
                    <a:pt x="125" y="86"/>
                  </a:cubicBezTo>
                  <a:cubicBezTo>
                    <a:pt x="135" y="86"/>
                    <a:pt x="142" y="95"/>
                    <a:pt x="140" y="105"/>
                  </a:cubicBezTo>
                  <a:lnTo>
                    <a:pt x="136" y="1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7"/>
            <p:cNvSpPr>
              <a:spLocks noEditPoints="1"/>
            </p:cNvSpPr>
            <p:nvPr userDrawn="1"/>
          </p:nvSpPr>
          <p:spPr bwMode="auto">
            <a:xfrm>
              <a:off x="3656" y="4624"/>
              <a:ext cx="441" cy="503"/>
            </a:xfrm>
            <a:custGeom>
              <a:avLst/>
              <a:gdLst>
                <a:gd name="T0" fmla="*/ 86 w 159"/>
                <a:gd name="T1" fmla="*/ 0 h 182"/>
                <a:gd name="T2" fmla="*/ 32 w 159"/>
                <a:gd name="T3" fmla="*/ 43 h 182"/>
                <a:gd name="T4" fmla="*/ 0 w 159"/>
                <a:gd name="T5" fmla="*/ 182 h 182"/>
                <a:gd name="T6" fmla="*/ 73 w 159"/>
                <a:gd name="T7" fmla="*/ 182 h 182"/>
                <a:gd name="T8" fmla="*/ 127 w 159"/>
                <a:gd name="T9" fmla="*/ 139 h 182"/>
                <a:gd name="T10" fmla="*/ 159 w 159"/>
                <a:gd name="T11" fmla="*/ 0 h 182"/>
                <a:gd name="T12" fmla="*/ 86 w 159"/>
                <a:gd name="T13" fmla="*/ 0 h 182"/>
                <a:gd name="T14" fmla="*/ 111 w 159"/>
                <a:gd name="T15" fmla="*/ 66 h 182"/>
                <a:gd name="T16" fmla="*/ 66 w 159"/>
                <a:gd name="T17" fmla="*/ 66 h 182"/>
                <a:gd name="T18" fmla="*/ 63 w 159"/>
                <a:gd name="T19" fmla="*/ 81 h 182"/>
                <a:gd name="T20" fmla="*/ 116 w 159"/>
                <a:gd name="T21" fmla="*/ 81 h 182"/>
                <a:gd name="T22" fmla="*/ 91 w 159"/>
                <a:gd name="T23" fmla="*/ 101 h 182"/>
                <a:gd name="T24" fmla="*/ 58 w 159"/>
                <a:gd name="T25" fmla="*/ 101 h 182"/>
                <a:gd name="T26" fmla="*/ 55 w 159"/>
                <a:gd name="T27" fmla="*/ 117 h 182"/>
                <a:gd name="T28" fmla="*/ 30 w 159"/>
                <a:gd name="T29" fmla="*/ 137 h 182"/>
                <a:gd name="T30" fmla="*/ 46 w 159"/>
                <a:gd name="T31" fmla="*/ 65 h 182"/>
                <a:gd name="T32" fmla="*/ 71 w 159"/>
                <a:gd name="T33" fmla="*/ 45 h 182"/>
                <a:gd name="T34" fmla="*/ 137 w 159"/>
                <a:gd name="T35" fmla="*/ 45 h 182"/>
                <a:gd name="T36" fmla="*/ 111 w 159"/>
                <a:gd name="T37" fmla="*/ 6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 h="182">
                  <a:moveTo>
                    <a:pt x="86" y="0"/>
                  </a:moveTo>
                  <a:cubicBezTo>
                    <a:pt x="60" y="0"/>
                    <a:pt x="38" y="18"/>
                    <a:pt x="32" y="43"/>
                  </a:cubicBezTo>
                  <a:cubicBezTo>
                    <a:pt x="0" y="182"/>
                    <a:pt x="0" y="182"/>
                    <a:pt x="0" y="182"/>
                  </a:cubicBezTo>
                  <a:cubicBezTo>
                    <a:pt x="73" y="182"/>
                    <a:pt x="73" y="182"/>
                    <a:pt x="73" y="182"/>
                  </a:cubicBezTo>
                  <a:cubicBezTo>
                    <a:pt x="99" y="182"/>
                    <a:pt x="121" y="164"/>
                    <a:pt x="127" y="139"/>
                  </a:cubicBezTo>
                  <a:cubicBezTo>
                    <a:pt x="159" y="0"/>
                    <a:pt x="159" y="0"/>
                    <a:pt x="159" y="0"/>
                  </a:cubicBezTo>
                  <a:lnTo>
                    <a:pt x="86" y="0"/>
                  </a:lnTo>
                  <a:close/>
                  <a:moveTo>
                    <a:pt x="111" y="66"/>
                  </a:moveTo>
                  <a:cubicBezTo>
                    <a:pt x="66" y="66"/>
                    <a:pt x="66" y="66"/>
                    <a:pt x="66" y="66"/>
                  </a:cubicBezTo>
                  <a:cubicBezTo>
                    <a:pt x="63" y="81"/>
                    <a:pt x="63" y="81"/>
                    <a:pt x="63" y="81"/>
                  </a:cubicBezTo>
                  <a:cubicBezTo>
                    <a:pt x="116" y="81"/>
                    <a:pt x="116" y="81"/>
                    <a:pt x="116" y="81"/>
                  </a:cubicBezTo>
                  <a:cubicBezTo>
                    <a:pt x="114" y="93"/>
                    <a:pt x="103" y="101"/>
                    <a:pt x="91" y="101"/>
                  </a:cubicBezTo>
                  <a:cubicBezTo>
                    <a:pt x="58" y="101"/>
                    <a:pt x="58" y="101"/>
                    <a:pt x="58" y="101"/>
                  </a:cubicBezTo>
                  <a:cubicBezTo>
                    <a:pt x="55" y="117"/>
                    <a:pt x="55" y="117"/>
                    <a:pt x="55" y="117"/>
                  </a:cubicBezTo>
                  <a:cubicBezTo>
                    <a:pt x="52" y="129"/>
                    <a:pt x="42" y="137"/>
                    <a:pt x="30" y="137"/>
                  </a:cubicBezTo>
                  <a:cubicBezTo>
                    <a:pt x="46" y="65"/>
                    <a:pt x="46" y="65"/>
                    <a:pt x="46" y="65"/>
                  </a:cubicBezTo>
                  <a:cubicBezTo>
                    <a:pt x="49" y="54"/>
                    <a:pt x="59" y="45"/>
                    <a:pt x="71" y="45"/>
                  </a:cubicBezTo>
                  <a:cubicBezTo>
                    <a:pt x="137" y="45"/>
                    <a:pt x="137" y="45"/>
                    <a:pt x="137" y="45"/>
                  </a:cubicBezTo>
                  <a:cubicBezTo>
                    <a:pt x="134" y="57"/>
                    <a:pt x="123" y="66"/>
                    <a:pt x="111"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8"/>
            <p:cNvSpPr>
              <a:spLocks noEditPoints="1"/>
            </p:cNvSpPr>
            <p:nvPr userDrawn="1"/>
          </p:nvSpPr>
          <p:spPr bwMode="auto">
            <a:xfrm>
              <a:off x="4393" y="4624"/>
              <a:ext cx="444" cy="503"/>
            </a:xfrm>
            <a:custGeom>
              <a:avLst/>
              <a:gdLst>
                <a:gd name="T0" fmla="*/ 87 w 160"/>
                <a:gd name="T1" fmla="*/ 0 h 182"/>
                <a:gd name="T2" fmla="*/ 32 w 160"/>
                <a:gd name="T3" fmla="*/ 43 h 182"/>
                <a:gd name="T4" fmla="*/ 0 w 160"/>
                <a:gd name="T5" fmla="*/ 182 h 182"/>
                <a:gd name="T6" fmla="*/ 73 w 160"/>
                <a:gd name="T7" fmla="*/ 182 h 182"/>
                <a:gd name="T8" fmla="*/ 128 w 160"/>
                <a:gd name="T9" fmla="*/ 139 h 182"/>
                <a:gd name="T10" fmla="*/ 160 w 160"/>
                <a:gd name="T11" fmla="*/ 0 h 182"/>
                <a:gd name="T12" fmla="*/ 87 w 160"/>
                <a:gd name="T13" fmla="*/ 0 h 182"/>
                <a:gd name="T14" fmla="*/ 129 w 160"/>
                <a:gd name="T15" fmla="*/ 66 h 182"/>
                <a:gd name="T16" fmla="*/ 96 w 160"/>
                <a:gd name="T17" fmla="*/ 66 h 182"/>
                <a:gd name="T18" fmla="*/ 84 w 160"/>
                <a:gd name="T19" fmla="*/ 118 h 182"/>
                <a:gd name="T20" fmla="*/ 60 w 160"/>
                <a:gd name="T21" fmla="*/ 137 h 182"/>
                <a:gd name="T22" fmla="*/ 59 w 160"/>
                <a:gd name="T23" fmla="*/ 137 h 182"/>
                <a:gd name="T24" fmla="*/ 75 w 160"/>
                <a:gd name="T25" fmla="*/ 66 h 182"/>
                <a:gd name="T26" fmla="*/ 61 w 160"/>
                <a:gd name="T27" fmla="*/ 66 h 182"/>
                <a:gd name="T28" fmla="*/ 46 w 160"/>
                <a:gd name="T29" fmla="*/ 47 h 182"/>
                <a:gd name="T30" fmla="*/ 46 w 160"/>
                <a:gd name="T31" fmla="*/ 45 h 182"/>
                <a:gd name="T32" fmla="*/ 115 w 160"/>
                <a:gd name="T33" fmla="*/ 45 h 182"/>
                <a:gd name="T34" fmla="*/ 130 w 160"/>
                <a:gd name="T35" fmla="*/ 64 h 182"/>
                <a:gd name="T36" fmla="*/ 129 w 160"/>
                <a:gd name="T37" fmla="*/ 6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182">
                  <a:moveTo>
                    <a:pt x="87" y="0"/>
                  </a:moveTo>
                  <a:cubicBezTo>
                    <a:pt x="61" y="0"/>
                    <a:pt x="38" y="18"/>
                    <a:pt x="32" y="43"/>
                  </a:cubicBezTo>
                  <a:cubicBezTo>
                    <a:pt x="0" y="182"/>
                    <a:pt x="0" y="182"/>
                    <a:pt x="0" y="182"/>
                  </a:cubicBezTo>
                  <a:cubicBezTo>
                    <a:pt x="73" y="182"/>
                    <a:pt x="73" y="182"/>
                    <a:pt x="73" y="182"/>
                  </a:cubicBezTo>
                  <a:cubicBezTo>
                    <a:pt x="99" y="182"/>
                    <a:pt x="122" y="164"/>
                    <a:pt x="128" y="139"/>
                  </a:cubicBezTo>
                  <a:cubicBezTo>
                    <a:pt x="160" y="0"/>
                    <a:pt x="160" y="0"/>
                    <a:pt x="160" y="0"/>
                  </a:cubicBezTo>
                  <a:lnTo>
                    <a:pt x="87" y="0"/>
                  </a:lnTo>
                  <a:close/>
                  <a:moveTo>
                    <a:pt x="129" y="66"/>
                  </a:moveTo>
                  <a:cubicBezTo>
                    <a:pt x="96" y="66"/>
                    <a:pt x="96" y="66"/>
                    <a:pt x="96" y="66"/>
                  </a:cubicBezTo>
                  <a:cubicBezTo>
                    <a:pt x="84" y="118"/>
                    <a:pt x="84" y="118"/>
                    <a:pt x="84" y="118"/>
                  </a:cubicBezTo>
                  <a:cubicBezTo>
                    <a:pt x="81" y="129"/>
                    <a:pt x="71" y="137"/>
                    <a:pt x="60" y="137"/>
                  </a:cubicBezTo>
                  <a:cubicBezTo>
                    <a:pt x="59" y="137"/>
                    <a:pt x="59" y="137"/>
                    <a:pt x="59" y="137"/>
                  </a:cubicBezTo>
                  <a:cubicBezTo>
                    <a:pt x="75" y="66"/>
                    <a:pt x="75" y="66"/>
                    <a:pt x="75" y="66"/>
                  </a:cubicBezTo>
                  <a:cubicBezTo>
                    <a:pt x="61" y="66"/>
                    <a:pt x="61" y="66"/>
                    <a:pt x="61" y="66"/>
                  </a:cubicBezTo>
                  <a:cubicBezTo>
                    <a:pt x="51" y="66"/>
                    <a:pt x="44" y="57"/>
                    <a:pt x="46" y="47"/>
                  </a:cubicBezTo>
                  <a:cubicBezTo>
                    <a:pt x="46" y="45"/>
                    <a:pt x="46" y="45"/>
                    <a:pt x="46" y="45"/>
                  </a:cubicBezTo>
                  <a:cubicBezTo>
                    <a:pt x="115" y="45"/>
                    <a:pt x="115" y="45"/>
                    <a:pt x="115" y="45"/>
                  </a:cubicBezTo>
                  <a:cubicBezTo>
                    <a:pt x="125" y="45"/>
                    <a:pt x="132" y="54"/>
                    <a:pt x="130" y="64"/>
                  </a:cubicBezTo>
                  <a:lnTo>
                    <a:pt x="129"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9"/>
            <p:cNvSpPr>
              <a:spLocks noEditPoints="1"/>
            </p:cNvSpPr>
            <p:nvPr userDrawn="1"/>
          </p:nvSpPr>
          <p:spPr bwMode="auto">
            <a:xfrm>
              <a:off x="4781" y="5044"/>
              <a:ext cx="83" cy="83"/>
            </a:xfrm>
            <a:custGeom>
              <a:avLst/>
              <a:gdLst>
                <a:gd name="T0" fmla="*/ 15 w 30"/>
                <a:gd name="T1" fmla="*/ 0 h 30"/>
                <a:gd name="T2" fmla="*/ 0 w 30"/>
                <a:gd name="T3" fmla="*/ 15 h 30"/>
                <a:gd name="T4" fmla="*/ 15 w 30"/>
                <a:gd name="T5" fmla="*/ 30 h 30"/>
                <a:gd name="T6" fmla="*/ 30 w 30"/>
                <a:gd name="T7" fmla="*/ 15 h 30"/>
                <a:gd name="T8" fmla="*/ 15 w 30"/>
                <a:gd name="T9" fmla="*/ 0 h 30"/>
                <a:gd name="T10" fmla="*/ 15 w 30"/>
                <a:gd name="T11" fmla="*/ 27 h 30"/>
                <a:gd name="T12" fmla="*/ 4 w 30"/>
                <a:gd name="T13" fmla="*/ 15 h 30"/>
                <a:gd name="T14" fmla="*/ 15 w 30"/>
                <a:gd name="T15" fmla="*/ 4 h 30"/>
                <a:gd name="T16" fmla="*/ 26 w 30"/>
                <a:gd name="T17" fmla="*/ 15 h 30"/>
                <a:gd name="T18" fmla="*/ 15 w 30"/>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
                  <a:moveTo>
                    <a:pt x="15" y="0"/>
                  </a:moveTo>
                  <a:cubicBezTo>
                    <a:pt x="7" y="0"/>
                    <a:pt x="0" y="7"/>
                    <a:pt x="0" y="15"/>
                  </a:cubicBezTo>
                  <a:cubicBezTo>
                    <a:pt x="0" y="24"/>
                    <a:pt x="7" y="30"/>
                    <a:pt x="15" y="30"/>
                  </a:cubicBezTo>
                  <a:cubicBezTo>
                    <a:pt x="23" y="30"/>
                    <a:pt x="30" y="24"/>
                    <a:pt x="30" y="15"/>
                  </a:cubicBezTo>
                  <a:cubicBezTo>
                    <a:pt x="30" y="7"/>
                    <a:pt x="23" y="0"/>
                    <a:pt x="15" y="0"/>
                  </a:cubicBezTo>
                  <a:close/>
                  <a:moveTo>
                    <a:pt x="15" y="27"/>
                  </a:moveTo>
                  <a:cubicBezTo>
                    <a:pt x="9" y="27"/>
                    <a:pt x="4" y="21"/>
                    <a:pt x="4" y="15"/>
                  </a:cubicBezTo>
                  <a:cubicBezTo>
                    <a:pt x="4" y="9"/>
                    <a:pt x="9" y="4"/>
                    <a:pt x="15" y="4"/>
                  </a:cubicBezTo>
                  <a:cubicBezTo>
                    <a:pt x="21" y="4"/>
                    <a:pt x="26" y="9"/>
                    <a:pt x="26" y="15"/>
                  </a:cubicBezTo>
                  <a:cubicBezTo>
                    <a:pt x="26" y="21"/>
                    <a:pt x="21" y="27"/>
                    <a:pt x="15"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0"/>
            <p:cNvSpPr>
              <a:spLocks noEditPoints="1"/>
            </p:cNvSpPr>
            <p:nvPr userDrawn="1"/>
          </p:nvSpPr>
          <p:spPr bwMode="auto">
            <a:xfrm>
              <a:off x="4809" y="5066"/>
              <a:ext cx="33" cy="41"/>
            </a:xfrm>
            <a:custGeom>
              <a:avLst/>
              <a:gdLst>
                <a:gd name="T0" fmla="*/ 6 w 12"/>
                <a:gd name="T1" fmla="*/ 9 h 15"/>
                <a:gd name="T2" fmla="*/ 3 w 12"/>
                <a:gd name="T3" fmla="*/ 9 h 15"/>
                <a:gd name="T4" fmla="*/ 3 w 12"/>
                <a:gd name="T5" fmla="*/ 15 h 15"/>
                <a:gd name="T6" fmla="*/ 0 w 12"/>
                <a:gd name="T7" fmla="*/ 15 h 15"/>
                <a:gd name="T8" fmla="*/ 0 w 12"/>
                <a:gd name="T9" fmla="*/ 0 h 15"/>
                <a:gd name="T10" fmla="*/ 6 w 12"/>
                <a:gd name="T11" fmla="*/ 0 h 15"/>
                <a:gd name="T12" fmla="*/ 10 w 12"/>
                <a:gd name="T13" fmla="*/ 1 h 15"/>
                <a:gd name="T14" fmla="*/ 11 w 12"/>
                <a:gd name="T15" fmla="*/ 4 h 15"/>
                <a:gd name="T16" fmla="*/ 11 w 12"/>
                <a:gd name="T17" fmla="*/ 7 h 15"/>
                <a:gd name="T18" fmla="*/ 9 w 12"/>
                <a:gd name="T19" fmla="*/ 8 h 15"/>
                <a:gd name="T20" fmla="*/ 12 w 12"/>
                <a:gd name="T21" fmla="*/ 15 h 15"/>
                <a:gd name="T22" fmla="*/ 12 w 12"/>
                <a:gd name="T23" fmla="*/ 15 h 15"/>
                <a:gd name="T24" fmla="*/ 8 w 12"/>
                <a:gd name="T25" fmla="*/ 15 h 15"/>
                <a:gd name="T26" fmla="*/ 6 w 12"/>
                <a:gd name="T27" fmla="*/ 9 h 15"/>
                <a:gd name="T28" fmla="*/ 3 w 12"/>
                <a:gd name="T29" fmla="*/ 7 h 15"/>
                <a:gd name="T30" fmla="*/ 6 w 12"/>
                <a:gd name="T31" fmla="*/ 7 h 15"/>
                <a:gd name="T32" fmla="*/ 7 w 12"/>
                <a:gd name="T33" fmla="*/ 6 h 15"/>
                <a:gd name="T34" fmla="*/ 8 w 12"/>
                <a:gd name="T35" fmla="*/ 4 h 15"/>
                <a:gd name="T36" fmla="*/ 8 w 12"/>
                <a:gd name="T37" fmla="*/ 3 h 15"/>
                <a:gd name="T38" fmla="*/ 6 w 12"/>
                <a:gd name="T39" fmla="*/ 2 h 15"/>
                <a:gd name="T40" fmla="*/ 3 w 12"/>
                <a:gd name="T41" fmla="*/ 2 h 15"/>
                <a:gd name="T42" fmla="*/ 3 w 12"/>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15">
                  <a:moveTo>
                    <a:pt x="6" y="9"/>
                  </a:moveTo>
                  <a:cubicBezTo>
                    <a:pt x="3" y="9"/>
                    <a:pt x="3" y="9"/>
                    <a:pt x="3" y="9"/>
                  </a:cubicBezTo>
                  <a:cubicBezTo>
                    <a:pt x="3" y="15"/>
                    <a:pt x="3" y="15"/>
                    <a:pt x="3" y="15"/>
                  </a:cubicBezTo>
                  <a:cubicBezTo>
                    <a:pt x="0" y="15"/>
                    <a:pt x="0" y="15"/>
                    <a:pt x="0" y="15"/>
                  </a:cubicBezTo>
                  <a:cubicBezTo>
                    <a:pt x="0" y="0"/>
                    <a:pt x="0" y="0"/>
                    <a:pt x="0" y="0"/>
                  </a:cubicBezTo>
                  <a:cubicBezTo>
                    <a:pt x="6" y="0"/>
                    <a:pt x="6" y="0"/>
                    <a:pt x="6" y="0"/>
                  </a:cubicBezTo>
                  <a:cubicBezTo>
                    <a:pt x="7" y="0"/>
                    <a:pt x="9" y="0"/>
                    <a:pt x="10" y="1"/>
                  </a:cubicBezTo>
                  <a:cubicBezTo>
                    <a:pt x="11" y="2"/>
                    <a:pt x="11" y="3"/>
                    <a:pt x="11" y="4"/>
                  </a:cubicBezTo>
                  <a:cubicBezTo>
                    <a:pt x="11" y="5"/>
                    <a:pt x="11" y="6"/>
                    <a:pt x="11" y="7"/>
                  </a:cubicBezTo>
                  <a:cubicBezTo>
                    <a:pt x="10" y="7"/>
                    <a:pt x="9" y="8"/>
                    <a:pt x="9" y="8"/>
                  </a:cubicBezTo>
                  <a:cubicBezTo>
                    <a:pt x="12" y="15"/>
                    <a:pt x="12" y="15"/>
                    <a:pt x="12" y="15"/>
                  </a:cubicBezTo>
                  <a:cubicBezTo>
                    <a:pt x="12" y="15"/>
                    <a:pt x="12" y="15"/>
                    <a:pt x="12" y="15"/>
                  </a:cubicBezTo>
                  <a:cubicBezTo>
                    <a:pt x="8" y="15"/>
                    <a:pt x="8" y="15"/>
                    <a:pt x="8" y="15"/>
                  </a:cubicBezTo>
                  <a:lnTo>
                    <a:pt x="6" y="9"/>
                  </a:lnTo>
                  <a:close/>
                  <a:moveTo>
                    <a:pt x="3" y="7"/>
                  </a:moveTo>
                  <a:cubicBezTo>
                    <a:pt x="6" y="7"/>
                    <a:pt x="6" y="7"/>
                    <a:pt x="6" y="7"/>
                  </a:cubicBezTo>
                  <a:cubicBezTo>
                    <a:pt x="6" y="7"/>
                    <a:pt x="7" y="6"/>
                    <a:pt x="7" y="6"/>
                  </a:cubicBezTo>
                  <a:cubicBezTo>
                    <a:pt x="8" y="6"/>
                    <a:pt x="8" y="5"/>
                    <a:pt x="8" y="4"/>
                  </a:cubicBezTo>
                  <a:cubicBezTo>
                    <a:pt x="8" y="4"/>
                    <a:pt x="8" y="3"/>
                    <a:pt x="8" y="3"/>
                  </a:cubicBezTo>
                  <a:cubicBezTo>
                    <a:pt x="7" y="2"/>
                    <a:pt x="6" y="2"/>
                    <a:pt x="6" y="2"/>
                  </a:cubicBezTo>
                  <a:cubicBezTo>
                    <a:pt x="3" y="2"/>
                    <a:pt x="3" y="2"/>
                    <a:pt x="3" y="2"/>
                  </a:cubicBezTo>
                  <a:lnTo>
                    <a:pt x="3"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11"/>
            <p:cNvSpPr>
              <a:spLocks noChangeArrowheads="1"/>
            </p:cNvSpPr>
            <p:nvPr userDrawn="1"/>
          </p:nvSpPr>
          <p:spPr bwMode="auto">
            <a:xfrm>
              <a:off x="4972" y="4809"/>
              <a:ext cx="31" cy="1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2"/>
            <p:cNvSpPr>
              <a:spLocks/>
            </p:cNvSpPr>
            <p:nvPr userDrawn="1"/>
          </p:nvSpPr>
          <p:spPr bwMode="auto">
            <a:xfrm>
              <a:off x="5019" y="4806"/>
              <a:ext cx="114" cy="197"/>
            </a:xfrm>
            <a:custGeom>
              <a:avLst/>
              <a:gdLst>
                <a:gd name="T0" fmla="*/ 35 w 41"/>
                <a:gd name="T1" fmla="*/ 65 h 71"/>
                <a:gd name="T2" fmla="*/ 18 w 41"/>
                <a:gd name="T3" fmla="*/ 71 h 71"/>
                <a:gd name="T4" fmla="*/ 0 w 41"/>
                <a:gd name="T5" fmla="*/ 67 h 71"/>
                <a:gd name="T6" fmla="*/ 4 w 41"/>
                <a:gd name="T7" fmla="*/ 58 h 71"/>
                <a:gd name="T8" fmla="*/ 17 w 41"/>
                <a:gd name="T9" fmla="*/ 61 h 71"/>
                <a:gd name="T10" fmla="*/ 26 w 41"/>
                <a:gd name="T11" fmla="*/ 59 h 71"/>
                <a:gd name="T12" fmla="*/ 30 w 41"/>
                <a:gd name="T13" fmla="*/ 51 h 71"/>
                <a:gd name="T14" fmla="*/ 19 w 41"/>
                <a:gd name="T15" fmla="*/ 40 h 71"/>
                <a:gd name="T16" fmla="*/ 7 w 41"/>
                <a:gd name="T17" fmla="*/ 32 h 71"/>
                <a:gd name="T18" fmla="*/ 1 w 41"/>
                <a:gd name="T19" fmla="*/ 19 h 71"/>
                <a:gd name="T20" fmla="*/ 7 w 41"/>
                <a:gd name="T21" fmla="*/ 5 h 71"/>
                <a:gd name="T22" fmla="*/ 23 w 41"/>
                <a:gd name="T23" fmla="*/ 0 h 71"/>
                <a:gd name="T24" fmla="*/ 39 w 41"/>
                <a:gd name="T25" fmla="*/ 3 h 71"/>
                <a:gd name="T26" fmla="*/ 35 w 41"/>
                <a:gd name="T27" fmla="*/ 12 h 71"/>
                <a:gd name="T28" fmla="*/ 23 w 41"/>
                <a:gd name="T29" fmla="*/ 9 h 71"/>
                <a:gd name="T30" fmla="*/ 15 w 41"/>
                <a:gd name="T31" fmla="*/ 12 h 71"/>
                <a:gd name="T32" fmla="*/ 12 w 41"/>
                <a:gd name="T33" fmla="*/ 19 h 71"/>
                <a:gd name="T34" fmla="*/ 24 w 41"/>
                <a:gd name="T35" fmla="*/ 30 h 71"/>
                <a:gd name="T36" fmla="*/ 35 w 41"/>
                <a:gd name="T37" fmla="*/ 37 h 71"/>
                <a:gd name="T38" fmla="*/ 41 w 41"/>
                <a:gd name="T39" fmla="*/ 51 h 71"/>
                <a:gd name="T40" fmla="*/ 35 w 41"/>
                <a:gd name="T4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 h="71">
                  <a:moveTo>
                    <a:pt x="35" y="65"/>
                  </a:moveTo>
                  <a:cubicBezTo>
                    <a:pt x="30" y="69"/>
                    <a:pt x="25" y="71"/>
                    <a:pt x="18" y="71"/>
                  </a:cubicBezTo>
                  <a:cubicBezTo>
                    <a:pt x="11" y="71"/>
                    <a:pt x="5" y="70"/>
                    <a:pt x="0" y="67"/>
                  </a:cubicBezTo>
                  <a:cubicBezTo>
                    <a:pt x="4" y="58"/>
                    <a:pt x="4" y="58"/>
                    <a:pt x="4" y="58"/>
                  </a:cubicBezTo>
                  <a:cubicBezTo>
                    <a:pt x="8" y="60"/>
                    <a:pt x="13" y="61"/>
                    <a:pt x="17" y="61"/>
                  </a:cubicBezTo>
                  <a:cubicBezTo>
                    <a:pt x="21" y="61"/>
                    <a:pt x="24" y="60"/>
                    <a:pt x="26" y="59"/>
                  </a:cubicBezTo>
                  <a:cubicBezTo>
                    <a:pt x="29" y="57"/>
                    <a:pt x="30" y="54"/>
                    <a:pt x="30" y="51"/>
                  </a:cubicBezTo>
                  <a:cubicBezTo>
                    <a:pt x="30" y="47"/>
                    <a:pt x="26" y="43"/>
                    <a:pt x="19" y="40"/>
                  </a:cubicBezTo>
                  <a:cubicBezTo>
                    <a:pt x="13" y="37"/>
                    <a:pt x="9" y="35"/>
                    <a:pt x="7" y="32"/>
                  </a:cubicBezTo>
                  <a:cubicBezTo>
                    <a:pt x="3" y="29"/>
                    <a:pt x="1" y="24"/>
                    <a:pt x="1" y="19"/>
                  </a:cubicBezTo>
                  <a:cubicBezTo>
                    <a:pt x="1" y="13"/>
                    <a:pt x="3" y="9"/>
                    <a:pt x="7" y="5"/>
                  </a:cubicBezTo>
                  <a:cubicBezTo>
                    <a:pt x="11" y="1"/>
                    <a:pt x="16" y="0"/>
                    <a:pt x="23" y="0"/>
                  </a:cubicBezTo>
                  <a:cubicBezTo>
                    <a:pt x="29" y="0"/>
                    <a:pt x="35" y="1"/>
                    <a:pt x="39" y="3"/>
                  </a:cubicBezTo>
                  <a:cubicBezTo>
                    <a:pt x="35" y="12"/>
                    <a:pt x="35" y="12"/>
                    <a:pt x="35" y="12"/>
                  </a:cubicBezTo>
                  <a:cubicBezTo>
                    <a:pt x="31" y="10"/>
                    <a:pt x="27" y="9"/>
                    <a:pt x="23" y="9"/>
                  </a:cubicBezTo>
                  <a:cubicBezTo>
                    <a:pt x="20" y="9"/>
                    <a:pt x="17" y="10"/>
                    <a:pt x="15" y="12"/>
                  </a:cubicBezTo>
                  <a:cubicBezTo>
                    <a:pt x="13" y="13"/>
                    <a:pt x="12" y="16"/>
                    <a:pt x="12" y="19"/>
                  </a:cubicBezTo>
                  <a:cubicBezTo>
                    <a:pt x="12" y="23"/>
                    <a:pt x="16" y="27"/>
                    <a:pt x="24" y="30"/>
                  </a:cubicBezTo>
                  <a:cubicBezTo>
                    <a:pt x="29" y="33"/>
                    <a:pt x="33" y="35"/>
                    <a:pt x="35" y="37"/>
                  </a:cubicBezTo>
                  <a:cubicBezTo>
                    <a:pt x="39" y="41"/>
                    <a:pt x="41" y="45"/>
                    <a:pt x="41" y="51"/>
                  </a:cubicBezTo>
                  <a:cubicBezTo>
                    <a:pt x="41" y="57"/>
                    <a:pt x="39" y="62"/>
                    <a:pt x="35"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272659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dy - Titl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334861" y="6589471"/>
            <a:ext cx="2743200" cy="261426"/>
          </a:xfrm>
          <a:prstGeom prst="rect">
            <a:avLst/>
          </a:prstGeom>
        </p:spPr>
        <p:txBody>
          <a:bodyPr/>
          <a:lstStyle/>
          <a:p>
            <a:fld id="{E6AEF9DC-F0F1-4568-8064-5F98B519348D}" type="datetimeFigureOut">
              <a:rPr lang="en-US" smtClean="0"/>
              <a:t>6/3/2024</a:t>
            </a:fld>
            <a:endParaRPr lang="en-US"/>
          </a:p>
        </p:txBody>
      </p:sp>
      <p:sp>
        <p:nvSpPr>
          <p:cNvPr id="5" name="Footer Placeholder 4"/>
          <p:cNvSpPr>
            <a:spLocks noGrp="1"/>
          </p:cNvSpPr>
          <p:nvPr>
            <p:ph type="ftr" sz="quarter" idx="11"/>
          </p:nvPr>
        </p:nvSpPr>
        <p:spPr>
          <a:xfrm>
            <a:off x="4038600" y="6589471"/>
            <a:ext cx="4114800" cy="261426"/>
          </a:xfrm>
          <a:prstGeom prst="rect">
            <a:avLst/>
          </a:prstGeom>
        </p:spPr>
        <p:txBody>
          <a:bodyPr/>
          <a:lstStyle/>
          <a:p>
            <a:endParaRPr lang="en-US"/>
          </a:p>
        </p:txBody>
      </p:sp>
      <p:sp>
        <p:nvSpPr>
          <p:cNvPr id="6" name="Slide Number Placeholder 5"/>
          <p:cNvSpPr>
            <a:spLocks noGrp="1"/>
          </p:cNvSpPr>
          <p:nvPr>
            <p:ph type="sldNum" sz="quarter" idx="12"/>
          </p:nvPr>
        </p:nvSpPr>
        <p:spPr>
          <a:xfrm>
            <a:off x="9197830" y="6589471"/>
            <a:ext cx="2743200" cy="261426"/>
          </a:xfrm>
          <a:prstGeom prst="rect">
            <a:avLst/>
          </a:prstGeom>
        </p:spPr>
        <p:txBody>
          <a:bodyPr/>
          <a:lstStyle/>
          <a:p>
            <a:fld id="{B3CA9172-2E90-439A-AFBD-64C67CA03A56}" type="slidenum">
              <a:rPr lang="en-US" smtClean="0"/>
              <a:t>‹#›</a:t>
            </a:fld>
            <a:endParaRPr lang="en-US"/>
          </a:p>
        </p:txBody>
      </p:sp>
      <p:sp>
        <p:nvSpPr>
          <p:cNvPr id="35" name="Title 1"/>
          <p:cNvSpPr>
            <a:spLocks noGrp="1"/>
          </p:cNvSpPr>
          <p:nvPr>
            <p:ph type="title" hasCustomPrompt="1"/>
          </p:nvPr>
        </p:nvSpPr>
        <p:spPr>
          <a:xfrm>
            <a:off x="675164" y="168209"/>
            <a:ext cx="8195853" cy="509004"/>
          </a:xfrm>
        </p:spPr>
        <p:txBody>
          <a:bodyPr/>
          <a:lstStyle>
            <a:lvl1pPr>
              <a:defRPr sz="2800" baseline="0">
                <a:gradFill>
                  <a:gsLst>
                    <a:gs pos="0">
                      <a:schemeClr val="bg1"/>
                    </a:gs>
                    <a:gs pos="100000">
                      <a:schemeClr val="accent2">
                        <a:lumMod val="60000"/>
                        <a:lumOff val="40000"/>
                      </a:schemeClr>
                    </a:gs>
                  </a:gsLst>
                  <a:lin ang="3000000" scaled="0"/>
                </a:gradFill>
              </a:defRPr>
            </a:lvl1pPr>
          </a:lstStyle>
          <a:p>
            <a:r>
              <a:rPr lang="en-US"/>
              <a:t>Header 1 – Font Open Sans – size 28pt</a:t>
            </a:r>
          </a:p>
        </p:txBody>
      </p:sp>
      <p:pic>
        <p:nvPicPr>
          <p:cNvPr id="32" name="Picture 3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6409" y="135473"/>
            <a:ext cx="1199268" cy="1235256"/>
          </a:xfrm>
          <a:prstGeom prst="rect">
            <a:avLst/>
          </a:prstGeom>
        </p:spPr>
      </p:pic>
      <p:grpSp>
        <p:nvGrpSpPr>
          <p:cNvPr id="31" name="Group 4"/>
          <p:cNvGrpSpPr>
            <a:grpSpLocks noChangeAspect="1"/>
          </p:cNvGrpSpPr>
          <p:nvPr userDrawn="1"/>
        </p:nvGrpSpPr>
        <p:grpSpPr bwMode="auto">
          <a:xfrm>
            <a:off x="11380749" y="135473"/>
            <a:ext cx="633893" cy="312869"/>
            <a:chOff x="3656" y="4511"/>
            <a:chExt cx="1477" cy="729"/>
          </a:xfrm>
        </p:grpSpPr>
        <p:sp>
          <p:nvSpPr>
            <p:cNvPr id="33" name="Freeform 5"/>
            <p:cNvSpPr>
              <a:spLocks/>
            </p:cNvSpPr>
            <p:nvPr userDrawn="1"/>
          </p:nvSpPr>
          <p:spPr bwMode="auto">
            <a:xfrm>
              <a:off x="4196" y="4806"/>
              <a:ext cx="133" cy="42"/>
            </a:xfrm>
            <a:custGeom>
              <a:avLst/>
              <a:gdLst>
                <a:gd name="T0" fmla="*/ 12 w 133"/>
                <a:gd name="T1" fmla="*/ 0 h 42"/>
                <a:gd name="T2" fmla="*/ 133 w 133"/>
                <a:gd name="T3" fmla="*/ 0 h 42"/>
                <a:gd name="T4" fmla="*/ 122 w 133"/>
                <a:gd name="T5" fmla="*/ 42 h 42"/>
                <a:gd name="T6" fmla="*/ 0 w 133"/>
                <a:gd name="T7" fmla="*/ 42 h 42"/>
                <a:gd name="T8" fmla="*/ 12 w 133"/>
                <a:gd name="T9" fmla="*/ 0 h 42"/>
              </a:gdLst>
              <a:ahLst/>
              <a:cxnLst>
                <a:cxn ang="0">
                  <a:pos x="T0" y="T1"/>
                </a:cxn>
                <a:cxn ang="0">
                  <a:pos x="T2" y="T3"/>
                </a:cxn>
                <a:cxn ang="0">
                  <a:pos x="T4" y="T5"/>
                </a:cxn>
                <a:cxn ang="0">
                  <a:pos x="T6" y="T7"/>
                </a:cxn>
                <a:cxn ang="0">
                  <a:pos x="T8" y="T9"/>
                </a:cxn>
              </a:cxnLst>
              <a:rect l="0" t="0" r="r" b="b"/>
              <a:pathLst>
                <a:path w="133" h="42">
                  <a:moveTo>
                    <a:pt x="12" y="0"/>
                  </a:moveTo>
                  <a:lnTo>
                    <a:pt x="133" y="0"/>
                  </a:lnTo>
                  <a:lnTo>
                    <a:pt x="122" y="42"/>
                  </a:lnTo>
                  <a:lnTo>
                    <a:pt x="0" y="42"/>
                  </a:lnTo>
                  <a:lnTo>
                    <a:pt x="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6"/>
            <p:cNvSpPr>
              <a:spLocks noEditPoints="1"/>
            </p:cNvSpPr>
            <p:nvPr userDrawn="1"/>
          </p:nvSpPr>
          <p:spPr bwMode="auto">
            <a:xfrm>
              <a:off x="4000" y="4511"/>
              <a:ext cx="493" cy="729"/>
            </a:xfrm>
            <a:custGeom>
              <a:avLst/>
              <a:gdLst>
                <a:gd name="T0" fmla="*/ 105 w 178"/>
                <a:gd name="T1" fmla="*/ 0 h 264"/>
                <a:gd name="T2" fmla="*/ 51 w 178"/>
                <a:gd name="T3" fmla="*/ 43 h 264"/>
                <a:gd name="T4" fmla="*/ 0 w 178"/>
                <a:gd name="T5" fmla="*/ 264 h 264"/>
                <a:gd name="T6" fmla="*/ 73 w 178"/>
                <a:gd name="T7" fmla="*/ 264 h 264"/>
                <a:gd name="T8" fmla="*/ 127 w 178"/>
                <a:gd name="T9" fmla="*/ 221 h 264"/>
                <a:gd name="T10" fmla="*/ 178 w 178"/>
                <a:gd name="T11" fmla="*/ 0 h 264"/>
                <a:gd name="T12" fmla="*/ 105 w 178"/>
                <a:gd name="T13" fmla="*/ 0 h 264"/>
                <a:gd name="T14" fmla="*/ 136 w 178"/>
                <a:gd name="T15" fmla="*/ 123 h 264"/>
                <a:gd name="T16" fmla="*/ 111 w 178"/>
                <a:gd name="T17" fmla="*/ 142 h 264"/>
                <a:gd name="T18" fmla="*/ 67 w 178"/>
                <a:gd name="T19" fmla="*/ 142 h 264"/>
                <a:gd name="T20" fmla="*/ 63 w 178"/>
                <a:gd name="T21" fmla="*/ 158 h 264"/>
                <a:gd name="T22" fmla="*/ 38 w 178"/>
                <a:gd name="T23" fmla="*/ 178 h 264"/>
                <a:gd name="T24" fmla="*/ 59 w 178"/>
                <a:gd name="T25" fmla="*/ 86 h 264"/>
                <a:gd name="T26" fmla="*/ 125 w 178"/>
                <a:gd name="T27" fmla="*/ 86 h 264"/>
                <a:gd name="T28" fmla="*/ 140 w 178"/>
                <a:gd name="T29" fmla="*/ 105 h 264"/>
                <a:gd name="T30" fmla="*/ 136 w 178"/>
                <a:gd name="T31" fmla="*/ 12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8" h="264">
                  <a:moveTo>
                    <a:pt x="105" y="0"/>
                  </a:moveTo>
                  <a:cubicBezTo>
                    <a:pt x="79" y="0"/>
                    <a:pt x="56" y="18"/>
                    <a:pt x="51" y="43"/>
                  </a:cubicBezTo>
                  <a:cubicBezTo>
                    <a:pt x="0" y="264"/>
                    <a:pt x="0" y="264"/>
                    <a:pt x="0" y="264"/>
                  </a:cubicBezTo>
                  <a:cubicBezTo>
                    <a:pt x="73" y="264"/>
                    <a:pt x="73" y="264"/>
                    <a:pt x="73" y="264"/>
                  </a:cubicBezTo>
                  <a:cubicBezTo>
                    <a:pt x="99" y="264"/>
                    <a:pt x="121" y="246"/>
                    <a:pt x="127" y="221"/>
                  </a:cubicBezTo>
                  <a:cubicBezTo>
                    <a:pt x="178" y="0"/>
                    <a:pt x="178" y="0"/>
                    <a:pt x="178" y="0"/>
                  </a:cubicBezTo>
                  <a:lnTo>
                    <a:pt x="105" y="0"/>
                  </a:lnTo>
                  <a:close/>
                  <a:moveTo>
                    <a:pt x="136" y="123"/>
                  </a:moveTo>
                  <a:cubicBezTo>
                    <a:pt x="133" y="134"/>
                    <a:pt x="123" y="142"/>
                    <a:pt x="111" y="142"/>
                  </a:cubicBezTo>
                  <a:cubicBezTo>
                    <a:pt x="67" y="142"/>
                    <a:pt x="67" y="142"/>
                    <a:pt x="67" y="142"/>
                  </a:cubicBezTo>
                  <a:cubicBezTo>
                    <a:pt x="63" y="158"/>
                    <a:pt x="63" y="158"/>
                    <a:pt x="63" y="158"/>
                  </a:cubicBezTo>
                  <a:cubicBezTo>
                    <a:pt x="60" y="169"/>
                    <a:pt x="50" y="178"/>
                    <a:pt x="38" y="178"/>
                  </a:cubicBezTo>
                  <a:cubicBezTo>
                    <a:pt x="59" y="86"/>
                    <a:pt x="59" y="86"/>
                    <a:pt x="59" y="86"/>
                  </a:cubicBezTo>
                  <a:cubicBezTo>
                    <a:pt x="125" y="86"/>
                    <a:pt x="125" y="86"/>
                    <a:pt x="125" y="86"/>
                  </a:cubicBezTo>
                  <a:cubicBezTo>
                    <a:pt x="135" y="86"/>
                    <a:pt x="142" y="95"/>
                    <a:pt x="140" y="105"/>
                  </a:cubicBezTo>
                  <a:lnTo>
                    <a:pt x="136" y="1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7"/>
            <p:cNvSpPr>
              <a:spLocks noEditPoints="1"/>
            </p:cNvSpPr>
            <p:nvPr userDrawn="1"/>
          </p:nvSpPr>
          <p:spPr bwMode="auto">
            <a:xfrm>
              <a:off x="3656" y="4624"/>
              <a:ext cx="441" cy="503"/>
            </a:xfrm>
            <a:custGeom>
              <a:avLst/>
              <a:gdLst>
                <a:gd name="T0" fmla="*/ 86 w 159"/>
                <a:gd name="T1" fmla="*/ 0 h 182"/>
                <a:gd name="T2" fmla="*/ 32 w 159"/>
                <a:gd name="T3" fmla="*/ 43 h 182"/>
                <a:gd name="T4" fmla="*/ 0 w 159"/>
                <a:gd name="T5" fmla="*/ 182 h 182"/>
                <a:gd name="T6" fmla="*/ 73 w 159"/>
                <a:gd name="T7" fmla="*/ 182 h 182"/>
                <a:gd name="T8" fmla="*/ 127 w 159"/>
                <a:gd name="T9" fmla="*/ 139 h 182"/>
                <a:gd name="T10" fmla="*/ 159 w 159"/>
                <a:gd name="T11" fmla="*/ 0 h 182"/>
                <a:gd name="T12" fmla="*/ 86 w 159"/>
                <a:gd name="T13" fmla="*/ 0 h 182"/>
                <a:gd name="T14" fmla="*/ 111 w 159"/>
                <a:gd name="T15" fmla="*/ 66 h 182"/>
                <a:gd name="T16" fmla="*/ 66 w 159"/>
                <a:gd name="T17" fmla="*/ 66 h 182"/>
                <a:gd name="T18" fmla="*/ 63 w 159"/>
                <a:gd name="T19" fmla="*/ 81 h 182"/>
                <a:gd name="T20" fmla="*/ 116 w 159"/>
                <a:gd name="T21" fmla="*/ 81 h 182"/>
                <a:gd name="T22" fmla="*/ 91 w 159"/>
                <a:gd name="T23" fmla="*/ 101 h 182"/>
                <a:gd name="T24" fmla="*/ 58 w 159"/>
                <a:gd name="T25" fmla="*/ 101 h 182"/>
                <a:gd name="T26" fmla="*/ 55 w 159"/>
                <a:gd name="T27" fmla="*/ 117 h 182"/>
                <a:gd name="T28" fmla="*/ 30 w 159"/>
                <a:gd name="T29" fmla="*/ 137 h 182"/>
                <a:gd name="T30" fmla="*/ 46 w 159"/>
                <a:gd name="T31" fmla="*/ 65 h 182"/>
                <a:gd name="T32" fmla="*/ 71 w 159"/>
                <a:gd name="T33" fmla="*/ 45 h 182"/>
                <a:gd name="T34" fmla="*/ 137 w 159"/>
                <a:gd name="T35" fmla="*/ 45 h 182"/>
                <a:gd name="T36" fmla="*/ 111 w 159"/>
                <a:gd name="T37" fmla="*/ 6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 h="182">
                  <a:moveTo>
                    <a:pt x="86" y="0"/>
                  </a:moveTo>
                  <a:cubicBezTo>
                    <a:pt x="60" y="0"/>
                    <a:pt x="38" y="18"/>
                    <a:pt x="32" y="43"/>
                  </a:cubicBezTo>
                  <a:cubicBezTo>
                    <a:pt x="0" y="182"/>
                    <a:pt x="0" y="182"/>
                    <a:pt x="0" y="182"/>
                  </a:cubicBezTo>
                  <a:cubicBezTo>
                    <a:pt x="73" y="182"/>
                    <a:pt x="73" y="182"/>
                    <a:pt x="73" y="182"/>
                  </a:cubicBezTo>
                  <a:cubicBezTo>
                    <a:pt x="99" y="182"/>
                    <a:pt x="121" y="164"/>
                    <a:pt x="127" y="139"/>
                  </a:cubicBezTo>
                  <a:cubicBezTo>
                    <a:pt x="159" y="0"/>
                    <a:pt x="159" y="0"/>
                    <a:pt x="159" y="0"/>
                  </a:cubicBezTo>
                  <a:lnTo>
                    <a:pt x="86" y="0"/>
                  </a:lnTo>
                  <a:close/>
                  <a:moveTo>
                    <a:pt x="111" y="66"/>
                  </a:moveTo>
                  <a:cubicBezTo>
                    <a:pt x="66" y="66"/>
                    <a:pt x="66" y="66"/>
                    <a:pt x="66" y="66"/>
                  </a:cubicBezTo>
                  <a:cubicBezTo>
                    <a:pt x="63" y="81"/>
                    <a:pt x="63" y="81"/>
                    <a:pt x="63" y="81"/>
                  </a:cubicBezTo>
                  <a:cubicBezTo>
                    <a:pt x="116" y="81"/>
                    <a:pt x="116" y="81"/>
                    <a:pt x="116" y="81"/>
                  </a:cubicBezTo>
                  <a:cubicBezTo>
                    <a:pt x="114" y="93"/>
                    <a:pt x="103" y="101"/>
                    <a:pt x="91" y="101"/>
                  </a:cubicBezTo>
                  <a:cubicBezTo>
                    <a:pt x="58" y="101"/>
                    <a:pt x="58" y="101"/>
                    <a:pt x="58" y="101"/>
                  </a:cubicBezTo>
                  <a:cubicBezTo>
                    <a:pt x="55" y="117"/>
                    <a:pt x="55" y="117"/>
                    <a:pt x="55" y="117"/>
                  </a:cubicBezTo>
                  <a:cubicBezTo>
                    <a:pt x="52" y="129"/>
                    <a:pt x="42" y="137"/>
                    <a:pt x="30" y="137"/>
                  </a:cubicBezTo>
                  <a:cubicBezTo>
                    <a:pt x="46" y="65"/>
                    <a:pt x="46" y="65"/>
                    <a:pt x="46" y="65"/>
                  </a:cubicBezTo>
                  <a:cubicBezTo>
                    <a:pt x="49" y="54"/>
                    <a:pt x="59" y="45"/>
                    <a:pt x="71" y="45"/>
                  </a:cubicBezTo>
                  <a:cubicBezTo>
                    <a:pt x="137" y="45"/>
                    <a:pt x="137" y="45"/>
                    <a:pt x="137" y="45"/>
                  </a:cubicBezTo>
                  <a:cubicBezTo>
                    <a:pt x="134" y="57"/>
                    <a:pt x="123" y="66"/>
                    <a:pt x="111"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8"/>
            <p:cNvSpPr>
              <a:spLocks noEditPoints="1"/>
            </p:cNvSpPr>
            <p:nvPr userDrawn="1"/>
          </p:nvSpPr>
          <p:spPr bwMode="auto">
            <a:xfrm>
              <a:off x="4393" y="4624"/>
              <a:ext cx="444" cy="503"/>
            </a:xfrm>
            <a:custGeom>
              <a:avLst/>
              <a:gdLst>
                <a:gd name="T0" fmla="*/ 87 w 160"/>
                <a:gd name="T1" fmla="*/ 0 h 182"/>
                <a:gd name="T2" fmla="*/ 32 w 160"/>
                <a:gd name="T3" fmla="*/ 43 h 182"/>
                <a:gd name="T4" fmla="*/ 0 w 160"/>
                <a:gd name="T5" fmla="*/ 182 h 182"/>
                <a:gd name="T6" fmla="*/ 73 w 160"/>
                <a:gd name="T7" fmla="*/ 182 h 182"/>
                <a:gd name="T8" fmla="*/ 128 w 160"/>
                <a:gd name="T9" fmla="*/ 139 h 182"/>
                <a:gd name="T10" fmla="*/ 160 w 160"/>
                <a:gd name="T11" fmla="*/ 0 h 182"/>
                <a:gd name="T12" fmla="*/ 87 w 160"/>
                <a:gd name="T13" fmla="*/ 0 h 182"/>
                <a:gd name="T14" fmla="*/ 129 w 160"/>
                <a:gd name="T15" fmla="*/ 66 h 182"/>
                <a:gd name="T16" fmla="*/ 96 w 160"/>
                <a:gd name="T17" fmla="*/ 66 h 182"/>
                <a:gd name="T18" fmla="*/ 84 w 160"/>
                <a:gd name="T19" fmla="*/ 118 h 182"/>
                <a:gd name="T20" fmla="*/ 60 w 160"/>
                <a:gd name="T21" fmla="*/ 137 h 182"/>
                <a:gd name="T22" fmla="*/ 59 w 160"/>
                <a:gd name="T23" fmla="*/ 137 h 182"/>
                <a:gd name="T24" fmla="*/ 75 w 160"/>
                <a:gd name="T25" fmla="*/ 66 h 182"/>
                <a:gd name="T26" fmla="*/ 61 w 160"/>
                <a:gd name="T27" fmla="*/ 66 h 182"/>
                <a:gd name="T28" fmla="*/ 46 w 160"/>
                <a:gd name="T29" fmla="*/ 47 h 182"/>
                <a:gd name="T30" fmla="*/ 46 w 160"/>
                <a:gd name="T31" fmla="*/ 45 h 182"/>
                <a:gd name="T32" fmla="*/ 115 w 160"/>
                <a:gd name="T33" fmla="*/ 45 h 182"/>
                <a:gd name="T34" fmla="*/ 130 w 160"/>
                <a:gd name="T35" fmla="*/ 64 h 182"/>
                <a:gd name="T36" fmla="*/ 129 w 160"/>
                <a:gd name="T37" fmla="*/ 6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182">
                  <a:moveTo>
                    <a:pt x="87" y="0"/>
                  </a:moveTo>
                  <a:cubicBezTo>
                    <a:pt x="61" y="0"/>
                    <a:pt x="38" y="18"/>
                    <a:pt x="32" y="43"/>
                  </a:cubicBezTo>
                  <a:cubicBezTo>
                    <a:pt x="0" y="182"/>
                    <a:pt x="0" y="182"/>
                    <a:pt x="0" y="182"/>
                  </a:cubicBezTo>
                  <a:cubicBezTo>
                    <a:pt x="73" y="182"/>
                    <a:pt x="73" y="182"/>
                    <a:pt x="73" y="182"/>
                  </a:cubicBezTo>
                  <a:cubicBezTo>
                    <a:pt x="99" y="182"/>
                    <a:pt x="122" y="164"/>
                    <a:pt x="128" y="139"/>
                  </a:cubicBezTo>
                  <a:cubicBezTo>
                    <a:pt x="160" y="0"/>
                    <a:pt x="160" y="0"/>
                    <a:pt x="160" y="0"/>
                  </a:cubicBezTo>
                  <a:lnTo>
                    <a:pt x="87" y="0"/>
                  </a:lnTo>
                  <a:close/>
                  <a:moveTo>
                    <a:pt x="129" y="66"/>
                  </a:moveTo>
                  <a:cubicBezTo>
                    <a:pt x="96" y="66"/>
                    <a:pt x="96" y="66"/>
                    <a:pt x="96" y="66"/>
                  </a:cubicBezTo>
                  <a:cubicBezTo>
                    <a:pt x="84" y="118"/>
                    <a:pt x="84" y="118"/>
                    <a:pt x="84" y="118"/>
                  </a:cubicBezTo>
                  <a:cubicBezTo>
                    <a:pt x="81" y="129"/>
                    <a:pt x="71" y="137"/>
                    <a:pt x="60" y="137"/>
                  </a:cubicBezTo>
                  <a:cubicBezTo>
                    <a:pt x="59" y="137"/>
                    <a:pt x="59" y="137"/>
                    <a:pt x="59" y="137"/>
                  </a:cubicBezTo>
                  <a:cubicBezTo>
                    <a:pt x="75" y="66"/>
                    <a:pt x="75" y="66"/>
                    <a:pt x="75" y="66"/>
                  </a:cubicBezTo>
                  <a:cubicBezTo>
                    <a:pt x="61" y="66"/>
                    <a:pt x="61" y="66"/>
                    <a:pt x="61" y="66"/>
                  </a:cubicBezTo>
                  <a:cubicBezTo>
                    <a:pt x="51" y="66"/>
                    <a:pt x="44" y="57"/>
                    <a:pt x="46" y="47"/>
                  </a:cubicBezTo>
                  <a:cubicBezTo>
                    <a:pt x="46" y="45"/>
                    <a:pt x="46" y="45"/>
                    <a:pt x="46" y="45"/>
                  </a:cubicBezTo>
                  <a:cubicBezTo>
                    <a:pt x="115" y="45"/>
                    <a:pt x="115" y="45"/>
                    <a:pt x="115" y="45"/>
                  </a:cubicBezTo>
                  <a:cubicBezTo>
                    <a:pt x="125" y="45"/>
                    <a:pt x="132" y="54"/>
                    <a:pt x="130" y="64"/>
                  </a:cubicBezTo>
                  <a:lnTo>
                    <a:pt x="129"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9"/>
            <p:cNvSpPr>
              <a:spLocks noEditPoints="1"/>
            </p:cNvSpPr>
            <p:nvPr userDrawn="1"/>
          </p:nvSpPr>
          <p:spPr bwMode="auto">
            <a:xfrm>
              <a:off x="4781" y="5044"/>
              <a:ext cx="83" cy="83"/>
            </a:xfrm>
            <a:custGeom>
              <a:avLst/>
              <a:gdLst>
                <a:gd name="T0" fmla="*/ 15 w 30"/>
                <a:gd name="T1" fmla="*/ 0 h 30"/>
                <a:gd name="T2" fmla="*/ 0 w 30"/>
                <a:gd name="T3" fmla="*/ 15 h 30"/>
                <a:gd name="T4" fmla="*/ 15 w 30"/>
                <a:gd name="T5" fmla="*/ 30 h 30"/>
                <a:gd name="T6" fmla="*/ 30 w 30"/>
                <a:gd name="T7" fmla="*/ 15 h 30"/>
                <a:gd name="T8" fmla="*/ 15 w 30"/>
                <a:gd name="T9" fmla="*/ 0 h 30"/>
                <a:gd name="T10" fmla="*/ 15 w 30"/>
                <a:gd name="T11" fmla="*/ 27 h 30"/>
                <a:gd name="T12" fmla="*/ 4 w 30"/>
                <a:gd name="T13" fmla="*/ 15 h 30"/>
                <a:gd name="T14" fmla="*/ 15 w 30"/>
                <a:gd name="T15" fmla="*/ 4 h 30"/>
                <a:gd name="T16" fmla="*/ 26 w 30"/>
                <a:gd name="T17" fmla="*/ 15 h 30"/>
                <a:gd name="T18" fmla="*/ 15 w 30"/>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
                  <a:moveTo>
                    <a:pt x="15" y="0"/>
                  </a:moveTo>
                  <a:cubicBezTo>
                    <a:pt x="7" y="0"/>
                    <a:pt x="0" y="7"/>
                    <a:pt x="0" y="15"/>
                  </a:cubicBezTo>
                  <a:cubicBezTo>
                    <a:pt x="0" y="24"/>
                    <a:pt x="7" y="30"/>
                    <a:pt x="15" y="30"/>
                  </a:cubicBezTo>
                  <a:cubicBezTo>
                    <a:pt x="23" y="30"/>
                    <a:pt x="30" y="24"/>
                    <a:pt x="30" y="15"/>
                  </a:cubicBezTo>
                  <a:cubicBezTo>
                    <a:pt x="30" y="7"/>
                    <a:pt x="23" y="0"/>
                    <a:pt x="15" y="0"/>
                  </a:cubicBezTo>
                  <a:close/>
                  <a:moveTo>
                    <a:pt x="15" y="27"/>
                  </a:moveTo>
                  <a:cubicBezTo>
                    <a:pt x="9" y="27"/>
                    <a:pt x="4" y="21"/>
                    <a:pt x="4" y="15"/>
                  </a:cubicBezTo>
                  <a:cubicBezTo>
                    <a:pt x="4" y="9"/>
                    <a:pt x="9" y="4"/>
                    <a:pt x="15" y="4"/>
                  </a:cubicBezTo>
                  <a:cubicBezTo>
                    <a:pt x="21" y="4"/>
                    <a:pt x="26" y="9"/>
                    <a:pt x="26" y="15"/>
                  </a:cubicBezTo>
                  <a:cubicBezTo>
                    <a:pt x="26" y="21"/>
                    <a:pt x="21" y="27"/>
                    <a:pt x="15"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0"/>
            <p:cNvSpPr>
              <a:spLocks noEditPoints="1"/>
            </p:cNvSpPr>
            <p:nvPr userDrawn="1"/>
          </p:nvSpPr>
          <p:spPr bwMode="auto">
            <a:xfrm>
              <a:off x="4809" y="5066"/>
              <a:ext cx="33" cy="41"/>
            </a:xfrm>
            <a:custGeom>
              <a:avLst/>
              <a:gdLst>
                <a:gd name="T0" fmla="*/ 6 w 12"/>
                <a:gd name="T1" fmla="*/ 9 h 15"/>
                <a:gd name="T2" fmla="*/ 3 w 12"/>
                <a:gd name="T3" fmla="*/ 9 h 15"/>
                <a:gd name="T4" fmla="*/ 3 w 12"/>
                <a:gd name="T5" fmla="*/ 15 h 15"/>
                <a:gd name="T6" fmla="*/ 0 w 12"/>
                <a:gd name="T7" fmla="*/ 15 h 15"/>
                <a:gd name="T8" fmla="*/ 0 w 12"/>
                <a:gd name="T9" fmla="*/ 0 h 15"/>
                <a:gd name="T10" fmla="*/ 6 w 12"/>
                <a:gd name="T11" fmla="*/ 0 h 15"/>
                <a:gd name="T12" fmla="*/ 10 w 12"/>
                <a:gd name="T13" fmla="*/ 1 h 15"/>
                <a:gd name="T14" fmla="*/ 11 w 12"/>
                <a:gd name="T15" fmla="*/ 4 h 15"/>
                <a:gd name="T16" fmla="*/ 11 w 12"/>
                <a:gd name="T17" fmla="*/ 7 h 15"/>
                <a:gd name="T18" fmla="*/ 9 w 12"/>
                <a:gd name="T19" fmla="*/ 8 h 15"/>
                <a:gd name="T20" fmla="*/ 12 w 12"/>
                <a:gd name="T21" fmla="*/ 15 h 15"/>
                <a:gd name="T22" fmla="*/ 12 w 12"/>
                <a:gd name="T23" fmla="*/ 15 h 15"/>
                <a:gd name="T24" fmla="*/ 8 w 12"/>
                <a:gd name="T25" fmla="*/ 15 h 15"/>
                <a:gd name="T26" fmla="*/ 6 w 12"/>
                <a:gd name="T27" fmla="*/ 9 h 15"/>
                <a:gd name="T28" fmla="*/ 3 w 12"/>
                <a:gd name="T29" fmla="*/ 7 h 15"/>
                <a:gd name="T30" fmla="*/ 6 w 12"/>
                <a:gd name="T31" fmla="*/ 7 h 15"/>
                <a:gd name="T32" fmla="*/ 7 w 12"/>
                <a:gd name="T33" fmla="*/ 6 h 15"/>
                <a:gd name="T34" fmla="*/ 8 w 12"/>
                <a:gd name="T35" fmla="*/ 4 h 15"/>
                <a:gd name="T36" fmla="*/ 8 w 12"/>
                <a:gd name="T37" fmla="*/ 3 h 15"/>
                <a:gd name="T38" fmla="*/ 6 w 12"/>
                <a:gd name="T39" fmla="*/ 2 h 15"/>
                <a:gd name="T40" fmla="*/ 3 w 12"/>
                <a:gd name="T41" fmla="*/ 2 h 15"/>
                <a:gd name="T42" fmla="*/ 3 w 12"/>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15">
                  <a:moveTo>
                    <a:pt x="6" y="9"/>
                  </a:moveTo>
                  <a:cubicBezTo>
                    <a:pt x="3" y="9"/>
                    <a:pt x="3" y="9"/>
                    <a:pt x="3" y="9"/>
                  </a:cubicBezTo>
                  <a:cubicBezTo>
                    <a:pt x="3" y="15"/>
                    <a:pt x="3" y="15"/>
                    <a:pt x="3" y="15"/>
                  </a:cubicBezTo>
                  <a:cubicBezTo>
                    <a:pt x="0" y="15"/>
                    <a:pt x="0" y="15"/>
                    <a:pt x="0" y="15"/>
                  </a:cubicBezTo>
                  <a:cubicBezTo>
                    <a:pt x="0" y="0"/>
                    <a:pt x="0" y="0"/>
                    <a:pt x="0" y="0"/>
                  </a:cubicBezTo>
                  <a:cubicBezTo>
                    <a:pt x="6" y="0"/>
                    <a:pt x="6" y="0"/>
                    <a:pt x="6" y="0"/>
                  </a:cubicBezTo>
                  <a:cubicBezTo>
                    <a:pt x="7" y="0"/>
                    <a:pt x="9" y="0"/>
                    <a:pt x="10" y="1"/>
                  </a:cubicBezTo>
                  <a:cubicBezTo>
                    <a:pt x="11" y="2"/>
                    <a:pt x="11" y="3"/>
                    <a:pt x="11" y="4"/>
                  </a:cubicBezTo>
                  <a:cubicBezTo>
                    <a:pt x="11" y="5"/>
                    <a:pt x="11" y="6"/>
                    <a:pt x="11" y="7"/>
                  </a:cubicBezTo>
                  <a:cubicBezTo>
                    <a:pt x="10" y="7"/>
                    <a:pt x="9" y="8"/>
                    <a:pt x="9" y="8"/>
                  </a:cubicBezTo>
                  <a:cubicBezTo>
                    <a:pt x="12" y="15"/>
                    <a:pt x="12" y="15"/>
                    <a:pt x="12" y="15"/>
                  </a:cubicBezTo>
                  <a:cubicBezTo>
                    <a:pt x="12" y="15"/>
                    <a:pt x="12" y="15"/>
                    <a:pt x="12" y="15"/>
                  </a:cubicBezTo>
                  <a:cubicBezTo>
                    <a:pt x="8" y="15"/>
                    <a:pt x="8" y="15"/>
                    <a:pt x="8" y="15"/>
                  </a:cubicBezTo>
                  <a:lnTo>
                    <a:pt x="6" y="9"/>
                  </a:lnTo>
                  <a:close/>
                  <a:moveTo>
                    <a:pt x="3" y="7"/>
                  </a:moveTo>
                  <a:cubicBezTo>
                    <a:pt x="6" y="7"/>
                    <a:pt x="6" y="7"/>
                    <a:pt x="6" y="7"/>
                  </a:cubicBezTo>
                  <a:cubicBezTo>
                    <a:pt x="6" y="7"/>
                    <a:pt x="7" y="6"/>
                    <a:pt x="7" y="6"/>
                  </a:cubicBezTo>
                  <a:cubicBezTo>
                    <a:pt x="8" y="6"/>
                    <a:pt x="8" y="5"/>
                    <a:pt x="8" y="4"/>
                  </a:cubicBezTo>
                  <a:cubicBezTo>
                    <a:pt x="8" y="4"/>
                    <a:pt x="8" y="3"/>
                    <a:pt x="8" y="3"/>
                  </a:cubicBezTo>
                  <a:cubicBezTo>
                    <a:pt x="7" y="2"/>
                    <a:pt x="6" y="2"/>
                    <a:pt x="6" y="2"/>
                  </a:cubicBezTo>
                  <a:cubicBezTo>
                    <a:pt x="3" y="2"/>
                    <a:pt x="3" y="2"/>
                    <a:pt x="3" y="2"/>
                  </a:cubicBezTo>
                  <a:lnTo>
                    <a:pt x="3"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11"/>
            <p:cNvSpPr>
              <a:spLocks noChangeArrowheads="1"/>
            </p:cNvSpPr>
            <p:nvPr userDrawn="1"/>
          </p:nvSpPr>
          <p:spPr bwMode="auto">
            <a:xfrm>
              <a:off x="4972" y="4809"/>
              <a:ext cx="31" cy="1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2"/>
            <p:cNvSpPr>
              <a:spLocks/>
            </p:cNvSpPr>
            <p:nvPr userDrawn="1"/>
          </p:nvSpPr>
          <p:spPr bwMode="auto">
            <a:xfrm>
              <a:off x="5019" y="4806"/>
              <a:ext cx="114" cy="197"/>
            </a:xfrm>
            <a:custGeom>
              <a:avLst/>
              <a:gdLst>
                <a:gd name="T0" fmla="*/ 35 w 41"/>
                <a:gd name="T1" fmla="*/ 65 h 71"/>
                <a:gd name="T2" fmla="*/ 18 w 41"/>
                <a:gd name="T3" fmla="*/ 71 h 71"/>
                <a:gd name="T4" fmla="*/ 0 w 41"/>
                <a:gd name="T5" fmla="*/ 67 h 71"/>
                <a:gd name="T6" fmla="*/ 4 w 41"/>
                <a:gd name="T7" fmla="*/ 58 h 71"/>
                <a:gd name="T8" fmla="*/ 17 w 41"/>
                <a:gd name="T9" fmla="*/ 61 h 71"/>
                <a:gd name="T10" fmla="*/ 26 w 41"/>
                <a:gd name="T11" fmla="*/ 59 h 71"/>
                <a:gd name="T12" fmla="*/ 30 w 41"/>
                <a:gd name="T13" fmla="*/ 51 h 71"/>
                <a:gd name="T14" fmla="*/ 19 w 41"/>
                <a:gd name="T15" fmla="*/ 40 h 71"/>
                <a:gd name="T16" fmla="*/ 7 w 41"/>
                <a:gd name="T17" fmla="*/ 32 h 71"/>
                <a:gd name="T18" fmla="*/ 1 w 41"/>
                <a:gd name="T19" fmla="*/ 19 h 71"/>
                <a:gd name="T20" fmla="*/ 7 w 41"/>
                <a:gd name="T21" fmla="*/ 5 h 71"/>
                <a:gd name="T22" fmla="*/ 23 w 41"/>
                <a:gd name="T23" fmla="*/ 0 h 71"/>
                <a:gd name="T24" fmla="*/ 39 w 41"/>
                <a:gd name="T25" fmla="*/ 3 h 71"/>
                <a:gd name="T26" fmla="*/ 35 w 41"/>
                <a:gd name="T27" fmla="*/ 12 h 71"/>
                <a:gd name="T28" fmla="*/ 23 w 41"/>
                <a:gd name="T29" fmla="*/ 9 h 71"/>
                <a:gd name="T30" fmla="*/ 15 w 41"/>
                <a:gd name="T31" fmla="*/ 12 h 71"/>
                <a:gd name="T32" fmla="*/ 12 w 41"/>
                <a:gd name="T33" fmla="*/ 19 h 71"/>
                <a:gd name="T34" fmla="*/ 24 w 41"/>
                <a:gd name="T35" fmla="*/ 30 h 71"/>
                <a:gd name="T36" fmla="*/ 35 w 41"/>
                <a:gd name="T37" fmla="*/ 37 h 71"/>
                <a:gd name="T38" fmla="*/ 41 w 41"/>
                <a:gd name="T39" fmla="*/ 51 h 71"/>
                <a:gd name="T40" fmla="*/ 35 w 41"/>
                <a:gd name="T4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 h="71">
                  <a:moveTo>
                    <a:pt x="35" y="65"/>
                  </a:moveTo>
                  <a:cubicBezTo>
                    <a:pt x="30" y="69"/>
                    <a:pt x="25" y="71"/>
                    <a:pt x="18" y="71"/>
                  </a:cubicBezTo>
                  <a:cubicBezTo>
                    <a:pt x="11" y="71"/>
                    <a:pt x="5" y="70"/>
                    <a:pt x="0" y="67"/>
                  </a:cubicBezTo>
                  <a:cubicBezTo>
                    <a:pt x="4" y="58"/>
                    <a:pt x="4" y="58"/>
                    <a:pt x="4" y="58"/>
                  </a:cubicBezTo>
                  <a:cubicBezTo>
                    <a:pt x="8" y="60"/>
                    <a:pt x="13" y="61"/>
                    <a:pt x="17" y="61"/>
                  </a:cubicBezTo>
                  <a:cubicBezTo>
                    <a:pt x="21" y="61"/>
                    <a:pt x="24" y="60"/>
                    <a:pt x="26" y="59"/>
                  </a:cubicBezTo>
                  <a:cubicBezTo>
                    <a:pt x="29" y="57"/>
                    <a:pt x="30" y="54"/>
                    <a:pt x="30" y="51"/>
                  </a:cubicBezTo>
                  <a:cubicBezTo>
                    <a:pt x="30" y="47"/>
                    <a:pt x="26" y="43"/>
                    <a:pt x="19" y="40"/>
                  </a:cubicBezTo>
                  <a:cubicBezTo>
                    <a:pt x="13" y="37"/>
                    <a:pt x="9" y="35"/>
                    <a:pt x="7" y="32"/>
                  </a:cubicBezTo>
                  <a:cubicBezTo>
                    <a:pt x="3" y="29"/>
                    <a:pt x="1" y="24"/>
                    <a:pt x="1" y="19"/>
                  </a:cubicBezTo>
                  <a:cubicBezTo>
                    <a:pt x="1" y="13"/>
                    <a:pt x="3" y="9"/>
                    <a:pt x="7" y="5"/>
                  </a:cubicBezTo>
                  <a:cubicBezTo>
                    <a:pt x="11" y="1"/>
                    <a:pt x="16" y="0"/>
                    <a:pt x="23" y="0"/>
                  </a:cubicBezTo>
                  <a:cubicBezTo>
                    <a:pt x="29" y="0"/>
                    <a:pt x="35" y="1"/>
                    <a:pt x="39" y="3"/>
                  </a:cubicBezTo>
                  <a:cubicBezTo>
                    <a:pt x="35" y="12"/>
                    <a:pt x="35" y="12"/>
                    <a:pt x="35" y="12"/>
                  </a:cubicBezTo>
                  <a:cubicBezTo>
                    <a:pt x="31" y="10"/>
                    <a:pt x="27" y="9"/>
                    <a:pt x="23" y="9"/>
                  </a:cubicBezTo>
                  <a:cubicBezTo>
                    <a:pt x="20" y="9"/>
                    <a:pt x="17" y="10"/>
                    <a:pt x="15" y="12"/>
                  </a:cubicBezTo>
                  <a:cubicBezTo>
                    <a:pt x="13" y="13"/>
                    <a:pt x="12" y="16"/>
                    <a:pt x="12" y="19"/>
                  </a:cubicBezTo>
                  <a:cubicBezTo>
                    <a:pt x="12" y="23"/>
                    <a:pt x="16" y="27"/>
                    <a:pt x="24" y="30"/>
                  </a:cubicBezTo>
                  <a:cubicBezTo>
                    <a:pt x="29" y="33"/>
                    <a:pt x="33" y="35"/>
                    <a:pt x="35" y="37"/>
                  </a:cubicBezTo>
                  <a:cubicBezTo>
                    <a:pt x="39" y="41"/>
                    <a:pt x="41" y="45"/>
                    <a:pt x="41" y="51"/>
                  </a:cubicBezTo>
                  <a:cubicBezTo>
                    <a:pt x="41" y="57"/>
                    <a:pt x="39" y="62"/>
                    <a:pt x="35"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805718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34861" y="6610080"/>
            <a:ext cx="2743200" cy="239003"/>
          </a:xfrm>
          <a:prstGeom prst="rect">
            <a:avLst/>
          </a:prstGeom>
        </p:spPr>
        <p:txBody>
          <a:bodyPr/>
          <a:lstStyle/>
          <a:p>
            <a:fld id="{E6AEF9DC-F0F1-4568-8064-5F98B519348D}" type="datetimeFigureOut">
              <a:rPr lang="en-US" smtClean="0"/>
              <a:t>6/3/2024</a:t>
            </a:fld>
            <a:endParaRPr lang="en-US"/>
          </a:p>
        </p:txBody>
      </p:sp>
      <p:sp>
        <p:nvSpPr>
          <p:cNvPr id="3" name="Footer Placeholder 2"/>
          <p:cNvSpPr>
            <a:spLocks noGrp="1"/>
          </p:cNvSpPr>
          <p:nvPr>
            <p:ph type="ftr" sz="quarter" idx="11"/>
          </p:nvPr>
        </p:nvSpPr>
        <p:spPr>
          <a:xfrm>
            <a:off x="4038600" y="6610080"/>
            <a:ext cx="4114800" cy="239003"/>
          </a:xfrm>
          <a:prstGeom prst="rect">
            <a:avLst/>
          </a:prstGeom>
        </p:spPr>
        <p:txBody>
          <a:bodyPr/>
          <a:lstStyle/>
          <a:p>
            <a:endParaRPr lang="en-US"/>
          </a:p>
        </p:txBody>
      </p:sp>
      <p:sp>
        <p:nvSpPr>
          <p:cNvPr id="4" name="Slide Number Placeholder 3"/>
          <p:cNvSpPr>
            <a:spLocks noGrp="1"/>
          </p:cNvSpPr>
          <p:nvPr>
            <p:ph type="sldNum" sz="quarter" idx="12"/>
          </p:nvPr>
        </p:nvSpPr>
        <p:spPr>
          <a:xfrm>
            <a:off x="9197830" y="6610080"/>
            <a:ext cx="2743200" cy="239003"/>
          </a:xfrm>
          <a:prstGeom prst="rect">
            <a:avLst/>
          </a:prstGeom>
        </p:spPr>
        <p:txBody>
          <a:bodyPr/>
          <a:lstStyle/>
          <a:p>
            <a:fld id="{B3CA9172-2E90-439A-AFBD-64C67CA03A56}" type="slidenum">
              <a:rPr lang="en-US" smtClean="0"/>
              <a:t>‹#›</a:t>
            </a:fld>
            <a:endParaRPr lang="en-US"/>
          </a:p>
        </p:txBody>
      </p:sp>
    </p:spTree>
    <p:extLst>
      <p:ext uri="{BB962C8B-B14F-4D97-AF65-F5344CB8AC3E}">
        <p14:creationId xmlns:p14="http://schemas.microsoft.com/office/powerpoint/2010/main" val="30704256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pag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70092" y="0"/>
            <a:ext cx="6009255" cy="6858000"/>
          </a:xfrm>
          <a:prstGeom prst="rect">
            <a:avLst/>
          </a:prstGeom>
        </p:spPr>
      </p:pic>
      <p:sp>
        <p:nvSpPr>
          <p:cNvPr id="4" name="Footer Placeholder 3"/>
          <p:cNvSpPr>
            <a:spLocks noGrp="1"/>
          </p:cNvSpPr>
          <p:nvPr>
            <p:ph type="ftr" sz="quarter" idx="11"/>
          </p:nvPr>
        </p:nvSpPr>
        <p:spPr>
          <a:xfrm>
            <a:off x="609600" y="6356350"/>
            <a:ext cx="3857624" cy="365125"/>
          </a:xfrm>
          <a:prstGeom prst="rect">
            <a:avLst/>
          </a:prstGeom>
        </p:spPr>
        <p:txBody>
          <a:bodyPr/>
          <a:lstStyle>
            <a:lvl1pPr algn="l">
              <a:defRPr/>
            </a:lvl1pPr>
          </a:lstStyle>
          <a:p>
            <a:r>
              <a:rPr lang="en-US"/>
              <a:t>Copyright FIS</a:t>
            </a:r>
          </a:p>
        </p:txBody>
      </p:sp>
      <p:grpSp>
        <p:nvGrpSpPr>
          <p:cNvPr id="3" name="Group 2"/>
          <p:cNvGrpSpPr/>
          <p:nvPr userDrawn="1"/>
        </p:nvGrpSpPr>
        <p:grpSpPr>
          <a:xfrm>
            <a:off x="-2444536" y="-2468589"/>
            <a:ext cx="5677860" cy="6421610"/>
            <a:chOff x="-3337028" y="2211852"/>
            <a:chExt cx="9018670" cy="10200036"/>
          </a:xfrm>
        </p:grpSpPr>
        <p:sp>
          <p:nvSpPr>
            <p:cNvPr id="20" name="Freeform 5"/>
            <p:cNvSpPr>
              <a:spLocks/>
            </p:cNvSpPr>
            <p:nvPr userDrawn="1"/>
          </p:nvSpPr>
          <p:spPr bwMode="auto">
            <a:xfrm>
              <a:off x="-1116108" y="4733976"/>
              <a:ext cx="4558643" cy="5155787"/>
            </a:xfrm>
            <a:custGeom>
              <a:avLst/>
              <a:gdLst>
                <a:gd name="T0" fmla="*/ 1407 w 2631"/>
                <a:gd name="T1" fmla="*/ 0 h 3005"/>
                <a:gd name="T2" fmla="*/ 549 w 2631"/>
                <a:gd name="T3" fmla="*/ 644 h 3005"/>
                <a:gd name="T4" fmla="*/ 541 w 2631"/>
                <a:gd name="T5" fmla="*/ 669 h 3005"/>
                <a:gd name="T6" fmla="*/ 521 w 2631"/>
                <a:gd name="T7" fmla="*/ 750 h 3005"/>
                <a:gd name="T8" fmla="*/ 0 w 2631"/>
                <a:gd name="T9" fmla="*/ 3005 h 3005"/>
                <a:gd name="T10" fmla="*/ 1254 w 2631"/>
                <a:gd name="T11" fmla="*/ 3005 h 3005"/>
                <a:gd name="T12" fmla="*/ 2075 w 2631"/>
                <a:gd name="T13" fmla="*/ 2409 h 3005"/>
                <a:gd name="T14" fmla="*/ 2124 w 2631"/>
                <a:gd name="T15" fmla="*/ 2194 h 3005"/>
                <a:gd name="T16" fmla="*/ 2631 w 2631"/>
                <a:gd name="T17" fmla="*/ 0 h 3005"/>
                <a:gd name="T18" fmla="*/ 1407 w 2631"/>
                <a:gd name="T19" fmla="*/ 0 h 3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1" h="3005">
                  <a:moveTo>
                    <a:pt x="1407" y="0"/>
                  </a:moveTo>
                  <a:cubicBezTo>
                    <a:pt x="1010" y="0"/>
                    <a:pt x="671" y="270"/>
                    <a:pt x="549" y="644"/>
                  </a:cubicBezTo>
                  <a:cubicBezTo>
                    <a:pt x="546" y="652"/>
                    <a:pt x="544" y="661"/>
                    <a:pt x="541" y="669"/>
                  </a:cubicBezTo>
                  <a:cubicBezTo>
                    <a:pt x="521" y="750"/>
                    <a:pt x="521" y="750"/>
                    <a:pt x="521" y="750"/>
                  </a:cubicBezTo>
                  <a:cubicBezTo>
                    <a:pt x="0" y="3005"/>
                    <a:pt x="0" y="3005"/>
                    <a:pt x="0" y="3005"/>
                  </a:cubicBezTo>
                  <a:cubicBezTo>
                    <a:pt x="1254" y="3005"/>
                    <a:pt x="1254" y="3005"/>
                    <a:pt x="1254" y="3005"/>
                  </a:cubicBezTo>
                  <a:cubicBezTo>
                    <a:pt x="1628" y="3005"/>
                    <a:pt x="1950" y="2757"/>
                    <a:pt x="2075" y="2409"/>
                  </a:cubicBezTo>
                  <a:cubicBezTo>
                    <a:pt x="2124" y="2194"/>
                    <a:pt x="2124" y="2194"/>
                    <a:pt x="2124" y="2194"/>
                  </a:cubicBezTo>
                  <a:cubicBezTo>
                    <a:pt x="2631" y="0"/>
                    <a:pt x="2631" y="0"/>
                    <a:pt x="2631" y="0"/>
                  </a:cubicBezTo>
                  <a:lnTo>
                    <a:pt x="1407" y="0"/>
                  </a:lnTo>
                  <a:close/>
                </a:path>
              </a:pathLst>
            </a:custGeom>
            <a:noFill/>
            <a:ln>
              <a:gradFill flip="none" rotWithShape="1">
                <a:gsLst>
                  <a:gs pos="0">
                    <a:schemeClr val="bg1">
                      <a:lumMod val="65000"/>
                    </a:schemeClr>
                  </a:gs>
                  <a:gs pos="100000">
                    <a:schemeClr val="bg1">
                      <a:alpha val="0"/>
                    </a:schemeClr>
                  </a:gs>
                </a:gsLst>
                <a:lin ang="3000000" scaled="0"/>
                <a:tileRect/>
              </a:gradFill>
            </a:ln>
          </p:spPr>
          <p:txBody>
            <a:bodyPr vert="horz" wrap="square" lIns="91440" tIns="45720" rIns="91440" bIns="45720" numCol="1" anchor="t" anchorCtr="0" compatLnSpc="1">
              <a:prstTxWarp prst="textNoShape">
                <a:avLst/>
              </a:prstTxWarp>
            </a:bodyPr>
            <a:lstStyle/>
            <a:p>
              <a:endParaRPr lang="en-US"/>
            </a:p>
          </p:txBody>
        </p:sp>
        <p:sp>
          <p:nvSpPr>
            <p:cNvPr id="21" name="Freeform 5"/>
            <p:cNvSpPr>
              <a:spLocks/>
            </p:cNvSpPr>
            <p:nvPr userDrawn="1"/>
          </p:nvSpPr>
          <p:spPr bwMode="auto">
            <a:xfrm>
              <a:off x="-598848" y="5249615"/>
              <a:ext cx="3506470" cy="3965788"/>
            </a:xfrm>
            <a:custGeom>
              <a:avLst/>
              <a:gdLst>
                <a:gd name="T0" fmla="*/ 1407 w 2631"/>
                <a:gd name="T1" fmla="*/ 0 h 3005"/>
                <a:gd name="T2" fmla="*/ 549 w 2631"/>
                <a:gd name="T3" fmla="*/ 644 h 3005"/>
                <a:gd name="T4" fmla="*/ 541 w 2631"/>
                <a:gd name="T5" fmla="*/ 669 h 3005"/>
                <a:gd name="T6" fmla="*/ 521 w 2631"/>
                <a:gd name="T7" fmla="*/ 750 h 3005"/>
                <a:gd name="T8" fmla="*/ 0 w 2631"/>
                <a:gd name="T9" fmla="*/ 3005 h 3005"/>
                <a:gd name="T10" fmla="*/ 1254 w 2631"/>
                <a:gd name="T11" fmla="*/ 3005 h 3005"/>
                <a:gd name="T12" fmla="*/ 2075 w 2631"/>
                <a:gd name="T13" fmla="*/ 2409 h 3005"/>
                <a:gd name="T14" fmla="*/ 2124 w 2631"/>
                <a:gd name="T15" fmla="*/ 2194 h 3005"/>
                <a:gd name="T16" fmla="*/ 2631 w 2631"/>
                <a:gd name="T17" fmla="*/ 0 h 3005"/>
                <a:gd name="T18" fmla="*/ 1407 w 2631"/>
                <a:gd name="T19" fmla="*/ 0 h 3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1" h="3005">
                  <a:moveTo>
                    <a:pt x="1407" y="0"/>
                  </a:moveTo>
                  <a:cubicBezTo>
                    <a:pt x="1010" y="0"/>
                    <a:pt x="671" y="270"/>
                    <a:pt x="549" y="644"/>
                  </a:cubicBezTo>
                  <a:cubicBezTo>
                    <a:pt x="546" y="652"/>
                    <a:pt x="544" y="661"/>
                    <a:pt x="541" y="669"/>
                  </a:cubicBezTo>
                  <a:cubicBezTo>
                    <a:pt x="521" y="750"/>
                    <a:pt x="521" y="750"/>
                    <a:pt x="521" y="750"/>
                  </a:cubicBezTo>
                  <a:cubicBezTo>
                    <a:pt x="0" y="3005"/>
                    <a:pt x="0" y="3005"/>
                    <a:pt x="0" y="3005"/>
                  </a:cubicBezTo>
                  <a:cubicBezTo>
                    <a:pt x="1254" y="3005"/>
                    <a:pt x="1254" y="3005"/>
                    <a:pt x="1254" y="3005"/>
                  </a:cubicBezTo>
                  <a:cubicBezTo>
                    <a:pt x="1628" y="3005"/>
                    <a:pt x="1950" y="2757"/>
                    <a:pt x="2075" y="2409"/>
                  </a:cubicBezTo>
                  <a:cubicBezTo>
                    <a:pt x="2124" y="2194"/>
                    <a:pt x="2124" y="2194"/>
                    <a:pt x="2124" y="2194"/>
                  </a:cubicBezTo>
                  <a:cubicBezTo>
                    <a:pt x="2631" y="0"/>
                    <a:pt x="2631" y="0"/>
                    <a:pt x="2631" y="0"/>
                  </a:cubicBezTo>
                  <a:lnTo>
                    <a:pt x="1407" y="0"/>
                  </a:lnTo>
                  <a:close/>
                </a:path>
              </a:pathLst>
            </a:custGeom>
            <a:noFill/>
            <a:ln>
              <a:gradFill flip="none" rotWithShape="1">
                <a:gsLst>
                  <a:gs pos="0">
                    <a:schemeClr val="bg1">
                      <a:lumMod val="65000"/>
                    </a:schemeClr>
                  </a:gs>
                  <a:gs pos="100000">
                    <a:schemeClr val="bg1">
                      <a:alpha val="0"/>
                    </a:schemeClr>
                  </a:gs>
                </a:gsLst>
                <a:lin ang="3000000" scaled="0"/>
                <a:tileRect/>
              </a:gradFill>
            </a:ln>
          </p:spPr>
          <p:txBody>
            <a:bodyPr vert="horz" wrap="square" lIns="91440" tIns="45720" rIns="91440" bIns="45720" numCol="1" anchor="t" anchorCtr="0" compatLnSpc="1">
              <a:prstTxWarp prst="textNoShape">
                <a:avLst/>
              </a:prstTxWarp>
            </a:bodyPr>
            <a:lstStyle/>
            <a:p>
              <a:endParaRPr lang="en-US"/>
            </a:p>
          </p:txBody>
        </p:sp>
        <p:sp>
          <p:nvSpPr>
            <p:cNvPr id="22" name="Freeform 5"/>
            <p:cNvSpPr>
              <a:spLocks/>
            </p:cNvSpPr>
            <p:nvPr userDrawn="1"/>
          </p:nvSpPr>
          <p:spPr bwMode="auto">
            <a:xfrm>
              <a:off x="-2018785" y="3713057"/>
              <a:ext cx="6363998" cy="7197626"/>
            </a:xfrm>
            <a:custGeom>
              <a:avLst/>
              <a:gdLst>
                <a:gd name="T0" fmla="*/ 1407 w 2631"/>
                <a:gd name="T1" fmla="*/ 0 h 3005"/>
                <a:gd name="T2" fmla="*/ 549 w 2631"/>
                <a:gd name="T3" fmla="*/ 644 h 3005"/>
                <a:gd name="T4" fmla="*/ 541 w 2631"/>
                <a:gd name="T5" fmla="*/ 669 h 3005"/>
                <a:gd name="T6" fmla="*/ 521 w 2631"/>
                <a:gd name="T7" fmla="*/ 750 h 3005"/>
                <a:gd name="T8" fmla="*/ 0 w 2631"/>
                <a:gd name="T9" fmla="*/ 3005 h 3005"/>
                <a:gd name="T10" fmla="*/ 1254 w 2631"/>
                <a:gd name="T11" fmla="*/ 3005 h 3005"/>
                <a:gd name="T12" fmla="*/ 2075 w 2631"/>
                <a:gd name="T13" fmla="*/ 2409 h 3005"/>
                <a:gd name="T14" fmla="*/ 2124 w 2631"/>
                <a:gd name="T15" fmla="*/ 2194 h 3005"/>
                <a:gd name="T16" fmla="*/ 2631 w 2631"/>
                <a:gd name="T17" fmla="*/ 0 h 3005"/>
                <a:gd name="T18" fmla="*/ 1407 w 2631"/>
                <a:gd name="T19" fmla="*/ 0 h 3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1" h="3005">
                  <a:moveTo>
                    <a:pt x="1407" y="0"/>
                  </a:moveTo>
                  <a:cubicBezTo>
                    <a:pt x="1010" y="0"/>
                    <a:pt x="671" y="270"/>
                    <a:pt x="549" y="644"/>
                  </a:cubicBezTo>
                  <a:cubicBezTo>
                    <a:pt x="546" y="652"/>
                    <a:pt x="544" y="661"/>
                    <a:pt x="541" y="669"/>
                  </a:cubicBezTo>
                  <a:cubicBezTo>
                    <a:pt x="521" y="750"/>
                    <a:pt x="521" y="750"/>
                    <a:pt x="521" y="750"/>
                  </a:cubicBezTo>
                  <a:cubicBezTo>
                    <a:pt x="0" y="3005"/>
                    <a:pt x="0" y="3005"/>
                    <a:pt x="0" y="3005"/>
                  </a:cubicBezTo>
                  <a:cubicBezTo>
                    <a:pt x="1254" y="3005"/>
                    <a:pt x="1254" y="3005"/>
                    <a:pt x="1254" y="3005"/>
                  </a:cubicBezTo>
                  <a:cubicBezTo>
                    <a:pt x="1628" y="3005"/>
                    <a:pt x="1950" y="2757"/>
                    <a:pt x="2075" y="2409"/>
                  </a:cubicBezTo>
                  <a:cubicBezTo>
                    <a:pt x="2124" y="2194"/>
                    <a:pt x="2124" y="2194"/>
                    <a:pt x="2124" y="2194"/>
                  </a:cubicBezTo>
                  <a:cubicBezTo>
                    <a:pt x="2631" y="0"/>
                    <a:pt x="2631" y="0"/>
                    <a:pt x="2631" y="0"/>
                  </a:cubicBezTo>
                  <a:lnTo>
                    <a:pt x="1407" y="0"/>
                  </a:lnTo>
                  <a:close/>
                </a:path>
              </a:pathLst>
            </a:custGeom>
            <a:noFill/>
            <a:ln>
              <a:gradFill flip="none" rotWithShape="1">
                <a:gsLst>
                  <a:gs pos="0">
                    <a:schemeClr val="bg1">
                      <a:lumMod val="65000"/>
                    </a:schemeClr>
                  </a:gs>
                  <a:gs pos="100000">
                    <a:schemeClr val="bg1">
                      <a:alpha val="0"/>
                    </a:schemeClr>
                  </a:gs>
                </a:gsLst>
                <a:lin ang="3000000" scaled="0"/>
                <a:tileRect/>
              </a:gradFill>
            </a:ln>
          </p:spPr>
          <p:txBody>
            <a:bodyPr vert="horz" wrap="square" lIns="91440" tIns="45720" rIns="91440" bIns="45720" numCol="1" anchor="t" anchorCtr="0" compatLnSpc="1">
              <a:prstTxWarp prst="textNoShape">
                <a:avLst/>
              </a:prstTxWarp>
            </a:bodyPr>
            <a:lstStyle/>
            <a:p>
              <a:endParaRPr lang="en-US"/>
            </a:p>
          </p:txBody>
        </p:sp>
        <p:sp>
          <p:nvSpPr>
            <p:cNvPr id="23" name="Freeform 5"/>
            <p:cNvSpPr>
              <a:spLocks/>
            </p:cNvSpPr>
            <p:nvPr userDrawn="1"/>
          </p:nvSpPr>
          <p:spPr bwMode="auto">
            <a:xfrm>
              <a:off x="-3337028" y="2211852"/>
              <a:ext cx="9018670" cy="10200036"/>
            </a:xfrm>
            <a:custGeom>
              <a:avLst/>
              <a:gdLst>
                <a:gd name="T0" fmla="*/ 1407 w 2631"/>
                <a:gd name="T1" fmla="*/ 0 h 3005"/>
                <a:gd name="T2" fmla="*/ 549 w 2631"/>
                <a:gd name="T3" fmla="*/ 644 h 3005"/>
                <a:gd name="T4" fmla="*/ 541 w 2631"/>
                <a:gd name="T5" fmla="*/ 669 h 3005"/>
                <a:gd name="T6" fmla="*/ 521 w 2631"/>
                <a:gd name="T7" fmla="*/ 750 h 3005"/>
                <a:gd name="T8" fmla="*/ 0 w 2631"/>
                <a:gd name="T9" fmla="*/ 3005 h 3005"/>
                <a:gd name="T10" fmla="*/ 1254 w 2631"/>
                <a:gd name="T11" fmla="*/ 3005 h 3005"/>
                <a:gd name="T12" fmla="*/ 2075 w 2631"/>
                <a:gd name="T13" fmla="*/ 2409 h 3005"/>
                <a:gd name="T14" fmla="*/ 2124 w 2631"/>
                <a:gd name="T15" fmla="*/ 2194 h 3005"/>
                <a:gd name="T16" fmla="*/ 2631 w 2631"/>
                <a:gd name="T17" fmla="*/ 0 h 3005"/>
                <a:gd name="T18" fmla="*/ 1407 w 2631"/>
                <a:gd name="T19" fmla="*/ 0 h 3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1" h="3005">
                  <a:moveTo>
                    <a:pt x="1407" y="0"/>
                  </a:moveTo>
                  <a:cubicBezTo>
                    <a:pt x="1010" y="0"/>
                    <a:pt x="671" y="270"/>
                    <a:pt x="549" y="644"/>
                  </a:cubicBezTo>
                  <a:cubicBezTo>
                    <a:pt x="546" y="652"/>
                    <a:pt x="544" y="661"/>
                    <a:pt x="541" y="669"/>
                  </a:cubicBezTo>
                  <a:cubicBezTo>
                    <a:pt x="521" y="750"/>
                    <a:pt x="521" y="750"/>
                    <a:pt x="521" y="750"/>
                  </a:cubicBezTo>
                  <a:cubicBezTo>
                    <a:pt x="0" y="3005"/>
                    <a:pt x="0" y="3005"/>
                    <a:pt x="0" y="3005"/>
                  </a:cubicBezTo>
                  <a:cubicBezTo>
                    <a:pt x="1254" y="3005"/>
                    <a:pt x="1254" y="3005"/>
                    <a:pt x="1254" y="3005"/>
                  </a:cubicBezTo>
                  <a:cubicBezTo>
                    <a:pt x="1628" y="3005"/>
                    <a:pt x="1950" y="2757"/>
                    <a:pt x="2075" y="2409"/>
                  </a:cubicBezTo>
                  <a:cubicBezTo>
                    <a:pt x="2124" y="2194"/>
                    <a:pt x="2124" y="2194"/>
                    <a:pt x="2124" y="2194"/>
                  </a:cubicBezTo>
                  <a:cubicBezTo>
                    <a:pt x="2631" y="0"/>
                    <a:pt x="2631" y="0"/>
                    <a:pt x="2631" y="0"/>
                  </a:cubicBezTo>
                  <a:lnTo>
                    <a:pt x="1407" y="0"/>
                  </a:lnTo>
                  <a:close/>
                </a:path>
              </a:pathLst>
            </a:custGeom>
            <a:noFill/>
            <a:ln>
              <a:gradFill flip="none" rotWithShape="1">
                <a:gsLst>
                  <a:gs pos="0">
                    <a:schemeClr val="bg1">
                      <a:lumMod val="65000"/>
                    </a:schemeClr>
                  </a:gs>
                  <a:gs pos="100000">
                    <a:schemeClr val="bg1">
                      <a:alpha val="0"/>
                    </a:schemeClr>
                  </a:gs>
                </a:gsLst>
                <a:lin ang="3000000" scaled="0"/>
                <a:tileRect/>
              </a:gradFill>
            </a:ln>
          </p:spPr>
          <p:txBody>
            <a:bodyPr vert="horz" wrap="square" lIns="91440" tIns="45720" rIns="91440" bIns="45720" numCol="1" anchor="t" anchorCtr="0" compatLnSpc="1">
              <a:prstTxWarp prst="textNoShape">
                <a:avLst/>
              </a:prstTxWarp>
            </a:bodyPr>
            <a:lstStyle/>
            <a:p>
              <a:endParaRPr lang="en-US"/>
            </a:p>
          </p:txBody>
        </p:sp>
      </p:grpSp>
      <p:sp>
        <p:nvSpPr>
          <p:cNvPr id="14" name="Text Placeholder 16"/>
          <p:cNvSpPr>
            <a:spLocks noGrp="1"/>
          </p:cNvSpPr>
          <p:nvPr>
            <p:ph type="body" sz="quarter" idx="17" hasCustomPrompt="1"/>
          </p:nvPr>
        </p:nvSpPr>
        <p:spPr>
          <a:xfrm>
            <a:off x="609600" y="2591743"/>
            <a:ext cx="6916615" cy="2081854"/>
          </a:xfrm>
          <a:prstGeom prst="rect">
            <a:avLst/>
          </a:prstGeom>
        </p:spPr>
        <p:txBody>
          <a:bodyPr>
            <a:normAutofit/>
          </a:bodyPr>
          <a:lstStyle>
            <a:lvl1pPr marL="0" indent="0">
              <a:buNone/>
              <a:defRPr sz="6000">
                <a:gradFill>
                  <a:gsLst>
                    <a:gs pos="0">
                      <a:schemeClr val="bg1"/>
                    </a:gs>
                    <a:gs pos="100000">
                      <a:schemeClr val="bg1"/>
                    </a:gs>
                    <a:gs pos="51000">
                      <a:schemeClr val="bg1">
                        <a:lumMod val="85000"/>
                      </a:schemeClr>
                    </a:gs>
                  </a:gsLst>
                  <a:lin ang="3000000" scaled="0"/>
                </a:gradFill>
                <a:latin typeface="+mj-lt"/>
                <a:cs typeface="SVN-Gotham Bold" pitchFamily="2" charset="0"/>
              </a:defRPr>
            </a:lvl1pPr>
            <a:lvl2pPr marL="800100" indent="-342900">
              <a:buClr>
                <a:schemeClr val="accent5"/>
              </a:buClr>
              <a:buFont typeface="Arial" panose="020B0604020202020204" pitchFamily="34" charset="0"/>
              <a:buChar char="•"/>
              <a:defRPr>
                <a:solidFill>
                  <a:schemeClr val="tx1"/>
                </a:solidFill>
                <a:latin typeface="SVN-Gotham" panose="02000604030000020004" pitchFamily="50" charset="0"/>
                <a:cs typeface="SVN-Gotham Bold" pitchFamily="2" charset="0"/>
              </a:defRPr>
            </a:lvl2pPr>
            <a:lvl3pPr marL="1257300" indent="-342900">
              <a:buClr>
                <a:schemeClr val="accent5"/>
              </a:buClr>
              <a:buFont typeface="Arial" panose="020B0604020202020204" pitchFamily="34" charset="0"/>
              <a:buChar char="•"/>
              <a:defRPr>
                <a:solidFill>
                  <a:schemeClr val="tx1"/>
                </a:solidFill>
                <a:latin typeface="SVN-Gotham" panose="02000604030000020004" pitchFamily="50" charset="0"/>
                <a:cs typeface="SVN-Gotham Bold" pitchFamily="2" charset="0"/>
              </a:defRPr>
            </a:lvl3pPr>
            <a:lvl4pPr marL="1657350" indent="-285750">
              <a:buClr>
                <a:schemeClr val="accent5"/>
              </a:buClr>
              <a:buFont typeface="Arial" panose="020B0604020202020204" pitchFamily="34" charset="0"/>
              <a:buChar char="•"/>
              <a:defRPr>
                <a:solidFill>
                  <a:schemeClr val="tx1"/>
                </a:solidFill>
                <a:latin typeface="SVN-Gotham" panose="02000604030000020004" pitchFamily="50" charset="0"/>
                <a:cs typeface="SVN-Gotham Bold" pitchFamily="2" charset="0"/>
              </a:defRPr>
            </a:lvl4pPr>
            <a:lvl5pPr marL="2114550" indent="-285750">
              <a:buClr>
                <a:schemeClr val="accent5"/>
              </a:buClr>
              <a:buFont typeface="Arial" panose="020B0604020202020204" pitchFamily="34" charset="0"/>
              <a:buChar char="•"/>
              <a:defRPr>
                <a:solidFill>
                  <a:schemeClr val="tx1"/>
                </a:solidFill>
                <a:latin typeface="SVN-Gotham" panose="02000604030000020004" pitchFamily="50" charset="0"/>
                <a:cs typeface="SVN-Gotham Bold" pitchFamily="2" charset="0"/>
              </a:defRPr>
            </a:lvl5pPr>
          </a:lstStyle>
          <a:p>
            <a:pPr lvl="0"/>
            <a:r>
              <a:rPr lang="en-US"/>
              <a:t>Thank you – 72pt</a:t>
            </a:r>
            <a:endParaRPr lang="en-US" dirty="0"/>
          </a:p>
        </p:txBody>
      </p:sp>
      <p:grpSp>
        <p:nvGrpSpPr>
          <p:cNvPr id="10" name="Group 4"/>
          <p:cNvGrpSpPr>
            <a:grpSpLocks noChangeAspect="1"/>
          </p:cNvGrpSpPr>
          <p:nvPr userDrawn="1"/>
        </p:nvGrpSpPr>
        <p:grpSpPr bwMode="auto">
          <a:xfrm>
            <a:off x="5933473" y="1105121"/>
            <a:ext cx="18259425" cy="8526463"/>
            <a:chOff x="971" y="2272"/>
            <a:chExt cx="11502" cy="5371"/>
          </a:xfrm>
          <a:gradFill>
            <a:gsLst>
              <a:gs pos="26000">
                <a:srgbClr val="F27226"/>
              </a:gs>
              <a:gs pos="52000">
                <a:schemeClr val="accent2"/>
              </a:gs>
              <a:gs pos="100000">
                <a:schemeClr val="tx2">
                  <a:lumMod val="50000"/>
                  <a:lumOff val="50000"/>
                </a:schemeClr>
              </a:gs>
            </a:gsLst>
            <a:lin ang="6600000" scaled="0"/>
          </a:gradFill>
        </p:grpSpPr>
        <p:grpSp>
          <p:nvGrpSpPr>
            <p:cNvPr id="11" name="Group 205"/>
            <p:cNvGrpSpPr>
              <a:grpSpLocks/>
            </p:cNvGrpSpPr>
            <p:nvPr userDrawn="1"/>
          </p:nvGrpSpPr>
          <p:grpSpPr bwMode="auto">
            <a:xfrm>
              <a:off x="971" y="2272"/>
              <a:ext cx="11502" cy="5371"/>
              <a:chOff x="971" y="2272"/>
              <a:chExt cx="11502" cy="5371"/>
            </a:xfrm>
            <a:grpFill/>
          </p:grpSpPr>
          <p:sp>
            <p:nvSpPr>
              <p:cNvPr id="119" name="Freeform 5"/>
              <p:cNvSpPr>
                <a:spLocks noEditPoints="1"/>
              </p:cNvSpPr>
              <p:nvPr userDrawn="1"/>
            </p:nvSpPr>
            <p:spPr bwMode="auto">
              <a:xfrm>
                <a:off x="971" y="7544"/>
                <a:ext cx="118" cy="99"/>
              </a:xfrm>
              <a:custGeom>
                <a:avLst/>
                <a:gdLst>
                  <a:gd name="T0" fmla="*/ 74 w 96"/>
                  <a:gd name="T1" fmla="*/ 13 h 81"/>
                  <a:gd name="T2" fmla="*/ 92 w 96"/>
                  <a:gd name="T3" fmla="*/ 49 h 81"/>
                  <a:gd name="T4" fmla="*/ 85 w 96"/>
                  <a:gd name="T5" fmla="*/ 81 h 81"/>
                  <a:gd name="T6" fmla="*/ 0 w 96"/>
                  <a:gd name="T7" fmla="*/ 51 h 81"/>
                  <a:gd name="T8" fmla="*/ 6 w 96"/>
                  <a:gd name="T9" fmla="*/ 24 h 81"/>
                  <a:gd name="T10" fmla="*/ 34 w 96"/>
                  <a:gd name="T11" fmla="*/ 3 h 81"/>
                  <a:gd name="T12" fmla="*/ 53 w 96"/>
                  <a:gd name="T13" fmla="*/ 24 h 81"/>
                  <a:gd name="T14" fmla="*/ 54 w 96"/>
                  <a:gd name="T15" fmla="*/ 24 h 81"/>
                  <a:gd name="T16" fmla="*/ 74 w 96"/>
                  <a:gd name="T17" fmla="*/ 13 h 81"/>
                  <a:gd name="T18" fmla="*/ 12 w 96"/>
                  <a:gd name="T19" fmla="*/ 26 h 81"/>
                  <a:gd name="T20" fmla="*/ 8 w 96"/>
                  <a:gd name="T21" fmla="*/ 46 h 81"/>
                  <a:gd name="T22" fmla="*/ 43 w 96"/>
                  <a:gd name="T23" fmla="*/ 58 h 81"/>
                  <a:gd name="T24" fmla="*/ 48 w 96"/>
                  <a:gd name="T25" fmla="*/ 38 h 81"/>
                  <a:gd name="T26" fmla="*/ 32 w 96"/>
                  <a:gd name="T27" fmla="*/ 11 h 81"/>
                  <a:gd name="T28" fmla="*/ 12 w 96"/>
                  <a:gd name="T29" fmla="*/ 26 h 81"/>
                  <a:gd name="T30" fmla="*/ 72 w 96"/>
                  <a:gd name="T31" fmla="*/ 21 h 81"/>
                  <a:gd name="T32" fmla="*/ 55 w 96"/>
                  <a:gd name="T33" fmla="*/ 36 h 81"/>
                  <a:gd name="T34" fmla="*/ 49 w 96"/>
                  <a:gd name="T35" fmla="*/ 60 h 81"/>
                  <a:gd name="T36" fmla="*/ 80 w 96"/>
                  <a:gd name="T37" fmla="*/ 71 h 81"/>
                  <a:gd name="T38" fmla="*/ 86 w 96"/>
                  <a:gd name="T39" fmla="*/ 47 h 81"/>
                  <a:gd name="T40" fmla="*/ 72 w 96"/>
                  <a:gd name="T41" fmla="*/ 2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81">
                    <a:moveTo>
                      <a:pt x="74" y="13"/>
                    </a:moveTo>
                    <a:cubicBezTo>
                      <a:pt x="91" y="17"/>
                      <a:pt x="96" y="31"/>
                      <a:pt x="92" y="49"/>
                    </a:cubicBezTo>
                    <a:cubicBezTo>
                      <a:pt x="85" y="81"/>
                      <a:pt x="85" y="81"/>
                      <a:pt x="85" y="81"/>
                    </a:cubicBezTo>
                    <a:cubicBezTo>
                      <a:pt x="0" y="51"/>
                      <a:pt x="0" y="51"/>
                      <a:pt x="0" y="51"/>
                    </a:cubicBezTo>
                    <a:cubicBezTo>
                      <a:pt x="6" y="24"/>
                      <a:pt x="6" y="24"/>
                      <a:pt x="6" y="24"/>
                    </a:cubicBezTo>
                    <a:cubicBezTo>
                      <a:pt x="10" y="7"/>
                      <a:pt x="20" y="0"/>
                      <a:pt x="34" y="3"/>
                    </a:cubicBezTo>
                    <a:cubicBezTo>
                      <a:pt x="45" y="6"/>
                      <a:pt x="52" y="12"/>
                      <a:pt x="53" y="24"/>
                    </a:cubicBezTo>
                    <a:cubicBezTo>
                      <a:pt x="54" y="24"/>
                      <a:pt x="54" y="24"/>
                      <a:pt x="54" y="24"/>
                    </a:cubicBezTo>
                    <a:cubicBezTo>
                      <a:pt x="58" y="15"/>
                      <a:pt x="65" y="11"/>
                      <a:pt x="74" y="13"/>
                    </a:cubicBezTo>
                    <a:close/>
                    <a:moveTo>
                      <a:pt x="12" y="26"/>
                    </a:moveTo>
                    <a:cubicBezTo>
                      <a:pt x="8" y="46"/>
                      <a:pt x="8" y="46"/>
                      <a:pt x="8" y="46"/>
                    </a:cubicBezTo>
                    <a:cubicBezTo>
                      <a:pt x="43" y="58"/>
                      <a:pt x="43" y="58"/>
                      <a:pt x="43" y="58"/>
                    </a:cubicBezTo>
                    <a:cubicBezTo>
                      <a:pt x="48" y="38"/>
                      <a:pt x="48" y="38"/>
                      <a:pt x="48" y="38"/>
                    </a:cubicBezTo>
                    <a:cubicBezTo>
                      <a:pt x="51" y="23"/>
                      <a:pt x="47" y="14"/>
                      <a:pt x="32" y="11"/>
                    </a:cubicBezTo>
                    <a:cubicBezTo>
                      <a:pt x="22" y="8"/>
                      <a:pt x="15" y="13"/>
                      <a:pt x="12" y="26"/>
                    </a:cubicBezTo>
                    <a:close/>
                    <a:moveTo>
                      <a:pt x="72" y="21"/>
                    </a:moveTo>
                    <a:cubicBezTo>
                      <a:pt x="64" y="19"/>
                      <a:pt x="58" y="23"/>
                      <a:pt x="55" y="36"/>
                    </a:cubicBezTo>
                    <a:cubicBezTo>
                      <a:pt x="49" y="60"/>
                      <a:pt x="49" y="60"/>
                      <a:pt x="49" y="60"/>
                    </a:cubicBezTo>
                    <a:cubicBezTo>
                      <a:pt x="80" y="71"/>
                      <a:pt x="80" y="71"/>
                      <a:pt x="80" y="71"/>
                    </a:cubicBezTo>
                    <a:cubicBezTo>
                      <a:pt x="86" y="47"/>
                      <a:pt x="86" y="47"/>
                      <a:pt x="86" y="47"/>
                    </a:cubicBezTo>
                    <a:cubicBezTo>
                      <a:pt x="89" y="33"/>
                      <a:pt x="85" y="24"/>
                      <a:pt x="7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6"/>
              <p:cNvSpPr>
                <a:spLocks noEditPoints="1"/>
              </p:cNvSpPr>
              <p:nvPr userDrawn="1"/>
            </p:nvSpPr>
            <p:spPr bwMode="auto">
              <a:xfrm>
                <a:off x="1029" y="7461"/>
                <a:ext cx="83" cy="81"/>
              </a:xfrm>
              <a:custGeom>
                <a:avLst/>
                <a:gdLst>
                  <a:gd name="T0" fmla="*/ 31 w 67"/>
                  <a:gd name="T1" fmla="*/ 54 h 66"/>
                  <a:gd name="T2" fmla="*/ 33 w 67"/>
                  <a:gd name="T3" fmla="*/ 55 h 66"/>
                  <a:gd name="T4" fmla="*/ 58 w 67"/>
                  <a:gd name="T5" fmla="*/ 40 h 66"/>
                  <a:gd name="T6" fmla="*/ 51 w 67"/>
                  <a:gd name="T7" fmla="*/ 17 h 66"/>
                  <a:gd name="T8" fmla="*/ 54 w 67"/>
                  <a:gd name="T9" fmla="*/ 11 h 66"/>
                  <a:gd name="T10" fmla="*/ 64 w 67"/>
                  <a:gd name="T11" fmla="*/ 42 h 66"/>
                  <a:gd name="T12" fmla="*/ 32 w 67"/>
                  <a:gd name="T13" fmla="*/ 62 h 66"/>
                  <a:gd name="T14" fmla="*/ 4 w 67"/>
                  <a:gd name="T15" fmla="*/ 22 h 66"/>
                  <a:gd name="T16" fmla="*/ 35 w 67"/>
                  <a:gd name="T17" fmla="*/ 3 h 66"/>
                  <a:gd name="T18" fmla="*/ 42 w 67"/>
                  <a:gd name="T19" fmla="*/ 6 h 66"/>
                  <a:gd name="T20" fmla="*/ 31 w 67"/>
                  <a:gd name="T21" fmla="*/ 54 h 66"/>
                  <a:gd name="T22" fmla="*/ 25 w 67"/>
                  <a:gd name="T23" fmla="*/ 52 h 66"/>
                  <a:gd name="T24" fmla="*/ 34 w 67"/>
                  <a:gd name="T25" fmla="*/ 11 h 66"/>
                  <a:gd name="T26" fmla="*/ 33 w 67"/>
                  <a:gd name="T27" fmla="*/ 11 h 66"/>
                  <a:gd name="T28" fmla="*/ 10 w 67"/>
                  <a:gd name="T29" fmla="*/ 24 h 66"/>
                  <a:gd name="T30" fmla="*/ 25 w 67"/>
                  <a:gd name="T31" fmla="*/ 5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66">
                    <a:moveTo>
                      <a:pt x="31" y="54"/>
                    </a:moveTo>
                    <a:cubicBezTo>
                      <a:pt x="31" y="55"/>
                      <a:pt x="32" y="55"/>
                      <a:pt x="33" y="55"/>
                    </a:cubicBezTo>
                    <a:cubicBezTo>
                      <a:pt x="46" y="58"/>
                      <a:pt x="55" y="52"/>
                      <a:pt x="58" y="40"/>
                    </a:cubicBezTo>
                    <a:cubicBezTo>
                      <a:pt x="60" y="32"/>
                      <a:pt x="58" y="23"/>
                      <a:pt x="51" y="17"/>
                    </a:cubicBezTo>
                    <a:cubicBezTo>
                      <a:pt x="54" y="11"/>
                      <a:pt x="54" y="11"/>
                      <a:pt x="54" y="11"/>
                    </a:cubicBezTo>
                    <a:cubicBezTo>
                      <a:pt x="63" y="18"/>
                      <a:pt x="67" y="30"/>
                      <a:pt x="64" y="42"/>
                    </a:cubicBezTo>
                    <a:cubicBezTo>
                      <a:pt x="60" y="58"/>
                      <a:pt x="48" y="66"/>
                      <a:pt x="32" y="62"/>
                    </a:cubicBezTo>
                    <a:cubicBezTo>
                      <a:pt x="13" y="58"/>
                      <a:pt x="0" y="40"/>
                      <a:pt x="4" y="22"/>
                    </a:cubicBezTo>
                    <a:cubicBezTo>
                      <a:pt x="8" y="8"/>
                      <a:pt x="19" y="0"/>
                      <a:pt x="35" y="3"/>
                    </a:cubicBezTo>
                    <a:cubicBezTo>
                      <a:pt x="37" y="4"/>
                      <a:pt x="40" y="5"/>
                      <a:pt x="42" y="6"/>
                    </a:cubicBezTo>
                    <a:lnTo>
                      <a:pt x="31" y="54"/>
                    </a:lnTo>
                    <a:close/>
                    <a:moveTo>
                      <a:pt x="25" y="52"/>
                    </a:moveTo>
                    <a:cubicBezTo>
                      <a:pt x="34" y="11"/>
                      <a:pt x="34" y="11"/>
                      <a:pt x="34" y="11"/>
                    </a:cubicBezTo>
                    <a:cubicBezTo>
                      <a:pt x="33" y="11"/>
                      <a:pt x="33" y="11"/>
                      <a:pt x="33" y="11"/>
                    </a:cubicBezTo>
                    <a:cubicBezTo>
                      <a:pt x="21" y="8"/>
                      <a:pt x="13" y="13"/>
                      <a:pt x="10" y="24"/>
                    </a:cubicBezTo>
                    <a:cubicBezTo>
                      <a:pt x="8" y="36"/>
                      <a:pt x="14" y="47"/>
                      <a:pt x="25"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
              <p:cNvSpPr>
                <a:spLocks/>
              </p:cNvSpPr>
              <p:nvPr userDrawn="1"/>
            </p:nvSpPr>
            <p:spPr bwMode="auto">
              <a:xfrm>
                <a:off x="1025" y="7288"/>
                <a:ext cx="126" cy="118"/>
              </a:xfrm>
              <a:custGeom>
                <a:avLst/>
                <a:gdLst>
                  <a:gd name="T0" fmla="*/ 52 w 102"/>
                  <a:gd name="T1" fmla="*/ 45 h 96"/>
                  <a:gd name="T2" fmla="*/ 60 w 102"/>
                  <a:gd name="T3" fmla="*/ 8 h 96"/>
                  <a:gd name="T4" fmla="*/ 102 w 102"/>
                  <a:gd name="T5" fmla="*/ 22 h 96"/>
                  <a:gd name="T6" fmla="*/ 101 w 102"/>
                  <a:gd name="T7" fmla="*/ 29 h 96"/>
                  <a:gd name="T8" fmla="*/ 84 w 102"/>
                  <a:gd name="T9" fmla="*/ 24 h 96"/>
                  <a:gd name="T10" fmla="*/ 83 w 102"/>
                  <a:gd name="T11" fmla="*/ 24 h 96"/>
                  <a:gd name="T12" fmla="*/ 95 w 102"/>
                  <a:gd name="T13" fmla="*/ 62 h 96"/>
                  <a:gd name="T14" fmla="*/ 47 w 102"/>
                  <a:gd name="T15" fmla="*/ 91 h 96"/>
                  <a:gd name="T16" fmla="*/ 7 w 102"/>
                  <a:gd name="T17" fmla="*/ 31 h 96"/>
                  <a:gd name="T18" fmla="*/ 43 w 102"/>
                  <a:gd name="T19" fmla="*/ 2 h 96"/>
                  <a:gd name="T20" fmla="*/ 43 w 102"/>
                  <a:gd name="T21" fmla="*/ 10 h 96"/>
                  <a:gd name="T22" fmla="*/ 14 w 102"/>
                  <a:gd name="T23" fmla="*/ 33 h 96"/>
                  <a:gd name="T24" fmla="*/ 48 w 102"/>
                  <a:gd name="T25" fmla="*/ 83 h 96"/>
                  <a:gd name="T26" fmla="*/ 88 w 102"/>
                  <a:gd name="T27" fmla="*/ 60 h 96"/>
                  <a:gd name="T28" fmla="*/ 65 w 102"/>
                  <a:gd name="T29" fmla="*/ 17 h 96"/>
                  <a:gd name="T30" fmla="*/ 58 w 102"/>
                  <a:gd name="T31" fmla="*/ 47 h 96"/>
                  <a:gd name="T32" fmla="*/ 52 w 102"/>
                  <a:gd name="T33" fmla="*/ 4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96">
                    <a:moveTo>
                      <a:pt x="52" y="45"/>
                    </a:moveTo>
                    <a:cubicBezTo>
                      <a:pt x="60" y="8"/>
                      <a:pt x="60" y="8"/>
                      <a:pt x="60" y="8"/>
                    </a:cubicBezTo>
                    <a:cubicBezTo>
                      <a:pt x="102" y="22"/>
                      <a:pt x="102" y="22"/>
                      <a:pt x="102" y="22"/>
                    </a:cubicBezTo>
                    <a:cubicBezTo>
                      <a:pt x="101" y="29"/>
                      <a:pt x="101" y="29"/>
                      <a:pt x="101" y="29"/>
                    </a:cubicBezTo>
                    <a:cubicBezTo>
                      <a:pt x="84" y="24"/>
                      <a:pt x="84" y="24"/>
                      <a:pt x="84" y="24"/>
                    </a:cubicBezTo>
                    <a:cubicBezTo>
                      <a:pt x="83" y="24"/>
                      <a:pt x="83" y="24"/>
                      <a:pt x="83" y="24"/>
                    </a:cubicBezTo>
                    <a:cubicBezTo>
                      <a:pt x="94" y="33"/>
                      <a:pt x="98" y="48"/>
                      <a:pt x="95" y="62"/>
                    </a:cubicBezTo>
                    <a:cubicBezTo>
                      <a:pt x="90" y="84"/>
                      <a:pt x="71" y="96"/>
                      <a:pt x="47" y="91"/>
                    </a:cubicBezTo>
                    <a:cubicBezTo>
                      <a:pt x="19" y="84"/>
                      <a:pt x="0" y="59"/>
                      <a:pt x="7" y="31"/>
                    </a:cubicBezTo>
                    <a:cubicBezTo>
                      <a:pt x="11" y="12"/>
                      <a:pt x="26" y="0"/>
                      <a:pt x="43" y="2"/>
                    </a:cubicBezTo>
                    <a:cubicBezTo>
                      <a:pt x="43" y="10"/>
                      <a:pt x="43" y="10"/>
                      <a:pt x="43" y="10"/>
                    </a:cubicBezTo>
                    <a:cubicBezTo>
                      <a:pt x="29" y="9"/>
                      <a:pt x="17" y="17"/>
                      <a:pt x="14" y="33"/>
                    </a:cubicBezTo>
                    <a:cubicBezTo>
                      <a:pt x="8" y="57"/>
                      <a:pt x="24" y="77"/>
                      <a:pt x="48" y="83"/>
                    </a:cubicBezTo>
                    <a:cubicBezTo>
                      <a:pt x="69" y="88"/>
                      <a:pt x="84" y="78"/>
                      <a:pt x="88" y="60"/>
                    </a:cubicBezTo>
                    <a:cubicBezTo>
                      <a:pt x="92" y="42"/>
                      <a:pt x="84" y="25"/>
                      <a:pt x="65" y="17"/>
                    </a:cubicBezTo>
                    <a:cubicBezTo>
                      <a:pt x="58" y="47"/>
                      <a:pt x="58" y="47"/>
                      <a:pt x="58" y="47"/>
                    </a:cubicBezTo>
                    <a:lnTo>
                      <a:pt x="52"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8"/>
              <p:cNvSpPr>
                <a:spLocks/>
              </p:cNvSpPr>
              <p:nvPr userDrawn="1"/>
            </p:nvSpPr>
            <p:spPr bwMode="auto">
              <a:xfrm>
                <a:off x="1054" y="7242"/>
                <a:ext cx="107" cy="45"/>
              </a:xfrm>
              <a:custGeom>
                <a:avLst/>
                <a:gdLst>
                  <a:gd name="T0" fmla="*/ 0 w 107"/>
                  <a:gd name="T1" fmla="*/ 8 h 45"/>
                  <a:gd name="T2" fmla="*/ 1 w 107"/>
                  <a:gd name="T3" fmla="*/ 0 h 45"/>
                  <a:gd name="T4" fmla="*/ 107 w 107"/>
                  <a:gd name="T5" fmla="*/ 35 h 45"/>
                  <a:gd name="T6" fmla="*/ 104 w 107"/>
                  <a:gd name="T7" fmla="*/ 45 h 45"/>
                  <a:gd name="T8" fmla="*/ 0 w 107"/>
                  <a:gd name="T9" fmla="*/ 8 h 45"/>
                </a:gdLst>
                <a:ahLst/>
                <a:cxnLst>
                  <a:cxn ang="0">
                    <a:pos x="T0" y="T1"/>
                  </a:cxn>
                  <a:cxn ang="0">
                    <a:pos x="T2" y="T3"/>
                  </a:cxn>
                  <a:cxn ang="0">
                    <a:pos x="T4" y="T5"/>
                  </a:cxn>
                  <a:cxn ang="0">
                    <a:pos x="T6" y="T7"/>
                  </a:cxn>
                  <a:cxn ang="0">
                    <a:pos x="T8" y="T9"/>
                  </a:cxn>
                </a:cxnLst>
                <a:rect l="0" t="0" r="r" b="b"/>
                <a:pathLst>
                  <a:path w="107" h="45">
                    <a:moveTo>
                      <a:pt x="0" y="8"/>
                    </a:moveTo>
                    <a:lnTo>
                      <a:pt x="1" y="0"/>
                    </a:lnTo>
                    <a:lnTo>
                      <a:pt x="107" y="35"/>
                    </a:lnTo>
                    <a:lnTo>
                      <a:pt x="104" y="45"/>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9"/>
              <p:cNvSpPr>
                <a:spLocks noEditPoints="1"/>
              </p:cNvSpPr>
              <p:nvPr userDrawn="1"/>
            </p:nvSpPr>
            <p:spPr bwMode="auto">
              <a:xfrm>
                <a:off x="1098" y="7162"/>
                <a:ext cx="84" cy="84"/>
              </a:xfrm>
              <a:custGeom>
                <a:avLst/>
                <a:gdLst>
                  <a:gd name="T0" fmla="*/ 31 w 68"/>
                  <a:gd name="T1" fmla="*/ 65 h 68"/>
                  <a:gd name="T2" fmla="*/ 4 w 68"/>
                  <a:gd name="T3" fmla="*/ 24 h 68"/>
                  <a:gd name="T4" fmla="*/ 37 w 68"/>
                  <a:gd name="T5" fmla="*/ 3 h 68"/>
                  <a:gd name="T6" fmla="*/ 64 w 68"/>
                  <a:gd name="T7" fmla="*/ 44 h 68"/>
                  <a:gd name="T8" fmla="*/ 31 w 68"/>
                  <a:gd name="T9" fmla="*/ 65 h 68"/>
                  <a:gd name="T10" fmla="*/ 36 w 68"/>
                  <a:gd name="T11" fmla="*/ 11 h 68"/>
                  <a:gd name="T12" fmla="*/ 11 w 68"/>
                  <a:gd name="T13" fmla="*/ 26 h 68"/>
                  <a:gd name="T14" fmla="*/ 32 w 68"/>
                  <a:gd name="T15" fmla="*/ 57 h 68"/>
                  <a:gd name="T16" fmla="*/ 58 w 68"/>
                  <a:gd name="T17" fmla="*/ 42 h 68"/>
                  <a:gd name="T18" fmla="*/ 36 w 68"/>
                  <a:gd name="T19" fmla="*/ 1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8">
                    <a:moveTo>
                      <a:pt x="31" y="65"/>
                    </a:moveTo>
                    <a:cubicBezTo>
                      <a:pt x="12" y="60"/>
                      <a:pt x="0" y="43"/>
                      <a:pt x="4" y="24"/>
                    </a:cubicBezTo>
                    <a:cubicBezTo>
                      <a:pt x="8" y="8"/>
                      <a:pt x="21" y="0"/>
                      <a:pt x="37" y="3"/>
                    </a:cubicBezTo>
                    <a:cubicBezTo>
                      <a:pt x="56" y="8"/>
                      <a:pt x="68" y="25"/>
                      <a:pt x="64" y="44"/>
                    </a:cubicBezTo>
                    <a:cubicBezTo>
                      <a:pt x="60" y="60"/>
                      <a:pt x="47" y="68"/>
                      <a:pt x="31" y="65"/>
                    </a:cubicBezTo>
                    <a:close/>
                    <a:moveTo>
                      <a:pt x="36" y="11"/>
                    </a:moveTo>
                    <a:cubicBezTo>
                      <a:pt x="23" y="8"/>
                      <a:pt x="13" y="14"/>
                      <a:pt x="11" y="26"/>
                    </a:cubicBezTo>
                    <a:cubicBezTo>
                      <a:pt x="7" y="40"/>
                      <a:pt x="17" y="54"/>
                      <a:pt x="32" y="57"/>
                    </a:cubicBezTo>
                    <a:cubicBezTo>
                      <a:pt x="45" y="60"/>
                      <a:pt x="55" y="54"/>
                      <a:pt x="58" y="42"/>
                    </a:cubicBezTo>
                    <a:cubicBezTo>
                      <a:pt x="61" y="28"/>
                      <a:pt x="51" y="14"/>
                      <a:pt x="3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0"/>
              <p:cNvSpPr>
                <a:spLocks noEditPoints="1"/>
              </p:cNvSpPr>
              <p:nvPr userDrawn="1"/>
            </p:nvSpPr>
            <p:spPr bwMode="auto">
              <a:xfrm>
                <a:off x="1084" y="7067"/>
                <a:ext cx="120" cy="87"/>
              </a:xfrm>
              <a:custGeom>
                <a:avLst/>
                <a:gdLst>
                  <a:gd name="T0" fmla="*/ 66 w 97"/>
                  <a:gd name="T1" fmla="*/ 3 h 71"/>
                  <a:gd name="T2" fmla="*/ 93 w 97"/>
                  <a:gd name="T3" fmla="*/ 43 h 71"/>
                  <a:gd name="T4" fmla="*/ 77 w 97"/>
                  <a:gd name="T5" fmla="*/ 60 h 71"/>
                  <a:gd name="T6" fmla="*/ 77 w 97"/>
                  <a:gd name="T7" fmla="*/ 61 h 71"/>
                  <a:gd name="T8" fmla="*/ 87 w 97"/>
                  <a:gd name="T9" fmla="*/ 64 h 71"/>
                  <a:gd name="T10" fmla="*/ 85 w 97"/>
                  <a:gd name="T11" fmla="*/ 71 h 71"/>
                  <a:gd name="T12" fmla="*/ 0 w 97"/>
                  <a:gd name="T13" fmla="*/ 42 h 71"/>
                  <a:gd name="T14" fmla="*/ 2 w 97"/>
                  <a:gd name="T15" fmla="*/ 34 h 71"/>
                  <a:gd name="T16" fmla="*/ 40 w 97"/>
                  <a:gd name="T17" fmla="*/ 47 h 71"/>
                  <a:gd name="T18" fmla="*/ 40 w 97"/>
                  <a:gd name="T19" fmla="*/ 47 h 71"/>
                  <a:gd name="T20" fmla="*/ 34 w 97"/>
                  <a:gd name="T21" fmla="*/ 22 h 71"/>
                  <a:gd name="T22" fmla="*/ 66 w 97"/>
                  <a:gd name="T23" fmla="*/ 3 h 71"/>
                  <a:gd name="T24" fmla="*/ 65 w 97"/>
                  <a:gd name="T25" fmla="*/ 11 h 71"/>
                  <a:gd name="T26" fmla="*/ 40 w 97"/>
                  <a:gd name="T27" fmla="*/ 25 h 71"/>
                  <a:gd name="T28" fmla="*/ 53 w 97"/>
                  <a:gd name="T29" fmla="*/ 52 h 71"/>
                  <a:gd name="T30" fmla="*/ 64 w 97"/>
                  <a:gd name="T31" fmla="*/ 56 h 71"/>
                  <a:gd name="T32" fmla="*/ 87 w 97"/>
                  <a:gd name="T33" fmla="*/ 42 h 71"/>
                  <a:gd name="T34" fmla="*/ 65 w 97"/>
                  <a:gd name="T35"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1">
                    <a:moveTo>
                      <a:pt x="66" y="3"/>
                    </a:moveTo>
                    <a:cubicBezTo>
                      <a:pt x="85" y="8"/>
                      <a:pt x="97" y="24"/>
                      <a:pt x="93" y="43"/>
                    </a:cubicBezTo>
                    <a:cubicBezTo>
                      <a:pt x="91" y="52"/>
                      <a:pt x="85" y="59"/>
                      <a:pt x="77" y="60"/>
                    </a:cubicBezTo>
                    <a:cubicBezTo>
                      <a:pt x="77" y="61"/>
                      <a:pt x="77" y="61"/>
                      <a:pt x="77" y="61"/>
                    </a:cubicBezTo>
                    <a:cubicBezTo>
                      <a:pt x="87" y="64"/>
                      <a:pt x="87" y="64"/>
                      <a:pt x="87" y="64"/>
                    </a:cubicBezTo>
                    <a:cubicBezTo>
                      <a:pt x="85" y="71"/>
                      <a:pt x="85" y="71"/>
                      <a:pt x="85" y="71"/>
                    </a:cubicBezTo>
                    <a:cubicBezTo>
                      <a:pt x="0" y="42"/>
                      <a:pt x="0" y="42"/>
                      <a:pt x="0" y="42"/>
                    </a:cubicBezTo>
                    <a:cubicBezTo>
                      <a:pt x="2" y="34"/>
                      <a:pt x="2" y="34"/>
                      <a:pt x="2" y="34"/>
                    </a:cubicBezTo>
                    <a:cubicBezTo>
                      <a:pt x="40" y="47"/>
                      <a:pt x="40" y="47"/>
                      <a:pt x="40" y="47"/>
                    </a:cubicBezTo>
                    <a:cubicBezTo>
                      <a:pt x="40" y="47"/>
                      <a:pt x="40" y="47"/>
                      <a:pt x="40" y="47"/>
                    </a:cubicBezTo>
                    <a:cubicBezTo>
                      <a:pt x="34" y="41"/>
                      <a:pt x="32" y="31"/>
                      <a:pt x="34" y="22"/>
                    </a:cubicBezTo>
                    <a:cubicBezTo>
                      <a:pt x="37" y="8"/>
                      <a:pt x="50" y="0"/>
                      <a:pt x="66" y="3"/>
                    </a:cubicBezTo>
                    <a:close/>
                    <a:moveTo>
                      <a:pt x="65" y="11"/>
                    </a:moveTo>
                    <a:cubicBezTo>
                      <a:pt x="52" y="8"/>
                      <a:pt x="42" y="14"/>
                      <a:pt x="40" y="25"/>
                    </a:cubicBezTo>
                    <a:cubicBezTo>
                      <a:pt x="37" y="37"/>
                      <a:pt x="43" y="49"/>
                      <a:pt x="53" y="52"/>
                    </a:cubicBezTo>
                    <a:cubicBezTo>
                      <a:pt x="64" y="56"/>
                      <a:pt x="64" y="56"/>
                      <a:pt x="64" y="56"/>
                    </a:cubicBezTo>
                    <a:cubicBezTo>
                      <a:pt x="74" y="59"/>
                      <a:pt x="84" y="53"/>
                      <a:pt x="87" y="42"/>
                    </a:cubicBezTo>
                    <a:cubicBezTo>
                      <a:pt x="90" y="27"/>
                      <a:pt x="80" y="14"/>
                      <a:pt x="6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
              <p:cNvSpPr>
                <a:spLocks noEditPoints="1"/>
              </p:cNvSpPr>
              <p:nvPr userDrawn="1"/>
            </p:nvSpPr>
            <p:spPr bwMode="auto">
              <a:xfrm>
                <a:off x="1141" y="6970"/>
                <a:ext cx="85" cy="87"/>
              </a:xfrm>
              <a:custGeom>
                <a:avLst/>
                <a:gdLst>
                  <a:gd name="T0" fmla="*/ 13 w 69"/>
                  <a:gd name="T1" fmla="*/ 0 h 71"/>
                  <a:gd name="T2" fmla="*/ 69 w 69"/>
                  <a:gd name="T3" fmla="*/ 19 h 71"/>
                  <a:gd name="T4" fmla="*/ 68 w 69"/>
                  <a:gd name="T5" fmla="*/ 26 h 71"/>
                  <a:gd name="T6" fmla="*/ 58 w 69"/>
                  <a:gd name="T7" fmla="*/ 23 h 71"/>
                  <a:gd name="T8" fmla="*/ 58 w 69"/>
                  <a:gd name="T9" fmla="*/ 23 h 71"/>
                  <a:gd name="T10" fmla="*/ 64 w 69"/>
                  <a:gd name="T11" fmla="*/ 48 h 71"/>
                  <a:gd name="T12" fmla="*/ 32 w 69"/>
                  <a:gd name="T13" fmla="*/ 67 h 71"/>
                  <a:gd name="T14" fmla="*/ 5 w 69"/>
                  <a:gd name="T15" fmla="*/ 28 h 71"/>
                  <a:gd name="T16" fmla="*/ 20 w 69"/>
                  <a:gd name="T17" fmla="*/ 10 h 71"/>
                  <a:gd name="T18" fmla="*/ 21 w 69"/>
                  <a:gd name="T19" fmla="*/ 10 h 71"/>
                  <a:gd name="T20" fmla="*/ 11 w 69"/>
                  <a:gd name="T21" fmla="*/ 6 h 71"/>
                  <a:gd name="T22" fmla="*/ 13 w 69"/>
                  <a:gd name="T23" fmla="*/ 0 h 71"/>
                  <a:gd name="T24" fmla="*/ 11 w 69"/>
                  <a:gd name="T25" fmla="*/ 29 h 71"/>
                  <a:gd name="T26" fmla="*/ 33 w 69"/>
                  <a:gd name="T27" fmla="*/ 60 h 71"/>
                  <a:gd name="T28" fmla="*/ 58 w 69"/>
                  <a:gd name="T29" fmla="*/ 45 h 71"/>
                  <a:gd name="T30" fmla="*/ 45 w 69"/>
                  <a:gd name="T31" fmla="*/ 18 h 71"/>
                  <a:gd name="T32" fmla="*/ 34 w 69"/>
                  <a:gd name="T33" fmla="*/ 15 h 71"/>
                  <a:gd name="T34" fmla="*/ 11 w 69"/>
                  <a:gd name="T35" fmla="*/ 2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71">
                    <a:moveTo>
                      <a:pt x="13" y="0"/>
                    </a:moveTo>
                    <a:cubicBezTo>
                      <a:pt x="69" y="19"/>
                      <a:pt x="69" y="19"/>
                      <a:pt x="69" y="19"/>
                    </a:cubicBezTo>
                    <a:cubicBezTo>
                      <a:pt x="68" y="26"/>
                      <a:pt x="68" y="26"/>
                      <a:pt x="68" y="26"/>
                    </a:cubicBezTo>
                    <a:cubicBezTo>
                      <a:pt x="58" y="23"/>
                      <a:pt x="58" y="23"/>
                      <a:pt x="58" y="23"/>
                    </a:cubicBezTo>
                    <a:cubicBezTo>
                      <a:pt x="58" y="23"/>
                      <a:pt x="58" y="23"/>
                      <a:pt x="58" y="23"/>
                    </a:cubicBezTo>
                    <a:cubicBezTo>
                      <a:pt x="64" y="29"/>
                      <a:pt x="66" y="39"/>
                      <a:pt x="64" y="48"/>
                    </a:cubicBezTo>
                    <a:cubicBezTo>
                      <a:pt x="61" y="63"/>
                      <a:pt x="48" y="71"/>
                      <a:pt x="32" y="67"/>
                    </a:cubicBezTo>
                    <a:cubicBezTo>
                      <a:pt x="13" y="63"/>
                      <a:pt x="0" y="46"/>
                      <a:pt x="5" y="28"/>
                    </a:cubicBezTo>
                    <a:cubicBezTo>
                      <a:pt x="7" y="19"/>
                      <a:pt x="13" y="12"/>
                      <a:pt x="20" y="10"/>
                    </a:cubicBezTo>
                    <a:cubicBezTo>
                      <a:pt x="21" y="10"/>
                      <a:pt x="21" y="10"/>
                      <a:pt x="21" y="10"/>
                    </a:cubicBezTo>
                    <a:cubicBezTo>
                      <a:pt x="11" y="6"/>
                      <a:pt x="11" y="6"/>
                      <a:pt x="11" y="6"/>
                    </a:cubicBezTo>
                    <a:lnTo>
                      <a:pt x="13" y="0"/>
                    </a:lnTo>
                    <a:close/>
                    <a:moveTo>
                      <a:pt x="11" y="29"/>
                    </a:moveTo>
                    <a:cubicBezTo>
                      <a:pt x="8" y="44"/>
                      <a:pt x="18" y="56"/>
                      <a:pt x="33" y="60"/>
                    </a:cubicBezTo>
                    <a:cubicBezTo>
                      <a:pt x="46" y="63"/>
                      <a:pt x="55" y="57"/>
                      <a:pt x="58" y="45"/>
                    </a:cubicBezTo>
                    <a:cubicBezTo>
                      <a:pt x="61" y="34"/>
                      <a:pt x="55" y="22"/>
                      <a:pt x="45" y="18"/>
                    </a:cubicBezTo>
                    <a:cubicBezTo>
                      <a:pt x="34" y="15"/>
                      <a:pt x="34" y="15"/>
                      <a:pt x="34" y="15"/>
                    </a:cubicBezTo>
                    <a:cubicBezTo>
                      <a:pt x="24" y="11"/>
                      <a:pt x="14" y="17"/>
                      <a:pt x="1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2"/>
              <p:cNvSpPr>
                <a:spLocks/>
              </p:cNvSpPr>
              <p:nvPr userDrawn="1"/>
            </p:nvSpPr>
            <p:spPr bwMode="auto">
              <a:xfrm>
                <a:off x="1129" y="6918"/>
                <a:ext cx="107" cy="45"/>
              </a:xfrm>
              <a:custGeom>
                <a:avLst/>
                <a:gdLst>
                  <a:gd name="T0" fmla="*/ 0 w 107"/>
                  <a:gd name="T1" fmla="*/ 9 h 45"/>
                  <a:gd name="T2" fmla="*/ 2 w 107"/>
                  <a:gd name="T3" fmla="*/ 0 h 45"/>
                  <a:gd name="T4" fmla="*/ 107 w 107"/>
                  <a:gd name="T5" fmla="*/ 36 h 45"/>
                  <a:gd name="T6" fmla="*/ 105 w 107"/>
                  <a:gd name="T7" fmla="*/ 45 h 45"/>
                  <a:gd name="T8" fmla="*/ 0 w 107"/>
                  <a:gd name="T9" fmla="*/ 9 h 45"/>
                </a:gdLst>
                <a:ahLst/>
                <a:cxnLst>
                  <a:cxn ang="0">
                    <a:pos x="T0" y="T1"/>
                  </a:cxn>
                  <a:cxn ang="0">
                    <a:pos x="T2" y="T3"/>
                  </a:cxn>
                  <a:cxn ang="0">
                    <a:pos x="T4" y="T5"/>
                  </a:cxn>
                  <a:cxn ang="0">
                    <a:pos x="T6" y="T7"/>
                  </a:cxn>
                  <a:cxn ang="0">
                    <a:pos x="T8" y="T9"/>
                  </a:cxn>
                </a:cxnLst>
                <a:rect l="0" t="0" r="r" b="b"/>
                <a:pathLst>
                  <a:path w="107" h="45">
                    <a:moveTo>
                      <a:pt x="0" y="9"/>
                    </a:moveTo>
                    <a:lnTo>
                      <a:pt x="2" y="0"/>
                    </a:lnTo>
                    <a:lnTo>
                      <a:pt x="107" y="36"/>
                    </a:lnTo>
                    <a:lnTo>
                      <a:pt x="105" y="45"/>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3"/>
              <p:cNvSpPr>
                <a:spLocks/>
              </p:cNvSpPr>
              <p:nvPr userDrawn="1"/>
            </p:nvSpPr>
            <p:spPr bwMode="auto">
              <a:xfrm>
                <a:off x="1207" y="6823"/>
                <a:ext cx="18" cy="49"/>
              </a:xfrm>
              <a:custGeom>
                <a:avLst/>
                <a:gdLst>
                  <a:gd name="T0" fmla="*/ 0 w 18"/>
                  <a:gd name="T1" fmla="*/ 47 h 49"/>
                  <a:gd name="T2" fmla="*/ 11 w 18"/>
                  <a:gd name="T3" fmla="*/ 0 h 49"/>
                  <a:gd name="T4" fmla="*/ 18 w 18"/>
                  <a:gd name="T5" fmla="*/ 3 h 49"/>
                  <a:gd name="T6" fmla="*/ 7 w 18"/>
                  <a:gd name="T7" fmla="*/ 49 h 49"/>
                  <a:gd name="T8" fmla="*/ 0 w 18"/>
                  <a:gd name="T9" fmla="*/ 47 h 49"/>
                </a:gdLst>
                <a:ahLst/>
                <a:cxnLst>
                  <a:cxn ang="0">
                    <a:pos x="T0" y="T1"/>
                  </a:cxn>
                  <a:cxn ang="0">
                    <a:pos x="T2" y="T3"/>
                  </a:cxn>
                  <a:cxn ang="0">
                    <a:pos x="T4" y="T5"/>
                  </a:cxn>
                  <a:cxn ang="0">
                    <a:pos x="T6" y="T7"/>
                  </a:cxn>
                  <a:cxn ang="0">
                    <a:pos x="T8" y="T9"/>
                  </a:cxn>
                </a:cxnLst>
                <a:rect l="0" t="0" r="r" b="b"/>
                <a:pathLst>
                  <a:path w="18" h="49">
                    <a:moveTo>
                      <a:pt x="0" y="47"/>
                    </a:moveTo>
                    <a:lnTo>
                      <a:pt x="11" y="0"/>
                    </a:lnTo>
                    <a:lnTo>
                      <a:pt x="18" y="3"/>
                    </a:lnTo>
                    <a:lnTo>
                      <a:pt x="7" y="49"/>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4"/>
              <p:cNvSpPr>
                <a:spLocks noEditPoints="1"/>
              </p:cNvSpPr>
              <p:nvPr userDrawn="1"/>
            </p:nvSpPr>
            <p:spPr bwMode="auto">
              <a:xfrm>
                <a:off x="1175" y="6669"/>
                <a:ext cx="118" cy="99"/>
              </a:xfrm>
              <a:custGeom>
                <a:avLst/>
                <a:gdLst>
                  <a:gd name="T0" fmla="*/ 74 w 96"/>
                  <a:gd name="T1" fmla="*/ 13 h 81"/>
                  <a:gd name="T2" fmla="*/ 92 w 96"/>
                  <a:gd name="T3" fmla="*/ 49 h 81"/>
                  <a:gd name="T4" fmla="*/ 85 w 96"/>
                  <a:gd name="T5" fmla="*/ 81 h 81"/>
                  <a:gd name="T6" fmla="*/ 0 w 96"/>
                  <a:gd name="T7" fmla="*/ 51 h 81"/>
                  <a:gd name="T8" fmla="*/ 6 w 96"/>
                  <a:gd name="T9" fmla="*/ 24 h 81"/>
                  <a:gd name="T10" fmla="*/ 34 w 96"/>
                  <a:gd name="T11" fmla="*/ 3 h 81"/>
                  <a:gd name="T12" fmla="*/ 53 w 96"/>
                  <a:gd name="T13" fmla="*/ 24 h 81"/>
                  <a:gd name="T14" fmla="*/ 54 w 96"/>
                  <a:gd name="T15" fmla="*/ 24 h 81"/>
                  <a:gd name="T16" fmla="*/ 74 w 96"/>
                  <a:gd name="T17" fmla="*/ 13 h 81"/>
                  <a:gd name="T18" fmla="*/ 12 w 96"/>
                  <a:gd name="T19" fmla="*/ 26 h 81"/>
                  <a:gd name="T20" fmla="*/ 8 w 96"/>
                  <a:gd name="T21" fmla="*/ 46 h 81"/>
                  <a:gd name="T22" fmla="*/ 43 w 96"/>
                  <a:gd name="T23" fmla="*/ 58 h 81"/>
                  <a:gd name="T24" fmla="*/ 48 w 96"/>
                  <a:gd name="T25" fmla="*/ 38 h 81"/>
                  <a:gd name="T26" fmla="*/ 32 w 96"/>
                  <a:gd name="T27" fmla="*/ 11 h 81"/>
                  <a:gd name="T28" fmla="*/ 12 w 96"/>
                  <a:gd name="T29" fmla="*/ 26 h 81"/>
                  <a:gd name="T30" fmla="*/ 73 w 96"/>
                  <a:gd name="T31" fmla="*/ 21 h 81"/>
                  <a:gd name="T32" fmla="*/ 55 w 96"/>
                  <a:gd name="T33" fmla="*/ 36 h 81"/>
                  <a:gd name="T34" fmla="*/ 49 w 96"/>
                  <a:gd name="T35" fmla="*/ 60 h 81"/>
                  <a:gd name="T36" fmla="*/ 80 w 96"/>
                  <a:gd name="T37" fmla="*/ 71 h 81"/>
                  <a:gd name="T38" fmla="*/ 86 w 96"/>
                  <a:gd name="T39" fmla="*/ 47 h 81"/>
                  <a:gd name="T40" fmla="*/ 73 w 96"/>
                  <a:gd name="T41" fmla="*/ 2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81">
                    <a:moveTo>
                      <a:pt x="74" y="13"/>
                    </a:moveTo>
                    <a:cubicBezTo>
                      <a:pt x="91" y="17"/>
                      <a:pt x="96" y="31"/>
                      <a:pt x="92" y="49"/>
                    </a:cubicBezTo>
                    <a:cubicBezTo>
                      <a:pt x="85" y="81"/>
                      <a:pt x="85" y="81"/>
                      <a:pt x="85" y="81"/>
                    </a:cubicBezTo>
                    <a:cubicBezTo>
                      <a:pt x="0" y="51"/>
                      <a:pt x="0" y="51"/>
                      <a:pt x="0" y="51"/>
                    </a:cubicBezTo>
                    <a:cubicBezTo>
                      <a:pt x="6" y="24"/>
                      <a:pt x="6" y="24"/>
                      <a:pt x="6" y="24"/>
                    </a:cubicBezTo>
                    <a:cubicBezTo>
                      <a:pt x="10" y="7"/>
                      <a:pt x="20" y="0"/>
                      <a:pt x="34" y="3"/>
                    </a:cubicBezTo>
                    <a:cubicBezTo>
                      <a:pt x="45" y="6"/>
                      <a:pt x="52" y="12"/>
                      <a:pt x="53" y="24"/>
                    </a:cubicBezTo>
                    <a:cubicBezTo>
                      <a:pt x="54" y="24"/>
                      <a:pt x="54" y="24"/>
                      <a:pt x="54" y="24"/>
                    </a:cubicBezTo>
                    <a:cubicBezTo>
                      <a:pt x="58" y="15"/>
                      <a:pt x="65" y="11"/>
                      <a:pt x="74" y="13"/>
                    </a:cubicBezTo>
                    <a:close/>
                    <a:moveTo>
                      <a:pt x="12" y="26"/>
                    </a:moveTo>
                    <a:cubicBezTo>
                      <a:pt x="8" y="46"/>
                      <a:pt x="8" y="46"/>
                      <a:pt x="8" y="46"/>
                    </a:cubicBezTo>
                    <a:cubicBezTo>
                      <a:pt x="43" y="58"/>
                      <a:pt x="43" y="58"/>
                      <a:pt x="43" y="58"/>
                    </a:cubicBezTo>
                    <a:cubicBezTo>
                      <a:pt x="48" y="38"/>
                      <a:pt x="48" y="38"/>
                      <a:pt x="48" y="38"/>
                    </a:cubicBezTo>
                    <a:cubicBezTo>
                      <a:pt x="51" y="24"/>
                      <a:pt x="47" y="14"/>
                      <a:pt x="32" y="11"/>
                    </a:cubicBezTo>
                    <a:cubicBezTo>
                      <a:pt x="22" y="8"/>
                      <a:pt x="15" y="13"/>
                      <a:pt x="12" y="26"/>
                    </a:cubicBezTo>
                    <a:close/>
                    <a:moveTo>
                      <a:pt x="73" y="21"/>
                    </a:moveTo>
                    <a:cubicBezTo>
                      <a:pt x="64" y="19"/>
                      <a:pt x="58" y="24"/>
                      <a:pt x="55" y="36"/>
                    </a:cubicBezTo>
                    <a:cubicBezTo>
                      <a:pt x="49" y="60"/>
                      <a:pt x="49" y="60"/>
                      <a:pt x="49" y="60"/>
                    </a:cubicBezTo>
                    <a:cubicBezTo>
                      <a:pt x="80" y="71"/>
                      <a:pt x="80" y="71"/>
                      <a:pt x="80" y="71"/>
                    </a:cubicBezTo>
                    <a:cubicBezTo>
                      <a:pt x="86" y="47"/>
                      <a:pt x="86" y="47"/>
                      <a:pt x="86" y="47"/>
                    </a:cubicBezTo>
                    <a:cubicBezTo>
                      <a:pt x="89" y="33"/>
                      <a:pt x="85" y="24"/>
                      <a:pt x="7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5"/>
              <p:cNvSpPr>
                <a:spLocks noEditPoints="1"/>
              </p:cNvSpPr>
              <p:nvPr userDrawn="1"/>
            </p:nvSpPr>
            <p:spPr bwMode="auto">
              <a:xfrm>
                <a:off x="1233" y="6586"/>
                <a:ext cx="82" cy="81"/>
              </a:xfrm>
              <a:custGeom>
                <a:avLst/>
                <a:gdLst>
                  <a:gd name="T0" fmla="*/ 31 w 67"/>
                  <a:gd name="T1" fmla="*/ 54 h 66"/>
                  <a:gd name="T2" fmla="*/ 33 w 67"/>
                  <a:gd name="T3" fmla="*/ 55 h 66"/>
                  <a:gd name="T4" fmla="*/ 58 w 67"/>
                  <a:gd name="T5" fmla="*/ 40 h 66"/>
                  <a:gd name="T6" fmla="*/ 51 w 67"/>
                  <a:gd name="T7" fmla="*/ 17 h 66"/>
                  <a:gd name="T8" fmla="*/ 54 w 67"/>
                  <a:gd name="T9" fmla="*/ 11 h 66"/>
                  <a:gd name="T10" fmla="*/ 64 w 67"/>
                  <a:gd name="T11" fmla="*/ 42 h 66"/>
                  <a:gd name="T12" fmla="*/ 32 w 67"/>
                  <a:gd name="T13" fmla="*/ 62 h 66"/>
                  <a:gd name="T14" fmla="*/ 4 w 67"/>
                  <a:gd name="T15" fmla="*/ 22 h 66"/>
                  <a:gd name="T16" fmla="*/ 35 w 67"/>
                  <a:gd name="T17" fmla="*/ 3 h 66"/>
                  <a:gd name="T18" fmla="*/ 42 w 67"/>
                  <a:gd name="T19" fmla="*/ 6 h 66"/>
                  <a:gd name="T20" fmla="*/ 31 w 67"/>
                  <a:gd name="T21" fmla="*/ 54 h 66"/>
                  <a:gd name="T22" fmla="*/ 25 w 67"/>
                  <a:gd name="T23" fmla="*/ 52 h 66"/>
                  <a:gd name="T24" fmla="*/ 35 w 67"/>
                  <a:gd name="T25" fmla="*/ 11 h 66"/>
                  <a:gd name="T26" fmla="*/ 33 w 67"/>
                  <a:gd name="T27" fmla="*/ 11 h 66"/>
                  <a:gd name="T28" fmla="*/ 10 w 67"/>
                  <a:gd name="T29" fmla="*/ 24 h 66"/>
                  <a:gd name="T30" fmla="*/ 25 w 67"/>
                  <a:gd name="T31" fmla="*/ 5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66">
                    <a:moveTo>
                      <a:pt x="31" y="54"/>
                    </a:moveTo>
                    <a:cubicBezTo>
                      <a:pt x="31" y="55"/>
                      <a:pt x="32" y="55"/>
                      <a:pt x="33" y="55"/>
                    </a:cubicBezTo>
                    <a:cubicBezTo>
                      <a:pt x="46" y="58"/>
                      <a:pt x="55" y="52"/>
                      <a:pt x="58" y="40"/>
                    </a:cubicBezTo>
                    <a:cubicBezTo>
                      <a:pt x="60" y="32"/>
                      <a:pt x="58" y="23"/>
                      <a:pt x="51" y="17"/>
                    </a:cubicBezTo>
                    <a:cubicBezTo>
                      <a:pt x="54" y="11"/>
                      <a:pt x="54" y="11"/>
                      <a:pt x="54" y="11"/>
                    </a:cubicBezTo>
                    <a:cubicBezTo>
                      <a:pt x="63" y="18"/>
                      <a:pt x="67" y="30"/>
                      <a:pt x="64" y="42"/>
                    </a:cubicBezTo>
                    <a:cubicBezTo>
                      <a:pt x="60" y="58"/>
                      <a:pt x="48" y="66"/>
                      <a:pt x="32" y="62"/>
                    </a:cubicBezTo>
                    <a:cubicBezTo>
                      <a:pt x="13" y="58"/>
                      <a:pt x="0" y="40"/>
                      <a:pt x="4" y="22"/>
                    </a:cubicBezTo>
                    <a:cubicBezTo>
                      <a:pt x="8" y="8"/>
                      <a:pt x="20" y="0"/>
                      <a:pt x="35" y="3"/>
                    </a:cubicBezTo>
                    <a:cubicBezTo>
                      <a:pt x="37" y="4"/>
                      <a:pt x="40" y="5"/>
                      <a:pt x="42" y="6"/>
                    </a:cubicBezTo>
                    <a:lnTo>
                      <a:pt x="31" y="54"/>
                    </a:lnTo>
                    <a:close/>
                    <a:moveTo>
                      <a:pt x="25" y="52"/>
                    </a:moveTo>
                    <a:cubicBezTo>
                      <a:pt x="35" y="11"/>
                      <a:pt x="35" y="11"/>
                      <a:pt x="35" y="11"/>
                    </a:cubicBezTo>
                    <a:cubicBezTo>
                      <a:pt x="33" y="11"/>
                      <a:pt x="33" y="11"/>
                      <a:pt x="33" y="11"/>
                    </a:cubicBezTo>
                    <a:cubicBezTo>
                      <a:pt x="21" y="8"/>
                      <a:pt x="13" y="13"/>
                      <a:pt x="10" y="24"/>
                    </a:cubicBezTo>
                    <a:cubicBezTo>
                      <a:pt x="8" y="36"/>
                      <a:pt x="14" y="47"/>
                      <a:pt x="25"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6"/>
              <p:cNvSpPr>
                <a:spLocks/>
              </p:cNvSpPr>
              <p:nvPr userDrawn="1"/>
            </p:nvSpPr>
            <p:spPr bwMode="auto">
              <a:xfrm>
                <a:off x="1229" y="6488"/>
                <a:ext cx="107" cy="45"/>
              </a:xfrm>
              <a:custGeom>
                <a:avLst/>
                <a:gdLst>
                  <a:gd name="T0" fmla="*/ 0 w 107"/>
                  <a:gd name="T1" fmla="*/ 10 h 45"/>
                  <a:gd name="T2" fmla="*/ 2 w 107"/>
                  <a:gd name="T3" fmla="*/ 0 h 45"/>
                  <a:gd name="T4" fmla="*/ 107 w 107"/>
                  <a:gd name="T5" fmla="*/ 37 h 45"/>
                  <a:gd name="T6" fmla="*/ 105 w 107"/>
                  <a:gd name="T7" fmla="*/ 45 h 45"/>
                  <a:gd name="T8" fmla="*/ 0 w 107"/>
                  <a:gd name="T9" fmla="*/ 10 h 45"/>
                </a:gdLst>
                <a:ahLst/>
                <a:cxnLst>
                  <a:cxn ang="0">
                    <a:pos x="T0" y="T1"/>
                  </a:cxn>
                  <a:cxn ang="0">
                    <a:pos x="T2" y="T3"/>
                  </a:cxn>
                  <a:cxn ang="0">
                    <a:pos x="T4" y="T5"/>
                  </a:cxn>
                  <a:cxn ang="0">
                    <a:pos x="T6" y="T7"/>
                  </a:cxn>
                  <a:cxn ang="0">
                    <a:pos x="T8" y="T9"/>
                  </a:cxn>
                </a:cxnLst>
                <a:rect l="0" t="0" r="r" b="b"/>
                <a:pathLst>
                  <a:path w="107" h="45">
                    <a:moveTo>
                      <a:pt x="0" y="10"/>
                    </a:moveTo>
                    <a:lnTo>
                      <a:pt x="2" y="0"/>
                    </a:lnTo>
                    <a:lnTo>
                      <a:pt x="107" y="37"/>
                    </a:lnTo>
                    <a:lnTo>
                      <a:pt x="105" y="45"/>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7"/>
              <p:cNvSpPr>
                <a:spLocks/>
              </p:cNvSpPr>
              <p:nvPr userDrawn="1"/>
            </p:nvSpPr>
            <p:spPr bwMode="auto">
              <a:xfrm>
                <a:off x="1275" y="6411"/>
                <a:ext cx="82" cy="80"/>
              </a:xfrm>
              <a:custGeom>
                <a:avLst/>
                <a:gdLst>
                  <a:gd name="T0" fmla="*/ 28 w 67"/>
                  <a:gd name="T1" fmla="*/ 3 h 65"/>
                  <a:gd name="T2" fmla="*/ 32 w 67"/>
                  <a:gd name="T3" fmla="*/ 4 h 65"/>
                  <a:gd name="T4" fmla="*/ 67 w 67"/>
                  <a:gd name="T5" fmla="*/ 16 h 65"/>
                  <a:gd name="T6" fmla="*/ 66 w 67"/>
                  <a:gd name="T7" fmla="*/ 23 h 65"/>
                  <a:gd name="T8" fmla="*/ 33 w 67"/>
                  <a:gd name="T9" fmla="*/ 12 h 65"/>
                  <a:gd name="T10" fmla="*/ 28 w 67"/>
                  <a:gd name="T11" fmla="*/ 11 h 65"/>
                  <a:gd name="T12" fmla="*/ 11 w 67"/>
                  <a:gd name="T13" fmla="*/ 21 h 65"/>
                  <a:gd name="T14" fmla="*/ 26 w 67"/>
                  <a:gd name="T15" fmla="*/ 47 h 65"/>
                  <a:gd name="T16" fmla="*/ 58 w 67"/>
                  <a:gd name="T17" fmla="*/ 58 h 65"/>
                  <a:gd name="T18" fmla="*/ 56 w 67"/>
                  <a:gd name="T19" fmla="*/ 65 h 65"/>
                  <a:gd name="T20" fmla="*/ 0 w 67"/>
                  <a:gd name="T21" fmla="*/ 46 h 65"/>
                  <a:gd name="T22" fmla="*/ 1 w 67"/>
                  <a:gd name="T23" fmla="*/ 39 h 65"/>
                  <a:gd name="T24" fmla="*/ 11 w 67"/>
                  <a:gd name="T25" fmla="*/ 42 h 65"/>
                  <a:gd name="T26" fmla="*/ 11 w 67"/>
                  <a:gd name="T27" fmla="*/ 42 h 65"/>
                  <a:gd name="T28" fmla="*/ 5 w 67"/>
                  <a:gd name="T29" fmla="*/ 17 h 65"/>
                  <a:gd name="T30" fmla="*/ 28 w 67"/>
                  <a:gd name="T31"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65">
                    <a:moveTo>
                      <a:pt x="28" y="3"/>
                    </a:moveTo>
                    <a:cubicBezTo>
                      <a:pt x="30" y="3"/>
                      <a:pt x="31" y="3"/>
                      <a:pt x="32" y="4"/>
                    </a:cubicBezTo>
                    <a:cubicBezTo>
                      <a:pt x="67" y="16"/>
                      <a:pt x="67" y="16"/>
                      <a:pt x="67" y="16"/>
                    </a:cubicBezTo>
                    <a:cubicBezTo>
                      <a:pt x="66" y="23"/>
                      <a:pt x="66" y="23"/>
                      <a:pt x="66" y="23"/>
                    </a:cubicBezTo>
                    <a:cubicBezTo>
                      <a:pt x="33" y="12"/>
                      <a:pt x="33" y="12"/>
                      <a:pt x="33" y="12"/>
                    </a:cubicBezTo>
                    <a:cubicBezTo>
                      <a:pt x="31" y="11"/>
                      <a:pt x="30" y="11"/>
                      <a:pt x="28" y="11"/>
                    </a:cubicBezTo>
                    <a:cubicBezTo>
                      <a:pt x="18" y="8"/>
                      <a:pt x="13" y="12"/>
                      <a:pt x="11" y="21"/>
                    </a:cubicBezTo>
                    <a:cubicBezTo>
                      <a:pt x="8" y="32"/>
                      <a:pt x="13" y="42"/>
                      <a:pt x="26" y="47"/>
                    </a:cubicBezTo>
                    <a:cubicBezTo>
                      <a:pt x="58" y="58"/>
                      <a:pt x="58" y="58"/>
                      <a:pt x="58" y="58"/>
                    </a:cubicBezTo>
                    <a:cubicBezTo>
                      <a:pt x="56" y="65"/>
                      <a:pt x="56" y="65"/>
                      <a:pt x="56" y="65"/>
                    </a:cubicBezTo>
                    <a:cubicBezTo>
                      <a:pt x="0" y="46"/>
                      <a:pt x="0" y="46"/>
                      <a:pt x="0" y="46"/>
                    </a:cubicBezTo>
                    <a:cubicBezTo>
                      <a:pt x="1" y="39"/>
                      <a:pt x="1" y="39"/>
                      <a:pt x="1" y="39"/>
                    </a:cubicBezTo>
                    <a:cubicBezTo>
                      <a:pt x="11" y="42"/>
                      <a:pt x="11" y="42"/>
                      <a:pt x="11" y="42"/>
                    </a:cubicBezTo>
                    <a:cubicBezTo>
                      <a:pt x="11" y="42"/>
                      <a:pt x="11" y="42"/>
                      <a:pt x="11" y="42"/>
                    </a:cubicBezTo>
                    <a:cubicBezTo>
                      <a:pt x="5" y="35"/>
                      <a:pt x="2" y="26"/>
                      <a:pt x="5" y="17"/>
                    </a:cubicBezTo>
                    <a:cubicBezTo>
                      <a:pt x="7" y="6"/>
                      <a:pt x="16" y="0"/>
                      <a:pt x="2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8"/>
              <p:cNvSpPr>
                <a:spLocks/>
              </p:cNvSpPr>
              <p:nvPr userDrawn="1"/>
            </p:nvSpPr>
            <p:spPr bwMode="auto">
              <a:xfrm>
                <a:off x="1296" y="6321"/>
                <a:ext cx="84" cy="79"/>
              </a:xfrm>
              <a:custGeom>
                <a:avLst/>
                <a:gdLst>
                  <a:gd name="T0" fmla="*/ 28 w 68"/>
                  <a:gd name="T1" fmla="*/ 3 h 65"/>
                  <a:gd name="T2" fmla="*/ 32 w 68"/>
                  <a:gd name="T3" fmla="*/ 4 h 65"/>
                  <a:gd name="T4" fmla="*/ 68 w 68"/>
                  <a:gd name="T5" fmla="*/ 16 h 65"/>
                  <a:gd name="T6" fmla="*/ 66 w 68"/>
                  <a:gd name="T7" fmla="*/ 23 h 65"/>
                  <a:gd name="T8" fmla="*/ 33 w 68"/>
                  <a:gd name="T9" fmla="*/ 12 h 65"/>
                  <a:gd name="T10" fmla="*/ 28 w 68"/>
                  <a:gd name="T11" fmla="*/ 11 h 65"/>
                  <a:gd name="T12" fmla="*/ 11 w 68"/>
                  <a:gd name="T13" fmla="*/ 21 h 65"/>
                  <a:gd name="T14" fmla="*/ 26 w 68"/>
                  <a:gd name="T15" fmla="*/ 47 h 65"/>
                  <a:gd name="T16" fmla="*/ 58 w 68"/>
                  <a:gd name="T17" fmla="*/ 58 h 65"/>
                  <a:gd name="T18" fmla="*/ 56 w 68"/>
                  <a:gd name="T19" fmla="*/ 65 h 65"/>
                  <a:gd name="T20" fmla="*/ 0 w 68"/>
                  <a:gd name="T21" fmla="*/ 46 h 65"/>
                  <a:gd name="T22" fmla="*/ 1 w 68"/>
                  <a:gd name="T23" fmla="*/ 39 h 65"/>
                  <a:gd name="T24" fmla="*/ 11 w 68"/>
                  <a:gd name="T25" fmla="*/ 42 h 65"/>
                  <a:gd name="T26" fmla="*/ 11 w 68"/>
                  <a:gd name="T27" fmla="*/ 42 h 65"/>
                  <a:gd name="T28" fmla="*/ 5 w 68"/>
                  <a:gd name="T29" fmla="*/ 17 h 65"/>
                  <a:gd name="T30" fmla="*/ 28 w 68"/>
                  <a:gd name="T31"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65">
                    <a:moveTo>
                      <a:pt x="28" y="3"/>
                    </a:moveTo>
                    <a:cubicBezTo>
                      <a:pt x="30" y="3"/>
                      <a:pt x="31" y="4"/>
                      <a:pt x="32" y="4"/>
                    </a:cubicBezTo>
                    <a:cubicBezTo>
                      <a:pt x="68" y="16"/>
                      <a:pt x="68" y="16"/>
                      <a:pt x="68" y="16"/>
                    </a:cubicBezTo>
                    <a:cubicBezTo>
                      <a:pt x="66" y="23"/>
                      <a:pt x="66" y="23"/>
                      <a:pt x="66" y="23"/>
                    </a:cubicBezTo>
                    <a:cubicBezTo>
                      <a:pt x="33" y="12"/>
                      <a:pt x="33" y="12"/>
                      <a:pt x="33" y="12"/>
                    </a:cubicBezTo>
                    <a:cubicBezTo>
                      <a:pt x="31" y="12"/>
                      <a:pt x="30" y="11"/>
                      <a:pt x="28" y="11"/>
                    </a:cubicBezTo>
                    <a:cubicBezTo>
                      <a:pt x="18" y="8"/>
                      <a:pt x="13" y="12"/>
                      <a:pt x="11" y="21"/>
                    </a:cubicBezTo>
                    <a:cubicBezTo>
                      <a:pt x="8" y="32"/>
                      <a:pt x="13" y="43"/>
                      <a:pt x="26" y="47"/>
                    </a:cubicBezTo>
                    <a:cubicBezTo>
                      <a:pt x="58" y="58"/>
                      <a:pt x="58" y="58"/>
                      <a:pt x="58" y="58"/>
                    </a:cubicBezTo>
                    <a:cubicBezTo>
                      <a:pt x="56" y="65"/>
                      <a:pt x="56" y="65"/>
                      <a:pt x="56" y="65"/>
                    </a:cubicBezTo>
                    <a:cubicBezTo>
                      <a:pt x="0" y="46"/>
                      <a:pt x="0" y="46"/>
                      <a:pt x="0" y="46"/>
                    </a:cubicBezTo>
                    <a:cubicBezTo>
                      <a:pt x="1" y="39"/>
                      <a:pt x="1" y="39"/>
                      <a:pt x="1" y="39"/>
                    </a:cubicBezTo>
                    <a:cubicBezTo>
                      <a:pt x="11" y="42"/>
                      <a:pt x="11" y="42"/>
                      <a:pt x="11" y="42"/>
                    </a:cubicBezTo>
                    <a:cubicBezTo>
                      <a:pt x="11" y="42"/>
                      <a:pt x="11" y="42"/>
                      <a:pt x="11" y="42"/>
                    </a:cubicBezTo>
                    <a:cubicBezTo>
                      <a:pt x="5" y="35"/>
                      <a:pt x="3" y="26"/>
                      <a:pt x="5" y="17"/>
                    </a:cubicBezTo>
                    <a:cubicBezTo>
                      <a:pt x="7" y="6"/>
                      <a:pt x="16" y="0"/>
                      <a:pt x="2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9"/>
              <p:cNvSpPr>
                <a:spLocks noEditPoints="1"/>
              </p:cNvSpPr>
              <p:nvPr userDrawn="1"/>
            </p:nvSpPr>
            <p:spPr bwMode="auto">
              <a:xfrm>
                <a:off x="1317" y="6225"/>
                <a:ext cx="84" cy="83"/>
              </a:xfrm>
              <a:custGeom>
                <a:avLst/>
                <a:gdLst>
                  <a:gd name="T0" fmla="*/ 31 w 68"/>
                  <a:gd name="T1" fmla="*/ 65 h 68"/>
                  <a:gd name="T2" fmla="*/ 4 w 68"/>
                  <a:gd name="T3" fmla="*/ 24 h 68"/>
                  <a:gd name="T4" fmla="*/ 37 w 68"/>
                  <a:gd name="T5" fmla="*/ 4 h 68"/>
                  <a:gd name="T6" fmla="*/ 64 w 68"/>
                  <a:gd name="T7" fmla="*/ 44 h 68"/>
                  <a:gd name="T8" fmla="*/ 31 w 68"/>
                  <a:gd name="T9" fmla="*/ 65 h 68"/>
                  <a:gd name="T10" fmla="*/ 36 w 68"/>
                  <a:gd name="T11" fmla="*/ 11 h 68"/>
                  <a:gd name="T12" fmla="*/ 10 w 68"/>
                  <a:gd name="T13" fmla="*/ 26 h 68"/>
                  <a:gd name="T14" fmla="*/ 32 w 68"/>
                  <a:gd name="T15" fmla="*/ 57 h 68"/>
                  <a:gd name="T16" fmla="*/ 57 w 68"/>
                  <a:gd name="T17" fmla="*/ 42 h 68"/>
                  <a:gd name="T18" fmla="*/ 36 w 68"/>
                  <a:gd name="T19" fmla="*/ 1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8">
                    <a:moveTo>
                      <a:pt x="31" y="65"/>
                    </a:moveTo>
                    <a:cubicBezTo>
                      <a:pt x="12" y="60"/>
                      <a:pt x="0" y="43"/>
                      <a:pt x="4" y="24"/>
                    </a:cubicBezTo>
                    <a:cubicBezTo>
                      <a:pt x="8" y="8"/>
                      <a:pt x="21" y="0"/>
                      <a:pt x="37" y="4"/>
                    </a:cubicBezTo>
                    <a:cubicBezTo>
                      <a:pt x="56" y="8"/>
                      <a:pt x="68" y="25"/>
                      <a:pt x="64" y="44"/>
                    </a:cubicBezTo>
                    <a:cubicBezTo>
                      <a:pt x="60" y="60"/>
                      <a:pt x="47" y="68"/>
                      <a:pt x="31" y="65"/>
                    </a:cubicBezTo>
                    <a:close/>
                    <a:moveTo>
                      <a:pt x="36" y="11"/>
                    </a:moveTo>
                    <a:cubicBezTo>
                      <a:pt x="23" y="8"/>
                      <a:pt x="13" y="14"/>
                      <a:pt x="10" y="26"/>
                    </a:cubicBezTo>
                    <a:cubicBezTo>
                      <a:pt x="7" y="41"/>
                      <a:pt x="17" y="54"/>
                      <a:pt x="32" y="57"/>
                    </a:cubicBezTo>
                    <a:cubicBezTo>
                      <a:pt x="45" y="60"/>
                      <a:pt x="55" y="54"/>
                      <a:pt x="57" y="42"/>
                    </a:cubicBezTo>
                    <a:cubicBezTo>
                      <a:pt x="61" y="28"/>
                      <a:pt x="51" y="15"/>
                      <a:pt x="3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20"/>
              <p:cNvSpPr>
                <a:spLocks/>
              </p:cNvSpPr>
              <p:nvPr userDrawn="1"/>
            </p:nvSpPr>
            <p:spPr bwMode="auto">
              <a:xfrm>
                <a:off x="1335" y="6135"/>
                <a:ext cx="79" cy="68"/>
              </a:xfrm>
              <a:custGeom>
                <a:avLst/>
                <a:gdLst>
                  <a:gd name="T0" fmla="*/ 0 w 79"/>
                  <a:gd name="T1" fmla="*/ 68 h 68"/>
                  <a:gd name="T2" fmla="*/ 3 w 79"/>
                  <a:gd name="T3" fmla="*/ 60 h 68"/>
                  <a:gd name="T4" fmla="*/ 67 w 79"/>
                  <a:gd name="T5" fmla="*/ 55 h 68"/>
                  <a:gd name="T6" fmla="*/ 67 w 79"/>
                  <a:gd name="T7" fmla="*/ 53 h 68"/>
                  <a:gd name="T8" fmla="*/ 15 w 79"/>
                  <a:gd name="T9" fmla="*/ 9 h 68"/>
                  <a:gd name="T10" fmla="*/ 16 w 79"/>
                  <a:gd name="T11" fmla="*/ 0 h 68"/>
                  <a:gd name="T12" fmla="*/ 79 w 79"/>
                  <a:gd name="T13" fmla="*/ 53 h 68"/>
                  <a:gd name="T14" fmla="*/ 78 w 79"/>
                  <a:gd name="T15" fmla="*/ 62 h 68"/>
                  <a:gd name="T16" fmla="*/ 0 w 79"/>
                  <a:gd name="T1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68">
                    <a:moveTo>
                      <a:pt x="0" y="68"/>
                    </a:moveTo>
                    <a:lnTo>
                      <a:pt x="3" y="60"/>
                    </a:lnTo>
                    <a:lnTo>
                      <a:pt x="67" y="55"/>
                    </a:lnTo>
                    <a:lnTo>
                      <a:pt x="67" y="53"/>
                    </a:lnTo>
                    <a:lnTo>
                      <a:pt x="15" y="9"/>
                    </a:lnTo>
                    <a:lnTo>
                      <a:pt x="16" y="0"/>
                    </a:lnTo>
                    <a:lnTo>
                      <a:pt x="79" y="53"/>
                    </a:lnTo>
                    <a:lnTo>
                      <a:pt x="78" y="62"/>
                    </a:lnTo>
                    <a:lnTo>
                      <a:pt x="0"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21"/>
              <p:cNvSpPr>
                <a:spLocks noEditPoints="1"/>
              </p:cNvSpPr>
              <p:nvPr userDrawn="1"/>
            </p:nvSpPr>
            <p:spPr bwMode="auto">
              <a:xfrm>
                <a:off x="1356" y="6049"/>
                <a:ext cx="85" cy="88"/>
              </a:xfrm>
              <a:custGeom>
                <a:avLst/>
                <a:gdLst>
                  <a:gd name="T0" fmla="*/ 12 w 69"/>
                  <a:gd name="T1" fmla="*/ 0 h 72"/>
                  <a:gd name="T2" fmla="*/ 69 w 69"/>
                  <a:gd name="T3" fmla="*/ 20 h 72"/>
                  <a:gd name="T4" fmla="*/ 67 w 69"/>
                  <a:gd name="T5" fmla="*/ 26 h 72"/>
                  <a:gd name="T6" fmla="*/ 58 w 69"/>
                  <a:gd name="T7" fmla="*/ 23 h 72"/>
                  <a:gd name="T8" fmla="*/ 58 w 69"/>
                  <a:gd name="T9" fmla="*/ 24 h 72"/>
                  <a:gd name="T10" fmla="*/ 64 w 69"/>
                  <a:gd name="T11" fmla="*/ 49 h 72"/>
                  <a:gd name="T12" fmla="*/ 32 w 69"/>
                  <a:gd name="T13" fmla="*/ 68 h 72"/>
                  <a:gd name="T14" fmla="*/ 4 w 69"/>
                  <a:gd name="T15" fmla="*/ 28 h 72"/>
                  <a:gd name="T16" fmla="*/ 20 w 69"/>
                  <a:gd name="T17" fmla="*/ 11 h 72"/>
                  <a:gd name="T18" fmla="*/ 20 w 69"/>
                  <a:gd name="T19" fmla="*/ 11 h 72"/>
                  <a:gd name="T20" fmla="*/ 11 w 69"/>
                  <a:gd name="T21" fmla="*/ 7 h 72"/>
                  <a:gd name="T22" fmla="*/ 12 w 69"/>
                  <a:gd name="T23" fmla="*/ 0 h 72"/>
                  <a:gd name="T24" fmla="*/ 11 w 69"/>
                  <a:gd name="T25" fmla="*/ 29 h 72"/>
                  <a:gd name="T26" fmla="*/ 33 w 69"/>
                  <a:gd name="T27" fmla="*/ 60 h 72"/>
                  <a:gd name="T28" fmla="*/ 58 w 69"/>
                  <a:gd name="T29" fmla="*/ 46 h 72"/>
                  <a:gd name="T30" fmla="*/ 44 w 69"/>
                  <a:gd name="T31" fmla="*/ 19 h 72"/>
                  <a:gd name="T32" fmla="*/ 34 w 69"/>
                  <a:gd name="T33" fmla="*/ 15 h 72"/>
                  <a:gd name="T34" fmla="*/ 11 w 69"/>
                  <a:gd name="T35"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72">
                    <a:moveTo>
                      <a:pt x="12" y="0"/>
                    </a:moveTo>
                    <a:cubicBezTo>
                      <a:pt x="69" y="20"/>
                      <a:pt x="69" y="20"/>
                      <a:pt x="69" y="20"/>
                    </a:cubicBezTo>
                    <a:cubicBezTo>
                      <a:pt x="67" y="26"/>
                      <a:pt x="67" y="26"/>
                      <a:pt x="67" y="26"/>
                    </a:cubicBezTo>
                    <a:cubicBezTo>
                      <a:pt x="58" y="23"/>
                      <a:pt x="58" y="23"/>
                      <a:pt x="58" y="23"/>
                    </a:cubicBezTo>
                    <a:cubicBezTo>
                      <a:pt x="58" y="24"/>
                      <a:pt x="58" y="24"/>
                      <a:pt x="58" y="24"/>
                    </a:cubicBezTo>
                    <a:cubicBezTo>
                      <a:pt x="64" y="30"/>
                      <a:pt x="66" y="39"/>
                      <a:pt x="64" y="49"/>
                    </a:cubicBezTo>
                    <a:cubicBezTo>
                      <a:pt x="60" y="64"/>
                      <a:pt x="47" y="72"/>
                      <a:pt x="32" y="68"/>
                    </a:cubicBezTo>
                    <a:cubicBezTo>
                      <a:pt x="12" y="63"/>
                      <a:pt x="0" y="47"/>
                      <a:pt x="4" y="28"/>
                    </a:cubicBezTo>
                    <a:cubicBezTo>
                      <a:pt x="6" y="19"/>
                      <a:pt x="13" y="13"/>
                      <a:pt x="20" y="11"/>
                    </a:cubicBezTo>
                    <a:cubicBezTo>
                      <a:pt x="20" y="11"/>
                      <a:pt x="20" y="11"/>
                      <a:pt x="20" y="11"/>
                    </a:cubicBezTo>
                    <a:cubicBezTo>
                      <a:pt x="11" y="7"/>
                      <a:pt x="11" y="7"/>
                      <a:pt x="11" y="7"/>
                    </a:cubicBezTo>
                    <a:lnTo>
                      <a:pt x="12" y="0"/>
                    </a:lnTo>
                    <a:close/>
                    <a:moveTo>
                      <a:pt x="11" y="29"/>
                    </a:moveTo>
                    <a:cubicBezTo>
                      <a:pt x="7" y="44"/>
                      <a:pt x="18" y="57"/>
                      <a:pt x="33" y="60"/>
                    </a:cubicBezTo>
                    <a:cubicBezTo>
                      <a:pt x="45" y="63"/>
                      <a:pt x="55" y="57"/>
                      <a:pt x="58" y="46"/>
                    </a:cubicBezTo>
                    <a:cubicBezTo>
                      <a:pt x="61" y="34"/>
                      <a:pt x="55" y="23"/>
                      <a:pt x="44" y="19"/>
                    </a:cubicBezTo>
                    <a:cubicBezTo>
                      <a:pt x="34" y="15"/>
                      <a:pt x="34" y="15"/>
                      <a:pt x="34" y="15"/>
                    </a:cubicBezTo>
                    <a:cubicBezTo>
                      <a:pt x="23" y="12"/>
                      <a:pt x="13" y="18"/>
                      <a:pt x="1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22"/>
              <p:cNvSpPr>
                <a:spLocks/>
              </p:cNvSpPr>
              <p:nvPr userDrawn="1"/>
            </p:nvSpPr>
            <p:spPr bwMode="auto">
              <a:xfrm>
                <a:off x="1361" y="5984"/>
                <a:ext cx="96" cy="52"/>
              </a:xfrm>
              <a:custGeom>
                <a:avLst/>
                <a:gdLst>
                  <a:gd name="T0" fmla="*/ 55 w 78"/>
                  <a:gd name="T1" fmla="*/ 31 h 42"/>
                  <a:gd name="T2" fmla="*/ 71 w 78"/>
                  <a:gd name="T3" fmla="*/ 23 h 42"/>
                  <a:gd name="T4" fmla="*/ 72 w 78"/>
                  <a:gd name="T5" fmla="*/ 17 h 42"/>
                  <a:gd name="T6" fmla="*/ 78 w 78"/>
                  <a:gd name="T7" fmla="*/ 19 h 42"/>
                  <a:gd name="T8" fmla="*/ 77 w 78"/>
                  <a:gd name="T9" fmla="*/ 26 h 42"/>
                  <a:gd name="T10" fmla="*/ 57 w 78"/>
                  <a:gd name="T11" fmla="*/ 39 h 42"/>
                  <a:gd name="T12" fmla="*/ 53 w 78"/>
                  <a:gd name="T13" fmla="*/ 38 h 42"/>
                  <a:gd name="T14" fmla="*/ 21 w 78"/>
                  <a:gd name="T15" fmla="*/ 27 h 42"/>
                  <a:gd name="T16" fmla="*/ 18 w 78"/>
                  <a:gd name="T17" fmla="*/ 39 h 42"/>
                  <a:gd name="T18" fmla="*/ 12 w 78"/>
                  <a:gd name="T19" fmla="*/ 36 h 42"/>
                  <a:gd name="T20" fmla="*/ 15 w 78"/>
                  <a:gd name="T21" fmla="*/ 25 h 42"/>
                  <a:gd name="T22" fmla="*/ 0 w 78"/>
                  <a:gd name="T23" fmla="*/ 20 h 42"/>
                  <a:gd name="T24" fmla="*/ 2 w 78"/>
                  <a:gd name="T25" fmla="*/ 13 h 42"/>
                  <a:gd name="T26" fmla="*/ 17 w 78"/>
                  <a:gd name="T27" fmla="*/ 18 h 42"/>
                  <a:gd name="T28" fmla="*/ 21 w 78"/>
                  <a:gd name="T29" fmla="*/ 0 h 42"/>
                  <a:gd name="T30" fmla="*/ 27 w 78"/>
                  <a:gd name="T31" fmla="*/ 2 h 42"/>
                  <a:gd name="T32" fmla="*/ 23 w 78"/>
                  <a:gd name="T33" fmla="*/ 20 h 42"/>
                  <a:gd name="T34" fmla="*/ 55 w 78"/>
                  <a:gd name="T35" fmla="*/ 3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42">
                    <a:moveTo>
                      <a:pt x="55" y="31"/>
                    </a:moveTo>
                    <a:cubicBezTo>
                      <a:pt x="65" y="34"/>
                      <a:pt x="69" y="32"/>
                      <a:pt x="71" y="23"/>
                    </a:cubicBezTo>
                    <a:cubicBezTo>
                      <a:pt x="72" y="21"/>
                      <a:pt x="72" y="19"/>
                      <a:pt x="72" y="17"/>
                    </a:cubicBezTo>
                    <a:cubicBezTo>
                      <a:pt x="78" y="19"/>
                      <a:pt x="78" y="19"/>
                      <a:pt x="78" y="19"/>
                    </a:cubicBezTo>
                    <a:cubicBezTo>
                      <a:pt x="78" y="21"/>
                      <a:pt x="78" y="23"/>
                      <a:pt x="77" y="26"/>
                    </a:cubicBezTo>
                    <a:cubicBezTo>
                      <a:pt x="75" y="37"/>
                      <a:pt x="69" y="42"/>
                      <a:pt x="57" y="39"/>
                    </a:cubicBezTo>
                    <a:cubicBezTo>
                      <a:pt x="56" y="39"/>
                      <a:pt x="55" y="39"/>
                      <a:pt x="53" y="38"/>
                    </a:cubicBezTo>
                    <a:cubicBezTo>
                      <a:pt x="21" y="27"/>
                      <a:pt x="21" y="27"/>
                      <a:pt x="21" y="27"/>
                    </a:cubicBezTo>
                    <a:cubicBezTo>
                      <a:pt x="18" y="39"/>
                      <a:pt x="18" y="39"/>
                      <a:pt x="18" y="39"/>
                    </a:cubicBezTo>
                    <a:cubicBezTo>
                      <a:pt x="12" y="36"/>
                      <a:pt x="12" y="36"/>
                      <a:pt x="12" y="36"/>
                    </a:cubicBezTo>
                    <a:cubicBezTo>
                      <a:pt x="15" y="25"/>
                      <a:pt x="15" y="25"/>
                      <a:pt x="15" y="25"/>
                    </a:cubicBezTo>
                    <a:cubicBezTo>
                      <a:pt x="0" y="20"/>
                      <a:pt x="0" y="20"/>
                      <a:pt x="0" y="20"/>
                    </a:cubicBezTo>
                    <a:cubicBezTo>
                      <a:pt x="2" y="13"/>
                      <a:pt x="2" y="13"/>
                      <a:pt x="2" y="13"/>
                    </a:cubicBezTo>
                    <a:cubicBezTo>
                      <a:pt x="17" y="18"/>
                      <a:pt x="17" y="18"/>
                      <a:pt x="17" y="18"/>
                    </a:cubicBezTo>
                    <a:cubicBezTo>
                      <a:pt x="21" y="0"/>
                      <a:pt x="21" y="0"/>
                      <a:pt x="21" y="0"/>
                    </a:cubicBezTo>
                    <a:cubicBezTo>
                      <a:pt x="27" y="2"/>
                      <a:pt x="27" y="2"/>
                      <a:pt x="27" y="2"/>
                    </a:cubicBezTo>
                    <a:cubicBezTo>
                      <a:pt x="23" y="20"/>
                      <a:pt x="23" y="20"/>
                      <a:pt x="23" y="20"/>
                    </a:cubicBezTo>
                    <a:lnTo>
                      <a:pt x="5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23"/>
              <p:cNvSpPr>
                <a:spLocks noEditPoints="1"/>
              </p:cNvSpPr>
              <p:nvPr userDrawn="1"/>
            </p:nvSpPr>
            <p:spPr bwMode="auto">
              <a:xfrm>
                <a:off x="1363" y="5940"/>
                <a:ext cx="101" cy="44"/>
              </a:xfrm>
              <a:custGeom>
                <a:avLst/>
                <a:gdLst>
                  <a:gd name="T0" fmla="*/ 6 w 81"/>
                  <a:gd name="T1" fmla="*/ 12 h 36"/>
                  <a:gd name="T2" fmla="*/ 1 w 81"/>
                  <a:gd name="T3" fmla="*/ 5 h 36"/>
                  <a:gd name="T4" fmla="*/ 7 w 81"/>
                  <a:gd name="T5" fmla="*/ 0 h 36"/>
                  <a:gd name="T6" fmla="*/ 12 w 81"/>
                  <a:gd name="T7" fmla="*/ 8 h 36"/>
                  <a:gd name="T8" fmla="*/ 6 w 81"/>
                  <a:gd name="T9" fmla="*/ 12 h 36"/>
                  <a:gd name="T10" fmla="*/ 23 w 81"/>
                  <a:gd name="T11" fmla="*/ 16 h 36"/>
                  <a:gd name="T12" fmla="*/ 25 w 81"/>
                  <a:gd name="T13" fmla="*/ 9 h 36"/>
                  <a:gd name="T14" fmla="*/ 81 w 81"/>
                  <a:gd name="T15" fmla="*/ 28 h 36"/>
                  <a:gd name="T16" fmla="*/ 80 w 81"/>
                  <a:gd name="T17" fmla="*/ 36 h 36"/>
                  <a:gd name="T18" fmla="*/ 23 w 81"/>
                  <a:gd name="T19" fmla="*/ 1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36">
                    <a:moveTo>
                      <a:pt x="6" y="12"/>
                    </a:moveTo>
                    <a:cubicBezTo>
                      <a:pt x="2" y="12"/>
                      <a:pt x="0" y="8"/>
                      <a:pt x="1" y="5"/>
                    </a:cubicBezTo>
                    <a:cubicBezTo>
                      <a:pt x="2" y="2"/>
                      <a:pt x="4" y="0"/>
                      <a:pt x="7" y="0"/>
                    </a:cubicBezTo>
                    <a:cubicBezTo>
                      <a:pt x="11" y="1"/>
                      <a:pt x="13" y="5"/>
                      <a:pt x="12" y="8"/>
                    </a:cubicBezTo>
                    <a:cubicBezTo>
                      <a:pt x="11" y="11"/>
                      <a:pt x="9" y="13"/>
                      <a:pt x="6" y="12"/>
                    </a:cubicBezTo>
                    <a:close/>
                    <a:moveTo>
                      <a:pt x="23" y="16"/>
                    </a:moveTo>
                    <a:cubicBezTo>
                      <a:pt x="25" y="9"/>
                      <a:pt x="25" y="9"/>
                      <a:pt x="25" y="9"/>
                    </a:cubicBezTo>
                    <a:cubicBezTo>
                      <a:pt x="81" y="28"/>
                      <a:pt x="81" y="28"/>
                      <a:pt x="81" y="28"/>
                    </a:cubicBezTo>
                    <a:cubicBezTo>
                      <a:pt x="80" y="36"/>
                      <a:pt x="80" y="36"/>
                      <a:pt x="80" y="36"/>
                    </a:cubicBezTo>
                    <a:lnTo>
                      <a:pt x="23"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24"/>
              <p:cNvSpPr>
                <a:spLocks/>
              </p:cNvSpPr>
              <p:nvPr userDrawn="1"/>
            </p:nvSpPr>
            <p:spPr bwMode="auto">
              <a:xfrm>
                <a:off x="1399" y="5862"/>
                <a:ext cx="79" cy="68"/>
              </a:xfrm>
              <a:custGeom>
                <a:avLst/>
                <a:gdLst>
                  <a:gd name="T0" fmla="*/ 0 w 79"/>
                  <a:gd name="T1" fmla="*/ 68 h 68"/>
                  <a:gd name="T2" fmla="*/ 3 w 79"/>
                  <a:gd name="T3" fmla="*/ 60 h 68"/>
                  <a:gd name="T4" fmla="*/ 67 w 79"/>
                  <a:gd name="T5" fmla="*/ 55 h 68"/>
                  <a:gd name="T6" fmla="*/ 67 w 79"/>
                  <a:gd name="T7" fmla="*/ 54 h 68"/>
                  <a:gd name="T8" fmla="*/ 14 w 79"/>
                  <a:gd name="T9" fmla="*/ 8 h 68"/>
                  <a:gd name="T10" fmla="*/ 16 w 79"/>
                  <a:gd name="T11" fmla="*/ 0 h 68"/>
                  <a:gd name="T12" fmla="*/ 79 w 79"/>
                  <a:gd name="T13" fmla="*/ 54 h 68"/>
                  <a:gd name="T14" fmla="*/ 77 w 79"/>
                  <a:gd name="T15" fmla="*/ 62 h 68"/>
                  <a:gd name="T16" fmla="*/ 0 w 79"/>
                  <a:gd name="T1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68">
                    <a:moveTo>
                      <a:pt x="0" y="68"/>
                    </a:moveTo>
                    <a:lnTo>
                      <a:pt x="3" y="60"/>
                    </a:lnTo>
                    <a:lnTo>
                      <a:pt x="67" y="55"/>
                    </a:lnTo>
                    <a:lnTo>
                      <a:pt x="67" y="54"/>
                    </a:lnTo>
                    <a:lnTo>
                      <a:pt x="14" y="8"/>
                    </a:lnTo>
                    <a:lnTo>
                      <a:pt x="16" y="0"/>
                    </a:lnTo>
                    <a:lnTo>
                      <a:pt x="79" y="54"/>
                    </a:lnTo>
                    <a:lnTo>
                      <a:pt x="77" y="62"/>
                    </a:lnTo>
                    <a:lnTo>
                      <a:pt x="0"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25"/>
              <p:cNvSpPr>
                <a:spLocks noEditPoints="1"/>
              </p:cNvSpPr>
              <p:nvPr userDrawn="1"/>
            </p:nvSpPr>
            <p:spPr bwMode="auto">
              <a:xfrm>
                <a:off x="1420" y="5782"/>
                <a:ext cx="82" cy="82"/>
              </a:xfrm>
              <a:custGeom>
                <a:avLst/>
                <a:gdLst>
                  <a:gd name="T0" fmla="*/ 30 w 66"/>
                  <a:gd name="T1" fmla="*/ 55 h 67"/>
                  <a:gd name="T2" fmla="*/ 33 w 66"/>
                  <a:gd name="T3" fmla="*/ 55 h 67"/>
                  <a:gd name="T4" fmla="*/ 57 w 66"/>
                  <a:gd name="T5" fmla="*/ 41 h 67"/>
                  <a:gd name="T6" fmla="*/ 51 w 66"/>
                  <a:gd name="T7" fmla="*/ 18 h 67"/>
                  <a:gd name="T8" fmla="*/ 54 w 66"/>
                  <a:gd name="T9" fmla="*/ 12 h 67"/>
                  <a:gd name="T10" fmla="*/ 64 w 66"/>
                  <a:gd name="T11" fmla="*/ 43 h 67"/>
                  <a:gd name="T12" fmla="*/ 32 w 66"/>
                  <a:gd name="T13" fmla="*/ 63 h 67"/>
                  <a:gd name="T14" fmla="*/ 4 w 66"/>
                  <a:gd name="T15" fmla="*/ 22 h 67"/>
                  <a:gd name="T16" fmla="*/ 34 w 66"/>
                  <a:gd name="T17" fmla="*/ 4 h 67"/>
                  <a:gd name="T18" fmla="*/ 41 w 66"/>
                  <a:gd name="T19" fmla="*/ 6 h 67"/>
                  <a:gd name="T20" fmla="*/ 30 w 66"/>
                  <a:gd name="T21" fmla="*/ 55 h 67"/>
                  <a:gd name="T22" fmla="*/ 25 w 66"/>
                  <a:gd name="T23" fmla="*/ 53 h 67"/>
                  <a:gd name="T24" fmla="*/ 34 w 66"/>
                  <a:gd name="T25" fmla="*/ 12 h 67"/>
                  <a:gd name="T26" fmla="*/ 33 w 66"/>
                  <a:gd name="T27" fmla="*/ 11 h 67"/>
                  <a:gd name="T28" fmla="*/ 10 w 66"/>
                  <a:gd name="T29" fmla="*/ 24 h 67"/>
                  <a:gd name="T30" fmla="*/ 25 w 66"/>
                  <a:gd name="T31" fmla="*/ 5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 h="67">
                    <a:moveTo>
                      <a:pt x="30" y="55"/>
                    </a:moveTo>
                    <a:cubicBezTo>
                      <a:pt x="31" y="55"/>
                      <a:pt x="32" y="55"/>
                      <a:pt x="33" y="55"/>
                    </a:cubicBezTo>
                    <a:cubicBezTo>
                      <a:pt x="46" y="58"/>
                      <a:pt x="55" y="52"/>
                      <a:pt x="57" y="41"/>
                    </a:cubicBezTo>
                    <a:cubicBezTo>
                      <a:pt x="59" y="32"/>
                      <a:pt x="57" y="24"/>
                      <a:pt x="51" y="18"/>
                    </a:cubicBezTo>
                    <a:cubicBezTo>
                      <a:pt x="54" y="12"/>
                      <a:pt x="54" y="12"/>
                      <a:pt x="54" y="12"/>
                    </a:cubicBezTo>
                    <a:cubicBezTo>
                      <a:pt x="62" y="19"/>
                      <a:pt x="66" y="31"/>
                      <a:pt x="64" y="43"/>
                    </a:cubicBezTo>
                    <a:cubicBezTo>
                      <a:pt x="60" y="58"/>
                      <a:pt x="47" y="67"/>
                      <a:pt x="32" y="63"/>
                    </a:cubicBezTo>
                    <a:cubicBezTo>
                      <a:pt x="12" y="58"/>
                      <a:pt x="0" y="41"/>
                      <a:pt x="4" y="22"/>
                    </a:cubicBezTo>
                    <a:cubicBezTo>
                      <a:pt x="7" y="8"/>
                      <a:pt x="19" y="0"/>
                      <a:pt x="34" y="4"/>
                    </a:cubicBezTo>
                    <a:cubicBezTo>
                      <a:pt x="37" y="4"/>
                      <a:pt x="39" y="6"/>
                      <a:pt x="41" y="6"/>
                    </a:cubicBezTo>
                    <a:lnTo>
                      <a:pt x="30" y="55"/>
                    </a:lnTo>
                    <a:close/>
                    <a:moveTo>
                      <a:pt x="25" y="53"/>
                    </a:moveTo>
                    <a:cubicBezTo>
                      <a:pt x="34" y="12"/>
                      <a:pt x="34" y="12"/>
                      <a:pt x="34" y="12"/>
                    </a:cubicBezTo>
                    <a:cubicBezTo>
                      <a:pt x="33" y="11"/>
                      <a:pt x="33" y="11"/>
                      <a:pt x="33" y="11"/>
                    </a:cubicBezTo>
                    <a:cubicBezTo>
                      <a:pt x="21" y="8"/>
                      <a:pt x="12" y="14"/>
                      <a:pt x="10" y="24"/>
                    </a:cubicBezTo>
                    <a:cubicBezTo>
                      <a:pt x="7" y="37"/>
                      <a:pt x="14" y="47"/>
                      <a:pt x="25"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26"/>
              <p:cNvSpPr>
                <a:spLocks/>
              </p:cNvSpPr>
              <p:nvPr userDrawn="1"/>
            </p:nvSpPr>
            <p:spPr bwMode="auto">
              <a:xfrm>
                <a:off x="1475" y="5676"/>
                <a:ext cx="18" cy="49"/>
              </a:xfrm>
              <a:custGeom>
                <a:avLst/>
                <a:gdLst>
                  <a:gd name="T0" fmla="*/ 0 w 18"/>
                  <a:gd name="T1" fmla="*/ 46 h 49"/>
                  <a:gd name="T2" fmla="*/ 10 w 18"/>
                  <a:gd name="T3" fmla="*/ 0 h 49"/>
                  <a:gd name="T4" fmla="*/ 18 w 18"/>
                  <a:gd name="T5" fmla="*/ 2 h 49"/>
                  <a:gd name="T6" fmla="*/ 7 w 18"/>
                  <a:gd name="T7" fmla="*/ 49 h 49"/>
                  <a:gd name="T8" fmla="*/ 0 w 18"/>
                  <a:gd name="T9" fmla="*/ 46 h 49"/>
                </a:gdLst>
                <a:ahLst/>
                <a:cxnLst>
                  <a:cxn ang="0">
                    <a:pos x="T0" y="T1"/>
                  </a:cxn>
                  <a:cxn ang="0">
                    <a:pos x="T2" y="T3"/>
                  </a:cxn>
                  <a:cxn ang="0">
                    <a:pos x="T4" y="T5"/>
                  </a:cxn>
                  <a:cxn ang="0">
                    <a:pos x="T6" y="T7"/>
                  </a:cxn>
                  <a:cxn ang="0">
                    <a:pos x="T8" y="T9"/>
                  </a:cxn>
                </a:cxnLst>
                <a:rect l="0" t="0" r="r" b="b"/>
                <a:pathLst>
                  <a:path w="18" h="49">
                    <a:moveTo>
                      <a:pt x="0" y="46"/>
                    </a:moveTo>
                    <a:lnTo>
                      <a:pt x="10" y="0"/>
                    </a:lnTo>
                    <a:lnTo>
                      <a:pt x="18" y="2"/>
                    </a:lnTo>
                    <a:lnTo>
                      <a:pt x="7" y="49"/>
                    </a:lnTo>
                    <a:lnTo>
                      <a:pt x="0"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27"/>
              <p:cNvSpPr>
                <a:spLocks noEditPoints="1"/>
              </p:cNvSpPr>
              <p:nvPr userDrawn="1"/>
            </p:nvSpPr>
            <p:spPr bwMode="auto">
              <a:xfrm>
                <a:off x="1441" y="5522"/>
                <a:ext cx="120" cy="99"/>
              </a:xfrm>
              <a:custGeom>
                <a:avLst/>
                <a:gdLst>
                  <a:gd name="T0" fmla="*/ 75 w 97"/>
                  <a:gd name="T1" fmla="*/ 13 h 81"/>
                  <a:gd name="T2" fmla="*/ 93 w 97"/>
                  <a:gd name="T3" fmla="*/ 49 h 81"/>
                  <a:gd name="T4" fmla="*/ 85 w 97"/>
                  <a:gd name="T5" fmla="*/ 81 h 81"/>
                  <a:gd name="T6" fmla="*/ 0 w 97"/>
                  <a:gd name="T7" fmla="*/ 51 h 81"/>
                  <a:gd name="T8" fmla="*/ 6 w 97"/>
                  <a:gd name="T9" fmla="*/ 24 h 81"/>
                  <a:gd name="T10" fmla="*/ 34 w 97"/>
                  <a:gd name="T11" fmla="*/ 3 h 81"/>
                  <a:gd name="T12" fmla="*/ 54 w 97"/>
                  <a:gd name="T13" fmla="*/ 24 h 81"/>
                  <a:gd name="T14" fmla="*/ 54 w 97"/>
                  <a:gd name="T15" fmla="*/ 24 h 81"/>
                  <a:gd name="T16" fmla="*/ 75 w 97"/>
                  <a:gd name="T17" fmla="*/ 13 h 81"/>
                  <a:gd name="T18" fmla="*/ 13 w 97"/>
                  <a:gd name="T19" fmla="*/ 26 h 81"/>
                  <a:gd name="T20" fmla="*/ 8 w 97"/>
                  <a:gd name="T21" fmla="*/ 46 h 81"/>
                  <a:gd name="T22" fmla="*/ 44 w 97"/>
                  <a:gd name="T23" fmla="*/ 58 h 81"/>
                  <a:gd name="T24" fmla="*/ 48 w 97"/>
                  <a:gd name="T25" fmla="*/ 38 h 81"/>
                  <a:gd name="T26" fmla="*/ 33 w 97"/>
                  <a:gd name="T27" fmla="*/ 11 h 81"/>
                  <a:gd name="T28" fmla="*/ 13 w 97"/>
                  <a:gd name="T29" fmla="*/ 26 h 81"/>
                  <a:gd name="T30" fmla="*/ 73 w 97"/>
                  <a:gd name="T31" fmla="*/ 21 h 81"/>
                  <a:gd name="T32" fmla="*/ 55 w 97"/>
                  <a:gd name="T33" fmla="*/ 36 h 81"/>
                  <a:gd name="T34" fmla="*/ 50 w 97"/>
                  <a:gd name="T35" fmla="*/ 60 h 81"/>
                  <a:gd name="T36" fmla="*/ 81 w 97"/>
                  <a:gd name="T37" fmla="*/ 71 h 81"/>
                  <a:gd name="T38" fmla="*/ 86 w 97"/>
                  <a:gd name="T39" fmla="*/ 47 h 81"/>
                  <a:gd name="T40" fmla="*/ 73 w 97"/>
                  <a:gd name="T41" fmla="*/ 2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 h="81">
                    <a:moveTo>
                      <a:pt x="75" y="13"/>
                    </a:moveTo>
                    <a:cubicBezTo>
                      <a:pt x="91" y="17"/>
                      <a:pt x="97" y="31"/>
                      <a:pt x="93" y="49"/>
                    </a:cubicBezTo>
                    <a:cubicBezTo>
                      <a:pt x="85" y="81"/>
                      <a:pt x="85" y="81"/>
                      <a:pt x="85" y="81"/>
                    </a:cubicBezTo>
                    <a:cubicBezTo>
                      <a:pt x="0" y="51"/>
                      <a:pt x="0" y="51"/>
                      <a:pt x="0" y="51"/>
                    </a:cubicBezTo>
                    <a:cubicBezTo>
                      <a:pt x="6" y="24"/>
                      <a:pt x="6" y="24"/>
                      <a:pt x="6" y="24"/>
                    </a:cubicBezTo>
                    <a:cubicBezTo>
                      <a:pt x="10" y="7"/>
                      <a:pt x="21" y="0"/>
                      <a:pt x="34" y="3"/>
                    </a:cubicBezTo>
                    <a:cubicBezTo>
                      <a:pt x="46" y="6"/>
                      <a:pt x="53" y="12"/>
                      <a:pt x="54" y="24"/>
                    </a:cubicBezTo>
                    <a:cubicBezTo>
                      <a:pt x="54" y="24"/>
                      <a:pt x="54" y="24"/>
                      <a:pt x="54" y="24"/>
                    </a:cubicBezTo>
                    <a:cubicBezTo>
                      <a:pt x="59" y="15"/>
                      <a:pt x="66" y="11"/>
                      <a:pt x="75" y="13"/>
                    </a:cubicBezTo>
                    <a:close/>
                    <a:moveTo>
                      <a:pt x="13" y="26"/>
                    </a:moveTo>
                    <a:cubicBezTo>
                      <a:pt x="8" y="46"/>
                      <a:pt x="8" y="46"/>
                      <a:pt x="8" y="46"/>
                    </a:cubicBezTo>
                    <a:cubicBezTo>
                      <a:pt x="44" y="58"/>
                      <a:pt x="44" y="58"/>
                      <a:pt x="44" y="58"/>
                    </a:cubicBezTo>
                    <a:cubicBezTo>
                      <a:pt x="48" y="38"/>
                      <a:pt x="48" y="38"/>
                      <a:pt x="48" y="38"/>
                    </a:cubicBezTo>
                    <a:cubicBezTo>
                      <a:pt x="52" y="24"/>
                      <a:pt x="47" y="14"/>
                      <a:pt x="33" y="11"/>
                    </a:cubicBezTo>
                    <a:cubicBezTo>
                      <a:pt x="23" y="8"/>
                      <a:pt x="16" y="13"/>
                      <a:pt x="13" y="26"/>
                    </a:cubicBezTo>
                    <a:close/>
                    <a:moveTo>
                      <a:pt x="73" y="21"/>
                    </a:moveTo>
                    <a:cubicBezTo>
                      <a:pt x="64" y="19"/>
                      <a:pt x="58" y="24"/>
                      <a:pt x="55" y="36"/>
                    </a:cubicBezTo>
                    <a:cubicBezTo>
                      <a:pt x="50" y="60"/>
                      <a:pt x="50" y="60"/>
                      <a:pt x="50" y="60"/>
                    </a:cubicBezTo>
                    <a:cubicBezTo>
                      <a:pt x="81" y="71"/>
                      <a:pt x="81" y="71"/>
                      <a:pt x="81" y="71"/>
                    </a:cubicBezTo>
                    <a:cubicBezTo>
                      <a:pt x="86" y="47"/>
                      <a:pt x="86" y="47"/>
                      <a:pt x="86" y="47"/>
                    </a:cubicBezTo>
                    <a:cubicBezTo>
                      <a:pt x="89" y="33"/>
                      <a:pt x="85" y="24"/>
                      <a:pt x="7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28"/>
              <p:cNvSpPr>
                <a:spLocks noEditPoints="1"/>
              </p:cNvSpPr>
              <p:nvPr userDrawn="1"/>
            </p:nvSpPr>
            <p:spPr bwMode="auto">
              <a:xfrm>
                <a:off x="1501" y="5438"/>
                <a:ext cx="81" cy="81"/>
              </a:xfrm>
              <a:custGeom>
                <a:avLst/>
                <a:gdLst>
                  <a:gd name="T0" fmla="*/ 30 w 66"/>
                  <a:gd name="T1" fmla="*/ 54 h 66"/>
                  <a:gd name="T2" fmla="*/ 33 w 66"/>
                  <a:gd name="T3" fmla="*/ 55 h 66"/>
                  <a:gd name="T4" fmla="*/ 57 w 66"/>
                  <a:gd name="T5" fmla="*/ 40 h 66"/>
                  <a:gd name="T6" fmla="*/ 51 w 66"/>
                  <a:gd name="T7" fmla="*/ 17 h 66"/>
                  <a:gd name="T8" fmla="*/ 54 w 66"/>
                  <a:gd name="T9" fmla="*/ 11 h 66"/>
                  <a:gd name="T10" fmla="*/ 63 w 66"/>
                  <a:gd name="T11" fmla="*/ 42 h 66"/>
                  <a:gd name="T12" fmla="*/ 32 w 66"/>
                  <a:gd name="T13" fmla="*/ 63 h 66"/>
                  <a:gd name="T14" fmla="*/ 4 w 66"/>
                  <a:gd name="T15" fmla="*/ 22 h 66"/>
                  <a:gd name="T16" fmla="*/ 34 w 66"/>
                  <a:gd name="T17" fmla="*/ 4 h 66"/>
                  <a:gd name="T18" fmla="*/ 41 w 66"/>
                  <a:gd name="T19" fmla="*/ 6 h 66"/>
                  <a:gd name="T20" fmla="*/ 30 w 66"/>
                  <a:gd name="T21" fmla="*/ 54 h 66"/>
                  <a:gd name="T22" fmla="*/ 25 w 66"/>
                  <a:gd name="T23" fmla="*/ 52 h 66"/>
                  <a:gd name="T24" fmla="*/ 34 w 66"/>
                  <a:gd name="T25" fmla="*/ 11 h 66"/>
                  <a:gd name="T26" fmla="*/ 33 w 66"/>
                  <a:gd name="T27" fmla="*/ 11 h 66"/>
                  <a:gd name="T28" fmla="*/ 10 w 66"/>
                  <a:gd name="T29" fmla="*/ 24 h 66"/>
                  <a:gd name="T30" fmla="*/ 25 w 66"/>
                  <a:gd name="T31" fmla="*/ 5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 h="66">
                    <a:moveTo>
                      <a:pt x="30" y="54"/>
                    </a:moveTo>
                    <a:cubicBezTo>
                      <a:pt x="31" y="55"/>
                      <a:pt x="32" y="55"/>
                      <a:pt x="33" y="55"/>
                    </a:cubicBezTo>
                    <a:cubicBezTo>
                      <a:pt x="46" y="58"/>
                      <a:pt x="55" y="52"/>
                      <a:pt x="57" y="40"/>
                    </a:cubicBezTo>
                    <a:cubicBezTo>
                      <a:pt x="59" y="32"/>
                      <a:pt x="57" y="23"/>
                      <a:pt x="51" y="17"/>
                    </a:cubicBezTo>
                    <a:cubicBezTo>
                      <a:pt x="54" y="11"/>
                      <a:pt x="54" y="11"/>
                      <a:pt x="54" y="11"/>
                    </a:cubicBezTo>
                    <a:cubicBezTo>
                      <a:pt x="62" y="19"/>
                      <a:pt x="66" y="30"/>
                      <a:pt x="63" y="42"/>
                    </a:cubicBezTo>
                    <a:cubicBezTo>
                      <a:pt x="60" y="58"/>
                      <a:pt x="47" y="66"/>
                      <a:pt x="32" y="63"/>
                    </a:cubicBezTo>
                    <a:cubicBezTo>
                      <a:pt x="12" y="58"/>
                      <a:pt x="0" y="41"/>
                      <a:pt x="4" y="22"/>
                    </a:cubicBezTo>
                    <a:cubicBezTo>
                      <a:pt x="7" y="8"/>
                      <a:pt x="19" y="0"/>
                      <a:pt x="34" y="4"/>
                    </a:cubicBezTo>
                    <a:cubicBezTo>
                      <a:pt x="37" y="4"/>
                      <a:pt x="39" y="5"/>
                      <a:pt x="41" y="6"/>
                    </a:cubicBezTo>
                    <a:lnTo>
                      <a:pt x="30" y="54"/>
                    </a:lnTo>
                    <a:close/>
                    <a:moveTo>
                      <a:pt x="25" y="52"/>
                    </a:moveTo>
                    <a:cubicBezTo>
                      <a:pt x="34" y="11"/>
                      <a:pt x="34" y="11"/>
                      <a:pt x="34" y="11"/>
                    </a:cubicBezTo>
                    <a:cubicBezTo>
                      <a:pt x="33" y="11"/>
                      <a:pt x="33" y="11"/>
                      <a:pt x="33" y="11"/>
                    </a:cubicBezTo>
                    <a:cubicBezTo>
                      <a:pt x="20" y="8"/>
                      <a:pt x="12" y="13"/>
                      <a:pt x="10" y="24"/>
                    </a:cubicBezTo>
                    <a:cubicBezTo>
                      <a:pt x="7" y="36"/>
                      <a:pt x="14" y="47"/>
                      <a:pt x="25"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29"/>
              <p:cNvSpPr>
                <a:spLocks/>
              </p:cNvSpPr>
              <p:nvPr userDrawn="1"/>
            </p:nvSpPr>
            <p:spPr bwMode="auto">
              <a:xfrm>
                <a:off x="1497" y="5266"/>
                <a:ext cx="126" cy="117"/>
              </a:xfrm>
              <a:custGeom>
                <a:avLst/>
                <a:gdLst>
                  <a:gd name="T0" fmla="*/ 51 w 102"/>
                  <a:gd name="T1" fmla="*/ 45 h 96"/>
                  <a:gd name="T2" fmla="*/ 60 w 102"/>
                  <a:gd name="T3" fmla="*/ 8 h 96"/>
                  <a:gd name="T4" fmla="*/ 102 w 102"/>
                  <a:gd name="T5" fmla="*/ 22 h 96"/>
                  <a:gd name="T6" fmla="*/ 101 w 102"/>
                  <a:gd name="T7" fmla="*/ 29 h 96"/>
                  <a:gd name="T8" fmla="*/ 83 w 102"/>
                  <a:gd name="T9" fmla="*/ 24 h 96"/>
                  <a:gd name="T10" fmla="*/ 83 w 102"/>
                  <a:gd name="T11" fmla="*/ 24 h 96"/>
                  <a:gd name="T12" fmla="*/ 94 w 102"/>
                  <a:gd name="T13" fmla="*/ 62 h 96"/>
                  <a:gd name="T14" fmla="*/ 47 w 102"/>
                  <a:gd name="T15" fmla="*/ 91 h 96"/>
                  <a:gd name="T16" fmla="*/ 6 w 102"/>
                  <a:gd name="T17" fmla="*/ 31 h 96"/>
                  <a:gd name="T18" fmla="*/ 42 w 102"/>
                  <a:gd name="T19" fmla="*/ 2 h 96"/>
                  <a:gd name="T20" fmla="*/ 42 w 102"/>
                  <a:gd name="T21" fmla="*/ 10 h 96"/>
                  <a:gd name="T22" fmla="*/ 13 w 102"/>
                  <a:gd name="T23" fmla="*/ 33 h 96"/>
                  <a:gd name="T24" fmla="*/ 48 w 102"/>
                  <a:gd name="T25" fmla="*/ 83 h 96"/>
                  <a:gd name="T26" fmla="*/ 88 w 102"/>
                  <a:gd name="T27" fmla="*/ 60 h 96"/>
                  <a:gd name="T28" fmla="*/ 65 w 102"/>
                  <a:gd name="T29" fmla="*/ 17 h 96"/>
                  <a:gd name="T30" fmla="*/ 58 w 102"/>
                  <a:gd name="T31" fmla="*/ 47 h 96"/>
                  <a:gd name="T32" fmla="*/ 51 w 102"/>
                  <a:gd name="T33" fmla="*/ 4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96">
                    <a:moveTo>
                      <a:pt x="51" y="45"/>
                    </a:moveTo>
                    <a:cubicBezTo>
                      <a:pt x="60" y="8"/>
                      <a:pt x="60" y="8"/>
                      <a:pt x="60" y="8"/>
                    </a:cubicBezTo>
                    <a:cubicBezTo>
                      <a:pt x="102" y="22"/>
                      <a:pt x="102" y="22"/>
                      <a:pt x="102" y="22"/>
                    </a:cubicBezTo>
                    <a:cubicBezTo>
                      <a:pt x="101" y="29"/>
                      <a:pt x="101" y="29"/>
                      <a:pt x="101" y="29"/>
                    </a:cubicBezTo>
                    <a:cubicBezTo>
                      <a:pt x="83" y="24"/>
                      <a:pt x="83" y="24"/>
                      <a:pt x="83" y="24"/>
                    </a:cubicBezTo>
                    <a:cubicBezTo>
                      <a:pt x="83" y="24"/>
                      <a:pt x="83" y="24"/>
                      <a:pt x="83" y="24"/>
                    </a:cubicBezTo>
                    <a:cubicBezTo>
                      <a:pt x="94" y="33"/>
                      <a:pt x="98" y="48"/>
                      <a:pt x="94" y="62"/>
                    </a:cubicBezTo>
                    <a:cubicBezTo>
                      <a:pt x="89" y="84"/>
                      <a:pt x="70" y="96"/>
                      <a:pt x="47" y="91"/>
                    </a:cubicBezTo>
                    <a:cubicBezTo>
                      <a:pt x="18" y="84"/>
                      <a:pt x="0" y="59"/>
                      <a:pt x="6" y="31"/>
                    </a:cubicBezTo>
                    <a:cubicBezTo>
                      <a:pt x="11" y="12"/>
                      <a:pt x="26" y="0"/>
                      <a:pt x="42" y="2"/>
                    </a:cubicBezTo>
                    <a:cubicBezTo>
                      <a:pt x="42" y="10"/>
                      <a:pt x="42" y="10"/>
                      <a:pt x="42" y="10"/>
                    </a:cubicBezTo>
                    <a:cubicBezTo>
                      <a:pt x="28" y="9"/>
                      <a:pt x="17" y="17"/>
                      <a:pt x="13" y="33"/>
                    </a:cubicBezTo>
                    <a:cubicBezTo>
                      <a:pt x="8" y="57"/>
                      <a:pt x="24" y="77"/>
                      <a:pt x="48" y="83"/>
                    </a:cubicBezTo>
                    <a:cubicBezTo>
                      <a:pt x="68" y="88"/>
                      <a:pt x="84" y="78"/>
                      <a:pt x="88" y="60"/>
                    </a:cubicBezTo>
                    <a:cubicBezTo>
                      <a:pt x="92" y="42"/>
                      <a:pt x="84" y="25"/>
                      <a:pt x="65" y="17"/>
                    </a:cubicBezTo>
                    <a:cubicBezTo>
                      <a:pt x="58" y="47"/>
                      <a:pt x="58" y="47"/>
                      <a:pt x="58" y="47"/>
                    </a:cubicBezTo>
                    <a:lnTo>
                      <a:pt x="51"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30"/>
              <p:cNvSpPr>
                <a:spLocks/>
              </p:cNvSpPr>
              <p:nvPr userDrawn="1"/>
            </p:nvSpPr>
            <p:spPr bwMode="auto">
              <a:xfrm>
                <a:off x="1560" y="5204"/>
                <a:ext cx="71" cy="61"/>
              </a:xfrm>
              <a:custGeom>
                <a:avLst/>
                <a:gdLst>
                  <a:gd name="T0" fmla="*/ 7 w 58"/>
                  <a:gd name="T1" fmla="*/ 0 h 50"/>
                  <a:gd name="T2" fmla="*/ 13 w 58"/>
                  <a:gd name="T3" fmla="*/ 2 h 50"/>
                  <a:gd name="T4" fmla="*/ 11 w 58"/>
                  <a:gd name="T5" fmla="*/ 7 h 50"/>
                  <a:gd name="T6" fmla="*/ 28 w 58"/>
                  <a:gd name="T7" fmla="*/ 32 h 50"/>
                  <a:gd name="T8" fmla="*/ 58 w 58"/>
                  <a:gd name="T9" fmla="*/ 43 h 50"/>
                  <a:gd name="T10" fmla="*/ 57 w 58"/>
                  <a:gd name="T11" fmla="*/ 50 h 50"/>
                  <a:gd name="T12" fmla="*/ 0 w 58"/>
                  <a:gd name="T13" fmla="*/ 30 h 50"/>
                  <a:gd name="T14" fmla="*/ 1 w 58"/>
                  <a:gd name="T15" fmla="*/ 24 h 50"/>
                  <a:gd name="T16" fmla="*/ 12 w 58"/>
                  <a:gd name="T17" fmla="*/ 27 h 50"/>
                  <a:gd name="T18" fmla="*/ 12 w 58"/>
                  <a:gd name="T19" fmla="*/ 27 h 50"/>
                  <a:gd name="T20" fmla="*/ 5 w 58"/>
                  <a:gd name="T21" fmla="*/ 5 h 50"/>
                  <a:gd name="T22" fmla="*/ 7 w 58"/>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50">
                    <a:moveTo>
                      <a:pt x="7" y="0"/>
                    </a:moveTo>
                    <a:cubicBezTo>
                      <a:pt x="13" y="2"/>
                      <a:pt x="13" y="2"/>
                      <a:pt x="13" y="2"/>
                    </a:cubicBezTo>
                    <a:cubicBezTo>
                      <a:pt x="12" y="4"/>
                      <a:pt x="12" y="5"/>
                      <a:pt x="11" y="7"/>
                    </a:cubicBezTo>
                    <a:cubicBezTo>
                      <a:pt x="9" y="18"/>
                      <a:pt x="14" y="27"/>
                      <a:pt x="28" y="32"/>
                    </a:cubicBezTo>
                    <a:cubicBezTo>
                      <a:pt x="58" y="43"/>
                      <a:pt x="58" y="43"/>
                      <a:pt x="58" y="43"/>
                    </a:cubicBezTo>
                    <a:cubicBezTo>
                      <a:pt x="57" y="50"/>
                      <a:pt x="57" y="50"/>
                      <a:pt x="57" y="50"/>
                    </a:cubicBezTo>
                    <a:cubicBezTo>
                      <a:pt x="0" y="30"/>
                      <a:pt x="0" y="30"/>
                      <a:pt x="0" y="30"/>
                    </a:cubicBezTo>
                    <a:cubicBezTo>
                      <a:pt x="1" y="24"/>
                      <a:pt x="1" y="24"/>
                      <a:pt x="1" y="24"/>
                    </a:cubicBezTo>
                    <a:cubicBezTo>
                      <a:pt x="12" y="27"/>
                      <a:pt x="12" y="27"/>
                      <a:pt x="12" y="27"/>
                    </a:cubicBezTo>
                    <a:cubicBezTo>
                      <a:pt x="12" y="27"/>
                      <a:pt x="12" y="27"/>
                      <a:pt x="12" y="27"/>
                    </a:cubicBezTo>
                    <a:cubicBezTo>
                      <a:pt x="6" y="21"/>
                      <a:pt x="3" y="13"/>
                      <a:pt x="5" y="5"/>
                    </a:cubicBezTo>
                    <a:cubicBezTo>
                      <a:pt x="5" y="3"/>
                      <a:pt x="6"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31"/>
              <p:cNvSpPr>
                <a:spLocks noEditPoints="1"/>
              </p:cNvSpPr>
              <p:nvPr userDrawn="1"/>
            </p:nvSpPr>
            <p:spPr bwMode="auto">
              <a:xfrm>
                <a:off x="1573" y="5123"/>
                <a:ext cx="83" cy="81"/>
              </a:xfrm>
              <a:custGeom>
                <a:avLst/>
                <a:gdLst>
                  <a:gd name="T0" fmla="*/ 31 w 67"/>
                  <a:gd name="T1" fmla="*/ 54 h 66"/>
                  <a:gd name="T2" fmla="*/ 33 w 67"/>
                  <a:gd name="T3" fmla="*/ 55 h 66"/>
                  <a:gd name="T4" fmla="*/ 58 w 67"/>
                  <a:gd name="T5" fmla="*/ 40 h 66"/>
                  <a:gd name="T6" fmla="*/ 51 w 67"/>
                  <a:gd name="T7" fmla="*/ 17 h 66"/>
                  <a:gd name="T8" fmla="*/ 55 w 67"/>
                  <a:gd name="T9" fmla="*/ 11 h 66"/>
                  <a:gd name="T10" fmla="*/ 64 w 67"/>
                  <a:gd name="T11" fmla="*/ 42 h 66"/>
                  <a:gd name="T12" fmla="*/ 32 w 67"/>
                  <a:gd name="T13" fmla="*/ 63 h 66"/>
                  <a:gd name="T14" fmla="*/ 5 w 67"/>
                  <a:gd name="T15" fmla="*/ 22 h 66"/>
                  <a:gd name="T16" fmla="*/ 35 w 67"/>
                  <a:gd name="T17" fmla="*/ 4 h 66"/>
                  <a:gd name="T18" fmla="*/ 42 w 67"/>
                  <a:gd name="T19" fmla="*/ 6 h 66"/>
                  <a:gd name="T20" fmla="*/ 31 w 67"/>
                  <a:gd name="T21" fmla="*/ 54 h 66"/>
                  <a:gd name="T22" fmla="*/ 25 w 67"/>
                  <a:gd name="T23" fmla="*/ 52 h 66"/>
                  <a:gd name="T24" fmla="*/ 35 w 67"/>
                  <a:gd name="T25" fmla="*/ 11 h 66"/>
                  <a:gd name="T26" fmla="*/ 33 w 67"/>
                  <a:gd name="T27" fmla="*/ 11 h 66"/>
                  <a:gd name="T28" fmla="*/ 11 w 67"/>
                  <a:gd name="T29" fmla="*/ 24 h 66"/>
                  <a:gd name="T30" fmla="*/ 25 w 67"/>
                  <a:gd name="T31" fmla="*/ 5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66">
                    <a:moveTo>
                      <a:pt x="31" y="54"/>
                    </a:moveTo>
                    <a:cubicBezTo>
                      <a:pt x="32" y="55"/>
                      <a:pt x="32" y="55"/>
                      <a:pt x="33" y="55"/>
                    </a:cubicBezTo>
                    <a:cubicBezTo>
                      <a:pt x="46" y="58"/>
                      <a:pt x="55" y="52"/>
                      <a:pt x="58" y="40"/>
                    </a:cubicBezTo>
                    <a:cubicBezTo>
                      <a:pt x="60" y="32"/>
                      <a:pt x="58" y="23"/>
                      <a:pt x="51" y="17"/>
                    </a:cubicBezTo>
                    <a:cubicBezTo>
                      <a:pt x="55" y="11"/>
                      <a:pt x="55" y="11"/>
                      <a:pt x="55" y="11"/>
                    </a:cubicBezTo>
                    <a:cubicBezTo>
                      <a:pt x="63" y="18"/>
                      <a:pt x="67" y="30"/>
                      <a:pt x="64" y="42"/>
                    </a:cubicBezTo>
                    <a:cubicBezTo>
                      <a:pt x="60" y="58"/>
                      <a:pt x="48" y="66"/>
                      <a:pt x="32" y="63"/>
                    </a:cubicBezTo>
                    <a:cubicBezTo>
                      <a:pt x="13" y="58"/>
                      <a:pt x="0" y="41"/>
                      <a:pt x="5" y="22"/>
                    </a:cubicBezTo>
                    <a:cubicBezTo>
                      <a:pt x="8" y="8"/>
                      <a:pt x="20" y="0"/>
                      <a:pt x="35" y="4"/>
                    </a:cubicBezTo>
                    <a:cubicBezTo>
                      <a:pt x="37" y="4"/>
                      <a:pt x="40" y="5"/>
                      <a:pt x="42" y="6"/>
                    </a:cubicBezTo>
                    <a:lnTo>
                      <a:pt x="31" y="54"/>
                    </a:lnTo>
                    <a:close/>
                    <a:moveTo>
                      <a:pt x="25" y="52"/>
                    </a:moveTo>
                    <a:cubicBezTo>
                      <a:pt x="35" y="11"/>
                      <a:pt x="35" y="11"/>
                      <a:pt x="35" y="11"/>
                    </a:cubicBezTo>
                    <a:cubicBezTo>
                      <a:pt x="33" y="11"/>
                      <a:pt x="33" y="11"/>
                      <a:pt x="33" y="11"/>
                    </a:cubicBezTo>
                    <a:cubicBezTo>
                      <a:pt x="21" y="8"/>
                      <a:pt x="13" y="13"/>
                      <a:pt x="11" y="24"/>
                    </a:cubicBezTo>
                    <a:cubicBezTo>
                      <a:pt x="8" y="36"/>
                      <a:pt x="14" y="47"/>
                      <a:pt x="25"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32"/>
              <p:cNvSpPr>
                <a:spLocks noEditPoints="1"/>
              </p:cNvSpPr>
              <p:nvPr userDrawn="1"/>
            </p:nvSpPr>
            <p:spPr bwMode="auto">
              <a:xfrm>
                <a:off x="1594" y="5033"/>
                <a:ext cx="83" cy="81"/>
              </a:xfrm>
              <a:custGeom>
                <a:avLst/>
                <a:gdLst>
                  <a:gd name="T0" fmla="*/ 31 w 67"/>
                  <a:gd name="T1" fmla="*/ 54 h 66"/>
                  <a:gd name="T2" fmla="*/ 33 w 67"/>
                  <a:gd name="T3" fmla="*/ 55 h 66"/>
                  <a:gd name="T4" fmla="*/ 58 w 67"/>
                  <a:gd name="T5" fmla="*/ 40 h 66"/>
                  <a:gd name="T6" fmla="*/ 51 w 67"/>
                  <a:gd name="T7" fmla="*/ 17 h 66"/>
                  <a:gd name="T8" fmla="*/ 54 w 67"/>
                  <a:gd name="T9" fmla="*/ 11 h 66"/>
                  <a:gd name="T10" fmla="*/ 64 w 67"/>
                  <a:gd name="T11" fmla="*/ 42 h 66"/>
                  <a:gd name="T12" fmla="*/ 32 w 67"/>
                  <a:gd name="T13" fmla="*/ 63 h 66"/>
                  <a:gd name="T14" fmla="*/ 4 w 67"/>
                  <a:gd name="T15" fmla="*/ 22 h 66"/>
                  <a:gd name="T16" fmla="*/ 35 w 67"/>
                  <a:gd name="T17" fmla="*/ 4 h 66"/>
                  <a:gd name="T18" fmla="*/ 42 w 67"/>
                  <a:gd name="T19" fmla="*/ 6 h 66"/>
                  <a:gd name="T20" fmla="*/ 31 w 67"/>
                  <a:gd name="T21" fmla="*/ 54 h 66"/>
                  <a:gd name="T22" fmla="*/ 25 w 67"/>
                  <a:gd name="T23" fmla="*/ 52 h 66"/>
                  <a:gd name="T24" fmla="*/ 34 w 67"/>
                  <a:gd name="T25" fmla="*/ 11 h 66"/>
                  <a:gd name="T26" fmla="*/ 33 w 67"/>
                  <a:gd name="T27" fmla="*/ 11 h 66"/>
                  <a:gd name="T28" fmla="*/ 10 w 67"/>
                  <a:gd name="T29" fmla="*/ 24 h 66"/>
                  <a:gd name="T30" fmla="*/ 25 w 67"/>
                  <a:gd name="T31" fmla="*/ 5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66">
                    <a:moveTo>
                      <a:pt x="31" y="54"/>
                    </a:moveTo>
                    <a:cubicBezTo>
                      <a:pt x="31" y="55"/>
                      <a:pt x="32" y="55"/>
                      <a:pt x="33" y="55"/>
                    </a:cubicBezTo>
                    <a:cubicBezTo>
                      <a:pt x="46" y="58"/>
                      <a:pt x="55" y="52"/>
                      <a:pt x="58" y="40"/>
                    </a:cubicBezTo>
                    <a:cubicBezTo>
                      <a:pt x="60" y="32"/>
                      <a:pt x="58" y="23"/>
                      <a:pt x="51" y="17"/>
                    </a:cubicBezTo>
                    <a:cubicBezTo>
                      <a:pt x="54" y="11"/>
                      <a:pt x="54" y="11"/>
                      <a:pt x="54" y="11"/>
                    </a:cubicBezTo>
                    <a:cubicBezTo>
                      <a:pt x="63" y="19"/>
                      <a:pt x="67" y="30"/>
                      <a:pt x="64" y="42"/>
                    </a:cubicBezTo>
                    <a:cubicBezTo>
                      <a:pt x="60" y="58"/>
                      <a:pt x="48" y="66"/>
                      <a:pt x="32" y="63"/>
                    </a:cubicBezTo>
                    <a:cubicBezTo>
                      <a:pt x="13" y="58"/>
                      <a:pt x="0" y="41"/>
                      <a:pt x="4" y="22"/>
                    </a:cubicBezTo>
                    <a:cubicBezTo>
                      <a:pt x="8" y="8"/>
                      <a:pt x="19" y="0"/>
                      <a:pt x="35" y="4"/>
                    </a:cubicBezTo>
                    <a:cubicBezTo>
                      <a:pt x="37" y="4"/>
                      <a:pt x="40" y="5"/>
                      <a:pt x="42" y="6"/>
                    </a:cubicBezTo>
                    <a:lnTo>
                      <a:pt x="31" y="54"/>
                    </a:lnTo>
                    <a:close/>
                    <a:moveTo>
                      <a:pt x="25" y="52"/>
                    </a:moveTo>
                    <a:cubicBezTo>
                      <a:pt x="34" y="11"/>
                      <a:pt x="34" y="11"/>
                      <a:pt x="34" y="11"/>
                    </a:cubicBezTo>
                    <a:cubicBezTo>
                      <a:pt x="33" y="11"/>
                      <a:pt x="33" y="11"/>
                      <a:pt x="33" y="11"/>
                    </a:cubicBezTo>
                    <a:cubicBezTo>
                      <a:pt x="21" y="8"/>
                      <a:pt x="13" y="13"/>
                      <a:pt x="10" y="24"/>
                    </a:cubicBezTo>
                    <a:cubicBezTo>
                      <a:pt x="8" y="36"/>
                      <a:pt x="14" y="47"/>
                      <a:pt x="25"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33"/>
              <p:cNvSpPr>
                <a:spLocks/>
              </p:cNvSpPr>
              <p:nvPr userDrawn="1"/>
            </p:nvSpPr>
            <p:spPr bwMode="auto">
              <a:xfrm>
                <a:off x="1615" y="4947"/>
                <a:ext cx="84" cy="79"/>
              </a:xfrm>
              <a:custGeom>
                <a:avLst/>
                <a:gdLst>
                  <a:gd name="T0" fmla="*/ 29 w 68"/>
                  <a:gd name="T1" fmla="*/ 3 h 65"/>
                  <a:gd name="T2" fmla="*/ 33 w 68"/>
                  <a:gd name="T3" fmla="*/ 4 h 65"/>
                  <a:gd name="T4" fmla="*/ 68 w 68"/>
                  <a:gd name="T5" fmla="*/ 16 h 65"/>
                  <a:gd name="T6" fmla="*/ 66 w 68"/>
                  <a:gd name="T7" fmla="*/ 23 h 65"/>
                  <a:gd name="T8" fmla="*/ 33 w 68"/>
                  <a:gd name="T9" fmla="*/ 12 h 65"/>
                  <a:gd name="T10" fmla="*/ 29 w 68"/>
                  <a:gd name="T11" fmla="*/ 11 h 65"/>
                  <a:gd name="T12" fmla="*/ 11 w 68"/>
                  <a:gd name="T13" fmla="*/ 21 h 65"/>
                  <a:gd name="T14" fmla="*/ 27 w 68"/>
                  <a:gd name="T15" fmla="*/ 47 h 65"/>
                  <a:gd name="T16" fmla="*/ 58 w 68"/>
                  <a:gd name="T17" fmla="*/ 58 h 65"/>
                  <a:gd name="T18" fmla="*/ 57 w 68"/>
                  <a:gd name="T19" fmla="*/ 65 h 65"/>
                  <a:gd name="T20" fmla="*/ 0 w 68"/>
                  <a:gd name="T21" fmla="*/ 45 h 65"/>
                  <a:gd name="T22" fmla="*/ 1 w 68"/>
                  <a:gd name="T23" fmla="*/ 39 h 65"/>
                  <a:gd name="T24" fmla="*/ 11 w 68"/>
                  <a:gd name="T25" fmla="*/ 42 h 65"/>
                  <a:gd name="T26" fmla="*/ 11 w 68"/>
                  <a:gd name="T27" fmla="*/ 42 h 65"/>
                  <a:gd name="T28" fmla="*/ 5 w 68"/>
                  <a:gd name="T29" fmla="*/ 17 h 65"/>
                  <a:gd name="T30" fmla="*/ 29 w 68"/>
                  <a:gd name="T31"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65">
                    <a:moveTo>
                      <a:pt x="29" y="3"/>
                    </a:moveTo>
                    <a:cubicBezTo>
                      <a:pt x="30" y="3"/>
                      <a:pt x="31" y="3"/>
                      <a:pt x="33" y="4"/>
                    </a:cubicBezTo>
                    <a:cubicBezTo>
                      <a:pt x="68" y="16"/>
                      <a:pt x="68" y="16"/>
                      <a:pt x="68" y="16"/>
                    </a:cubicBezTo>
                    <a:cubicBezTo>
                      <a:pt x="66" y="23"/>
                      <a:pt x="66" y="23"/>
                      <a:pt x="66" y="23"/>
                    </a:cubicBezTo>
                    <a:cubicBezTo>
                      <a:pt x="33" y="12"/>
                      <a:pt x="33" y="12"/>
                      <a:pt x="33" y="12"/>
                    </a:cubicBezTo>
                    <a:cubicBezTo>
                      <a:pt x="32" y="11"/>
                      <a:pt x="30" y="11"/>
                      <a:pt x="29" y="11"/>
                    </a:cubicBezTo>
                    <a:cubicBezTo>
                      <a:pt x="18" y="8"/>
                      <a:pt x="13" y="12"/>
                      <a:pt x="11" y="21"/>
                    </a:cubicBezTo>
                    <a:cubicBezTo>
                      <a:pt x="8" y="32"/>
                      <a:pt x="14" y="42"/>
                      <a:pt x="27" y="47"/>
                    </a:cubicBezTo>
                    <a:cubicBezTo>
                      <a:pt x="58" y="58"/>
                      <a:pt x="58" y="58"/>
                      <a:pt x="58" y="58"/>
                    </a:cubicBezTo>
                    <a:cubicBezTo>
                      <a:pt x="57" y="65"/>
                      <a:pt x="57" y="65"/>
                      <a:pt x="57" y="65"/>
                    </a:cubicBezTo>
                    <a:cubicBezTo>
                      <a:pt x="0" y="45"/>
                      <a:pt x="0" y="45"/>
                      <a:pt x="0" y="45"/>
                    </a:cubicBezTo>
                    <a:cubicBezTo>
                      <a:pt x="1" y="39"/>
                      <a:pt x="1" y="39"/>
                      <a:pt x="1" y="39"/>
                    </a:cubicBezTo>
                    <a:cubicBezTo>
                      <a:pt x="11" y="42"/>
                      <a:pt x="11" y="42"/>
                      <a:pt x="11" y="42"/>
                    </a:cubicBezTo>
                    <a:cubicBezTo>
                      <a:pt x="11" y="42"/>
                      <a:pt x="11" y="42"/>
                      <a:pt x="11" y="42"/>
                    </a:cubicBezTo>
                    <a:cubicBezTo>
                      <a:pt x="5" y="35"/>
                      <a:pt x="3" y="26"/>
                      <a:pt x="5" y="17"/>
                    </a:cubicBezTo>
                    <a:cubicBezTo>
                      <a:pt x="8" y="5"/>
                      <a:pt x="16" y="0"/>
                      <a:pt x="2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34"/>
              <p:cNvSpPr>
                <a:spLocks/>
              </p:cNvSpPr>
              <p:nvPr userDrawn="1"/>
            </p:nvSpPr>
            <p:spPr bwMode="auto">
              <a:xfrm>
                <a:off x="1670" y="4836"/>
                <a:ext cx="18" cy="49"/>
              </a:xfrm>
              <a:custGeom>
                <a:avLst/>
                <a:gdLst>
                  <a:gd name="T0" fmla="*/ 0 w 18"/>
                  <a:gd name="T1" fmla="*/ 47 h 49"/>
                  <a:gd name="T2" fmla="*/ 11 w 18"/>
                  <a:gd name="T3" fmla="*/ 0 h 49"/>
                  <a:gd name="T4" fmla="*/ 18 w 18"/>
                  <a:gd name="T5" fmla="*/ 3 h 49"/>
                  <a:gd name="T6" fmla="*/ 7 w 18"/>
                  <a:gd name="T7" fmla="*/ 49 h 49"/>
                  <a:gd name="T8" fmla="*/ 0 w 18"/>
                  <a:gd name="T9" fmla="*/ 47 h 49"/>
                </a:gdLst>
                <a:ahLst/>
                <a:cxnLst>
                  <a:cxn ang="0">
                    <a:pos x="T0" y="T1"/>
                  </a:cxn>
                  <a:cxn ang="0">
                    <a:pos x="T2" y="T3"/>
                  </a:cxn>
                  <a:cxn ang="0">
                    <a:pos x="T4" y="T5"/>
                  </a:cxn>
                  <a:cxn ang="0">
                    <a:pos x="T6" y="T7"/>
                  </a:cxn>
                  <a:cxn ang="0">
                    <a:pos x="T8" y="T9"/>
                  </a:cxn>
                </a:cxnLst>
                <a:rect l="0" t="0" r="r" b="b"/>
                <a:pathLst>
                  <a:path w="18" h="49">
                    <a:moveTo>
                      <a:pt x="0" y="47"/>
                    </a:moveTo>
                    <a:lnTo>
                      <a:pt x="11" y="0"/>
                    </a:lnTo>
                    <a:lnTo>
                      <a:pt x="18" y="3"/>
                    </a:lnTo>
                    <a:lnTo>
                      <a:pt x="7" y="49"/>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35"/>
              <p:cNvSpPr>
                <a:spLocks noEditPoints="1"/>
              </p:cNvSpPr>
              <p:nvPr userDrawn="1"/>
            </p:nvSpPr>
            <p:spPr bwMode="auto">
              <a:xfrm>
                <a:off x="1638" y="4682"/>
                <a:ext cx="118" cy="98"/>
              </a:xfrm>
              <a:custGeom>
                <a:avLst/>
                <a:gdLst>
                  <a:gd name="T0" fmla="*/ 74 w 96"/>
                  <a:gd name="T1" fmla="*/ 13 h 80"/>
                  <a:gd name="T2" fmla="*/ 92 w 96"/>
                  <a:gd name="T3" fmla="*/ 49 h 80"/>
                  <a:gd name="T4" fmla="*/ 85 w 96"/>
                  <a:gd name="T5" fmla="*/ 80 h 80"/>
                  <a:gd name="T6" fmla="*/ 0 w 96"/>
                  <a:gd name="T7" fmla="*/ 51 h 80"/>
                  <a:gd name="T8" fmla="*/ 6 w 96"/>
                  <a:gd name="T9" fmla="*/ 24 h 80"/>
                  <a:gd name="T10" fmla="*/ 34 w 96"/>
                  <a:gd name="T11" fmla="*/ 3 h 80"/>
                  <a:gd name="T12" fmla="*/ 53 w 96"/>
                  <a:gd name="T13" fmla="*/ 23 h 80"/>
                  <a:gd name="T14" fmla="*/ 54 w 96"/>
                  <a:gd name="T15" fmla="*/ 23 h 80"/>
                  <a:gd name="T16" fmla="*/ 74 w 96"/>
                  <a:gd name="T17" fmla="*/ 13 h 80"/>
                  <a:gd name="T18" fmla="*/ 12 w 96"/>
                  <a:gd name="T19" fmla="*/ 26 h 80"/>
                  <a:gd name="T20" fmla="*/ 8 w 96"/>
                  <a:gd name="T21" fmla="*/ 46 h 80"/>
                  <a:gd name="T22" fmla="*/ 43 w 96"/>
                  <a:gd name="T23" fmla="*/ 58 h 80"/>
                  <a:gd name="T24" fmla="*/ 48 w 96"/>
                  <a:gd name="T25" fmla="*/ 38 h 80"/>
                  <a:gd name="T26" fmla="*/ 32 w 96"/>
                  <a:gd name="T27" fmla="*/ 11 h 80"/>
                  <a:gd name="T28" fmla="*/ 12 w 96"/>
                  <a:gd name="T29" fmla="*/ 26 h 80"/>
                  <a:gd name="T30" fmla="*/ 72 w 96"/>
                  <a:gd name="T31" fmla="*/ 21 h 80"/>
                  <a:gd name="T32" fmla="*/ 55 w 96"/>
                  <a:gd name="T33" fmla="*/ 36 h 80"/>
                  <a:gd name="T34" fmla="*/ 49 w 96"/>
                  <a:gd name="T35" fmla="*/ 60 h 80"/>
                  <a:gd name="T36" fmla="*/ 80 w 96"/>
                  <a:gd name="T37" fmla="*/ 71 h 80"/>
                  <a:gd name="T38" fmla="*/ 86 w 96"/>
                  <a:gd name="T39" fmla="*/ 47 h 80"/>
                  <a:gd name="T40" fmla="*/ 72 w 96"/>
                  <a:gd name="T41" fmla="*/ 2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80">
                    <a:moveTo>
                      <a:pt x="74" y="13"/>
                    </a:moveTo>
                    <a:cubicBezTo>
                      <a:pt x="91" y="17"/>
                      <a:pt x="96" y="31"/>
                      <a:pt x="92" y="49"/>
                    </a:cubicBezTo>
                    <a:cubicBezTo>
                      <a:pt x="85" y="80"/>
                      <a:pt x="85" y="80"/>
                      <a:pt x="85" y="80"/>
                    </a:cubicBezTo>
                    <a:cubicBezTo>
                      <a:pt x="0" y="51"/>
                      <a:pt x="0" y="51"/>
                      <a:pt x="0" y="51"/>
                    </a:cubicBezTo>
                    <a:cubicBezTo>
                      <a:pt x="6" y="24"/>
                      <a:pt x="6" y="24"/>
                      <a:pt x="6" y="24"/>
                    </a:cubicBezTo>
                    <a:cubicBezTo>
                      <a:pt x="10" y="7"/>
                      <a:pt x="20" y="0"/>
                      <a:pt x="34" y="3"/>
                    </a:cubicBezTo>
                    <a:cubicBezTo>
                      <a:pt x="45" y="5"/>
                      <a:pt x="52" y="12"/>
                      <a:pt x="53" y="23"/>
                    </a:cubicBezTo>
                    <a:cubicBezTo>
                      <a:pt x="54" y="23"/>
                      <a:pt x="54" y="23"/>
                      <a:pt x="54" y="23"/>
                    </a:cubicBezTo>
                    <a:cubicBezTo>
                      <a:pt x="58" y="15"/>
                      <a:pt x="65" y="11"/>
                      <a:pt x="74" y="13"/>
                    </a:cubicBezTo>
                    <a:close/>
                    <a:moveTo>
                      <a:pt x="12" y="26"/>
                    </a:moveTo>
                    <a:cubicBezTo>
                      <a:pt x="8" y="46"/>
                      <a:pt x="8" y="46"/>
                      <a:pt x="8" y="46"/>
                    </a:cubicBezTo>
                    <a:cubicBezTo>
                      <a:pt x="43" y="58"/>
                      <a:pt x="43" y="58"/>
                      <a:pt x="43" y="58"/>
                    </a:cubicBezTo>
                    <a:cubicBezTo>
                      <a:pt x="48" y="38"/>
                      <a:pt x="48" y="38"/>
                      <a:pt x="48" y="38"/>
                    </a:cubicBezTo>
                    <a:cubicBezTo>
                      <a:pt x="51" y="23"/>
                      <a:pt x="47" y="14"/>
                      <a:pt x="32" y="11"/>
                    </a:cubicBezTo>
                    <a:cubicBezTo>
                      <a:pt x="22" y="8"/>
                      <a:pt x="15" y="13"/>
                      <a:pt x="12" y="26"/>
                    </a:cubicBezTo>
                    <a:close/>
                    <a:moveTo>
                      <a:pt x="72" y="21"/>
                    </a:moveTo>
                    <a:cubicBezTo>
                      <a:pt x="64" y="19"/>
                      <a:pt x="58" y="23"/>
                      <a:pt x="55" y="36"/>
                    </a:cubicBezTo>
                    <a:cubicBezTo>
                      <a:pt x="49" y="60"/>
                      <a:pt x="49" y="60"/>
                      <a:pt x="49" y="60"/>
                    </a:cubicBezTo>
                    <a:cubicBezTo>
                      <a:pt x="80" y="71"/>
                      <a:pt x="80" y="71"/>
                      <a:pt x="80" y="71"/>
                    </a:cubicBezTo>
                    <a:cubicBezTo>
                      <a:pt x="86" y="47"/>
                      <a:pt x="86" y="47"/>
                      <a:pt x="86" y="47"/>
                    </a:cubicBezTo>
                    <a:cubicBezTo>
                      <a:pt x="89" y="33"/>
                      <a:pt x="85" y="24"/>
                      <a:pt x="7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36"/>
              <p:cNvSpPr>
                <a:spLocks noEditPoints="1"/>
              </p:cNvSpPr>
              <p:nvPr userDrawn="1"/>
            </p:nvSpPr>
            <p:spPr bwMode="auto">
              <a:xfrm>
                <a:off x="1696" y="4599"/>
                <a:ext cx="82" cy="81"/>
              </a:xfrm>
              <a:custGeom>
                <a:avLst/>
                <a:gdLst>
                  <a:gd name="T0" fmla="*/ 31 w 67"/>
                  <a:gd name="T1" fmla="*/ 54 h 66"/>
                  <a:gd name="T2" fmla="*/ 33 w 67"/>
                  <a:gd name="T3" fmla="*/ 55 h 66"/>
                  <a:gd name="T4" fmla="*/ 58 w 67"/>
                  <a:gd name="T5" fmla="*/ 40 h 66"/>
                  <a:gd name="T6" fmla="*/ 51 w 67"/>
                  <a:gd name="T7" fmla="*/ 17 h 66"/>
                  <a:gd name="T8" fmla="*/ 54 w 67"/>
                  <a:gd name="T9" fmla="*/ 11 h 66"/>
                  <a:gd name="T10" fmla="*/ 64 w 67"/>
                  <a:gd name="T11" fmla="*/ 42 h 66"/>
                  <a:gd name="T12" fmla="*/ 32 w 67"/>
                  <a:gd name="T13" fmla="*/ 62 h 66"/>
                  <a:gd name="T14" fmla="*/ 4 w 67"/>
                  <a:gd name="T15" fmla="*/ 22 h 66"/>
                  <a:gd name="T16" fmla="*/ 35 w 67"/>
                  <a:gd name="T17" fmla="*/ 3 h 66"/>
                  <a:gd name="T18" fmla="*/ 42 w 67"/>
                  <a:gd name="T19" fmla="*/ 6 h 66"/>
                  <a:gd name="T20" fmla="*/ 31 w 67"/>
                  <a:gd name="T21" fmla="*/ 54 h 66"/>
                  <a:gd name="T22" fmla="*/ 25 w 67"/>
                  <a:gd name="T23" fmla="*/ 52 h 66"/>
                  <a:gd name="T24" fmla="*/ 34 w 67"/>
                  <a:gd name="T25" fmla="*/ 11 h 66"/>
                  <a:gd name="T26" fmla="*/ 33 w 67"/>
                  <a:gd name="T27" fmla="*/ 11 h 66"/>
                  <a:gd name="T28" fmla="*/ 10 w 67"/>
                  <a:gd name="T29" fmla="*/ 24 h 66"/>
                  <a:gd name="T30" fmla="*/ 25 w 67"/>
                  <a:gd name="T31" fmla="*/ 5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66">
                    <a:moveTo>
                      <a:pt x="31" y="54"/>
                    </a:moveTo>
                    <a:cubicBezTo>
                      <a:pt x="31" y="54"/>
                      <a:pt x="32" y="55"/>
                      <a:pt x="33" y="55"/>
                    </a:cubicBezTo>
                    <a:cubicBezTo>
                      <a:pt x="46" y="58"/>
                      <a:pt x="55" y="52"/>
                      <a:pt x="58" y="40"/>
                    </a:cubicBezTo>
                    <a:cubicBezTo>
                      <a:pt x="60" y="32"/>
                      <a:pt x="58" y="23"/>
                      <a:pt x="51" y="17"/>
                    </a:cubicBezTo>
                    <a:cubicBezTo>
                      <a:pt x="54" y="11"/>
                      <a:pt x="54" y="11"/>
                      <a:pt x="54" y="11"/>
                    </a:cubicBezTo>
                    <a:cubicBezTo>
                      <a:pt x="63" y="18"/>
                      <a:pt x="67" y="30"/>
                      <a:pt x="64" y="42"/>
                    </a:cubicBezTo>
                    <a:cubicBezTo>
                      <a:pt x="60" y="58"/>
                      <a:pt x="48" y="66"/>
                      <a:pt x="32" y="62"/>
                    </a:cubicBezTo>
                    <a:cubicBezTo>
                      <a:pt x="13" y="58"/>
                      <a:pt x="0" y="40"/>
                      <a:pt x="4" y="22"/>
                    </a:cubicBezTo>
                    <a:cubicBezTo>
                      <a:pt x="8" y="7"/>
                      <a:pt x="19" y="0"/>
                      <a:pt x="35" y="3"/>
                    </a:cubicBezTo>
                    <a:cubicBezTo>
                      <a:pt x="37" y="4"/>
                      <a:pt x="40" y="5"/>
                      <a:pt x="42" y="6"/>
                    </a:cubicBezTo>
                    <a:lnTo>
                      <a:pt x="31" y="54"/>
                    </a:lnTo>
                    <a:close/>
                    <a:moveTo>
                      <a:pt x="25" y="52"/>
                    </a:moveTo>
                    <a:cubicBezTo>
                      <a:pt x="34" y="11"/>
                      <a:pt x="34" y="11"/>
                      <a:pt x="34" y="11"/>
                    </a:cubicBezTo>
                    <a:cubicBezTo>
                      <a:pt x="33" y="11"/>
                      <a:pt x="33" y="11"/>
                      <a:pt x="33" y="11"/>
                    </a:cubicBezTo>
                    <a:cubicBezTo>
                      <a:pt x="21" y="8"/>
                      <a:pt x="13" y="13"/>
                      <a:pt x="10" y="24"/>
                    </a:cubicBezTo>
                    <a:cubicBezTo>
                      <a:pt x="8" y="36"/>
                      <a:pt x="14" y="47"/>
                      <a:pt x="25"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37"/>
              <p:cNvSpPr>
                <a:spLocks noEditPoints="1"/>
              </p:cNvSpPr>
              <p:nvPr userDrawn="1"/>
            </p:nvSpPr>
            <p:spPr bwMode="auto">
              <a:xfrm>
                <a:off x="1698" y="4468"/>
                <a:ext cx="117" cy="91"/>
              </a:xfrm>
              <a:custGeom>
                <a:avLst/>
                <a:gdLst>
                  <a:gd name="T0" fmla="*/ 88 w 117"/>
                  <a:gd name="T1" fmla="*/ 10 h 91"/>
                  <a:gd name="T2" fmla="*/ 75 w 117"/>
                  <a:gd name="T3" fmla="*/ 63 h 91"/>
                  <a:gd name="T4" fmla="*/ 99 w 117"/>
                  <a:gd name="T5" fmla="*/ 81 h 91"/>
                  <a:gd name="T6" fmla="*/ 96 w 117"/>
                  <a:gd name="T7" fmla="*/ 91 h 91"/>
                  <a:gd name="T8" fmla="*/ 0 w 117"/>
                  <a:gd name="T9" fmla="*/ 15 h 91"/>
                  <a:gd name="T10" fmla="*/ 3 w 117"/>
                  <a:gd name="T11" fmla="*/ 5 h 91"/>
                  <a:gd name="T12" fmla="*/ 117 w 117"/>
                  <a:gd name="T13" fmla="*/ 0 h 91"/>
                  <a:gd name="T14" fmla="*/ 115 w 117"/>
                  <a:gd name="T15" fmla="*/ 10 h 91"/>
                  <a:gd name="T16" fmla="*/ 88 w 117"/>
                  <a:gd name="T17" fmla="*/ 10 h 91"/>
                  <a:gd name="T18" fmla="*/ 78 w 117"/>
                  <a:gd name="T19" fmla="*/ 11 h 91"/>
                  <a:gd name="T20" fmla="*/ 13 w 117"/>
                  <a:gd name="T21" fmla="*/ 12 h 91"/>
                  <a:gd name="T22" fmla="*/ 13 w 117"/>
                  <a:gd name="T23" fmla="*/ 14 h 91"/>
                  <a:gd name="T24" fmla="*/ 68 w 117"/>
                  <a:gd name="T25" fmla="*/ 56 h 91"/>
                  <a:gd name="T26" fmla="*/ 78 w 117"/>
                  <a:gd name="T27" fmla="*/ 1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91">
                    <a:moveTo>
                      <a:pt x="88" y="10"/>
                    </a:moveTo>
                    <a:lnTo>
                      <a:pt x="75" y="63"/>
                    </a:lnTo>
                    <a:lnTo>
                      <a:pt x="99" y="81"/>
                    </a:lnTo>
                    <a:lnTo>
                      <a:pt x="96" y="91"/>
                    </a:lnTo>
                    <a:lnTo>
                      <a:pt x="0" y="15"/>
                    </a:lnTo>
                    <a:lnTo>
                      <a:pt x="3" y="5"/>
                    </a:lnTo>
                    <a:lnTo>
                      <a:pt x="117" y="0"/>
                    </a:lnTo>
                    <a:lnTo>
                      <a:pt x="115" y="10"/>
                    </a:lnTo>
                    <a:lnTo>
                      <a:pt x="88" y="10"/>
                    </a:lnTo>
                    <a:close/>
                    <a:moveTo>
                      <a:pt x="78" y="11"/>
                    </a:moveTo>
                    <a:lnTo>
                      <a:pt x="13" y="12"/>
                    </a:lnTo>
                    <a:lnTo>
                      <a:pt x="13" y="14"/>
                    </a:lnTo>
                    <a:lnTo>
                      <a:pt x="68" y="56"/>
                    </a:lnTo>
                    <a:lnTo>
                      <a:pt x="78"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38"/>
              <p:cNvSpPr>
                <a:spLocks/>
              </p:cNvSpPr>
              <p:nvPr userDrawn="1"/>
            </p:nvSpPr>
            <p:spPr bwMode="auto">
              <a:xfrm>
                <a:off x="1715" y="4400"/>
                <a:ext cx="108" cy="45"/>
              </a:xfrm>
              <a:custGeom>
                <a:avLst/>
                <a:gdLst>
                  <a:gd name="T0" fmla="*/ 0 w 108"/>
                  <a:gd name="T1" fmla="*/ 8 h 45"/>
                  <a:gd name="T2" fmla="*/ 3 w 108"/>
                  <a:gd name="T3" fmla="*/ 0 h 45"/>
                  <a:gd name="T4" fmla="*/ 108 w 108"/>
                  <a:gd name="T5" fmla="*/ 35 h 45"/>
                  <a:gd name="T6" fmla="*/ 105 w 108"/>
                  <a:gd name="T7" fmla="*/ 45 h 45"/>
                  <a:gd name="T8" fmla="*/ 0 w 108"/>
                  <a:gd name="T9" fmla="*/ 8 h 45"/>
                </a:gdLst>
                <a:ahLst/>
                <a:cxnLst>
                  <a:cxn ang="0">
                    <a:pos x="T0" y="T1"/>
                  </a:cxn>
                  <a:cxn ang="0">
                    <a:pos x="T2" y="T3"/>
                  </a:cxn>
                  <a:cxn ang="0">
                    <a:pos x="T4" y="T5"/>
                  </a:cxn>
                  <a:cxn ang="0">
                    <a:pos x="T6" y="T7"/>
                  </a:cxn>
                  <a:cxn ang="0">
                    <a:pos x="T8" y="T9"/>
                  </a:cxn>
                </a:cxnLst>
                <a:rect l="0" t="0" r="r" b="b"/>
                <a:pathLst>
                  <a:path w="108" h="45">
                    <a:moveTo>
                      <a:pt x="0" y="8"/>
                    </a:moveTo>
                    <a:lnTo>
                      <a:pt x="3" y="0"/>
                    </a:lnTo>
                    <a:lnTo>
                      <a:pt x="108" y="35"/>
                    </a:lnTo>
                    <a:lnTo>
                      <a:pt x="105" y="45"/>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39"/>
              <p:cNvSpPr>
                <a:spLocks/>
              </p:cNvSpPr>
              <p:nvPr userDrawn="1"/>
            </p:nvSpPr>
            <p:spPr bwMode="auto">
              <a:xfrm>
                <a:off x="1804" y="4260"/>
                <a:ext cx="19" cy="49"/>
              </a:xfrm>
              <a:custGeom>
                <a:avLst/>
                <a:gdLst>
                  <a:gd name="T0" fmla="*/ 0 w 19"/>
                  <a:gd name="T1" fmla="*/ 47 h 49"/>
                  <a:gd name="T2" fmla="*/ 10 w 19"/>
                  <a:gd name="T3" fmla="*/ 0 h 49"/>
                  <a:gd name="T4" fmla="*/ 19 w 19"/>
                  <a:gd name="T5" fmla="*/ 3 h 49"/>
                  <a:gd name="T6" fmla="*/ 8 w 19"/>
                  <a:gd name="T7" fmla="*/ 49 h 49"/>
                  <a:gd name="T8" fmla="*/ 0 w 19"/>
                  <a:gd name="T9" fmla="*/ 47 h 49"/>
                </a:gdLst>
                <a:ahLst/>
                <a:cxnLst>
                  <a:cxn ang="0">
                    <a:pos x="T0" y="T1"/>
                  </a:cxn>
                  <a:cxn ang="0">
                    <a:pos x="T2" y="T3"/>
                  </a:cxn>
                  <a:cxn ang="0">
                    <a:pos x="T4" y="T5"/>
                  </a:cxn>
                  <a:cxn ang="0">
                    <a:pos x="T6" y="T7"/>
                  </a:cxn>
                  <a:cxn ang="0">
                    <a:pos x="T8" y="T9"/>
                  </a:cxn>
                </a:cxnLst>
                <a:rect l="0" t="0" r="r" b="b"/>
                <a:pathLst>
                  <a:path w="19" h="49">
                    <a:moveTo>
                      <a:pt x="0" y="47"/>
                    </a:moveTo>
                    <a:lnTo>
                      <a:pt x="10" y="0"/>
                    </a:lnTo>
                    <a:lnTo>
                      <a:pt x="19" y="3"/>
                    </a:lnTo>
                    <a:lnTo>
                      <a:pt x="8" y="49"/>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40"/>
              <p:cNvSpPr>
                <a:spLocks noEditPoints="1"/>
              </p:cNvSpPr>
              <p:nvPr userDrawn="1"/>
            </p:nvSpPr>
            <p:spPr bwMode="auto">
              <a:xfrm>
                <a:off x="1771" y="4106"/>
                <a:ext cx="120" cy="98"/>
              </a:xfrm>
              <a:custGeom>
                <a:avLst/>
                <a:gdLst>
                  <a:gd name="T0" fmla="*/ 75 w 97"/>
                  <a:gd name="T1" fmla="*/ 13 h 80"/>
                  <a:gd name="T2" fmla="*/ 93 w 97"/>
                  <a:gd name="T3" fmla="*/ 49 h 80"/>
                  <a:gd name="T4" fmla="*/ 86 w 97"/>
                  <a:gd name="T5" fmla="*/ 80 h 80"/>
                  <a:gd name="T6" fmla="*/ 0 w 97"/>
                  <a:gd name="T7" fmla="*/ 51 h 80"/>
                  <a:gd name="T8" fmla="*/ 7 w 97"/>
                  <a:gd name="T9" fmla="*/ 24 h 80"/>
                  <a:gd name="T10" fmla="*/ 34 w 97"/>
                  <a:gd name="T11" fmla="*/ 3 h 80"/>
                  <a:gd name="T12" fmla="*/ 54 w 97"/>
                  <a:gd name="T13" fmla="*/ 23 h 80"/>
                  <a:gd name="T14" fmla="*/ 54 w 97"/>
                  <a:gd name="T15" fmla="*/ 23 h 80"/>
                  <a:gd name="T16" fmla="*/ 75 w 97"/>
                  <a:gd name="T17" fmla="*/ 13 h 80"/>
                  <a:gd name="T18" fmla="*/ 13 w 97"/>
                  <a:gd name="T19" fmla="*/ 26 h 80"/>
                  <a:gd name="T20" fmla="*/ 9 w 97"/>
                  <a:gd name="T21" fmla="*/ 46 h 80"/>
                  <a:gd name="T22" fmla="*/ 44 w 97"/>
                  <a:gd name="T23" fmla="*/ 58 h 80"/>
                  <a:gd name="T24" fmla="*/ 48 w 97"/>
                  <a:gd name="T25" fmla="*/ 38 h 80"/>
                  <a:gd name="T26" fmla="*/ 33 w 97"/>
                  <a:gd name="T27" fmla="*/ 10 h 80"/>
                  <a:gd name="T28" fmla="*/ 13 w 97"/>
                  <a:gd name="T29" fmla="*/ 26 h 80"/>
                  <a:gd name="T30" fmla="*/ 73 w 97"/>
                  <a:gd name="T31" fmla="*/ 21 h 80"/>
                  <a:gd name="T32" fmla="*/ 56 w 97"/>
                  <a:gd name="T33" fmla="*/ 36 h 80"/>
                  <a:gd name="T34" fmla="*/ 50 w 97"/>
                  <a:gd name="T35" fmla="*/ 60 h 80"/>
                  <a:gd name="T36" fmla="*/ 81 w 97"/>
                  <a:gd name="T37" fmla="*/ 71 h 80"/>
                  <a:gd name="T38" fmla="*/ 86 w 97"/>
                  <a:gd name="T39" fmla="*/ 47 h 80"/>
                  <a:gd name="T40" fmla="*/ 73 w 97"/>
                  <a:gd name="T41" fmla="*/ 2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 h="80">
                    <a:moveTo>
                      <a:pt x="75" y="13"/>
                    </a:moveTo>
                    <a:cubicBezTo>
                      <a:pt x="92" y="17"/>
                      <a:pt x="97" y="31"/>
                      <a:pt x="93" y="49"/>
                    </a:cubicBezTo>
                    <a:cubicBezTo>
                      <a:pt x="86" y="80"/>
                      <a:pt x="86" y="80"/>
                      <a:pt x="86" y="80"/>
                    </a:cubicBezTo>
                    <a:cubicBezTo>
                      <a:pt x="0" y="51"/>
                      <a:pt x="0" y="51"/>
                      <a:pt x="0" y="51"/>
                    </a:cubicBezTo>
                    <a:cubicBezTo>
                      <a:pt x="7" y="24"/>
                      <a:pt x="7" y="24"/>
                      <a:pt x="7" y="24"/>
                    </a:cubicBezTo>
                    <a:cubicBezTo>
                      <a:pt x="11" y="7"/>
                      <a:pt x="21" y="0"/>
                      <a:pt x="34" y="3"/>
                    </a:cubicBezTo>
                    <a:cubicBezTo>
                      <a:pt x="46" y="5"/>
                      <a:pt x="53" y="12"/>
                      <a:pt x="54" y="23"/>
                    </a:cubicBezTo>
                    <a:cubicBezTo>
                      <a:pt x="54" y="23"/>
                      <a:pt x="54" y="23"/>
                      <a:pt x="54" y="23"/>
                    </a:cubicBezTo>
                    <a:cubicBezTo>
                      <a:pt x="59" y="14"/>
                      <a:pt x="66" y="11"/>
                      <a:pt x="75" y="13"/>
                    </a:cubicBezTo>
                    <a:close/>
                    <a:moveTo>
                      <a:pt x="13" y="26"/>
                    </a:moveTo>
                    <a:cubicBezTo>
                      <a:pt x="9" y="46"/>
                      <a:pt x="9" y="46"/>
                      <a:pt x="9" y="46"/>
                    </a:cubicBezTo>
                    <a:cubicBezTo>
                      <a:pt x="44" y="58"/>
                      <a:pt x="44" y="58"/>
                      <a:pt x="44" y="58"/>
                    </a:cubicBezTo>
                    <a:cubicBezTo>
                      <a:pt x="48" y="38"/>
                      <a:pt x="48" y="38"/>
                      <a:pt x="48" y="38"/>
                    </a:cubicBezTo>
                    <a:cubicBezTo>
                      <a:pt x="52" y="23"/>
                      <a:pt x="47" y="14"/>
                      <a:pt x="33" y="10"/>
                    </a:cubicBezTo>
                    <a:cubicBezTo>
                      <a:pt x="23" y="8"/>
                      <a:pt x="16" y="13"/>
                      <a:pt x="13" y="26"/>
                    </a:cubicBezTo>
                    <a:close/>
                    <a:moveTo>
                      <a:pt x="73" y="21"/>
                    </a:moveTo>
                    <a:cubicBezTo>
                      <a:pt x="64" y="19"/>
                      <a:pt x="59" y="23"/>
                      <a:pt x="56" y="36"/>
                    </a:cubicBezTo>
                    <a:cubicBezTo>
                      <a:pt x="50" y="60"/>
                      <a:pt x="50" y="60"/>
                      <a:pt x="50" y="60"/>
                    </a:cubicBezTo>
                    <a:cubicBezTo>
                      <a:pt x="81" y="71"/>
                      <a:pt x="81" y="71"/>
                      <a:pt x="81" y="71"/>
                    </a:cubicBezTo>
                    <a:cubicBezTo>
                      <a:pt x="86" y="47"/>
                      <a:pt x="86" y="47"/>
                      <a:pt x="86" y="47"/>
                    </a:cubicBezTo>
                    <a:cubicBezTo>
                      <a:pt x="90" y="33"/>
                      <a:pt x="85" y="23"/>
                      <a:pt x="7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41"/>
              <p:cNvSpPr>
                <a:spLocks noEditPoints="1"/>
              </p:cNvSpPr>
              <p:nvPr userDrawn="1"/>
            </p:nvSpPr>
            <p:spPr bwMode="auto">
              <a:xfrm>
                <a:off x="1830" y="4023"/>
                <a:ext cx="82" cy="81"/>
              </a:xfrm>
              <a:custGeom>
                <a:avLst/>
                <a:gdLst>
                  <a:gd name="T0" fmla="*/ 30 w 66"/>
                  <a:gd name="T1" fmla="*/ 54 h 66"/>
                  <a:gd name="T2" fmla="*/ 33 w 66"/>
                  <a:gd name="T3" fmla="*/ 55 h 66"/>
                  <a:gd name="T4" fmla="*/ 57 w 66"/>
                  <a:gd name="T5" fmla="*/ 40 h 66"/>
                  <a:gd name="T6" fmla="*/ 51 w 66"/>
                  <a:gd name="T7" fmla="*/ 17 h 66"/>
                  <a:gd name="T8" fmla="*/ 54 w 66"/>
                  <a:gd name="T9" fmla="*/ 11 h 66"/>
                  <a:gd name="T10" fmla="*/ 64 w 66"/>
                  <a:gd name="T11" fmla="*/ 42 h 66"/>
                  <a:gd name="T12" fmla="*/ 32 w 66"/>
                  <a:gd name="T13" fmla="*/ 62 h 66"/>
                  <a:gd name="T14" fmla="*/ 4 w 66"/>
                  <a:gd name="T15" fmla="*/ 22 h 66"/>
                  <a:gd name="T16" fmla="*/ 34 w 66"/>
                  <a:gd name="T17" fmla="*/ 3 h 66"/>
                  <a:gd name="T18" fmla="*/ 42 w 66"/>
                  <a:gd name="T19" fmla="*/ 6 h 66"/>
                  <a:gd name="T20" fmla="*/ 30 w 66"/>
                  <a:gd name="T21" fmla="*/ 54 h 66"/>
                  <a:gd name="T22" fmla="*/ 25 w 66"/>
                  <a:gd name="T23" fmla="*/ 52 h 66"/>
                  <a:gd name="T24" fmla="*/ 34 w 66"/>
                  <a:gd name="T25" fmla="*/ 11 h 66"/>
                  <a:gd name="T26" fmla="*/ 33 w 66"/>
                  <a:gd name="T27" fmla="*/ 11 h 66"/>
                  <a:gd name="T28" fmla="*/ 10 w 66"/>
                  <a:gd name="T29" fmla="*/ 24 h 66"/>
                  <a:gd name="T30" fmla="*/ 25 w 66"/>
                  <a:gd name="T31" fmla="*/ 5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 h="66">
                    <a:moveTo>
                      <a:pt x="30" y="54"/>
                    </a:moveTo>
                    <a:cubicBezTo>
                      <a:pt x="31" y="54"/>
                      <a:pt x="32" y="55"/>
                      <a:pt x="33" y="55"/>
                    </a:cubicBezTo>
                    <a:cubicBezTo>
                      <a:pt x="46" y="58"/>
                      <a:pt x="55" y="52"/>
                      <a:pt x="57" y="40"/>
                    </a:cubicBezTo>
                    <a:cubicBezTo>
                      <a:pt x="59" y="32"/>
                      <a:pt x="57" y="23"/>
                      <a:pt x="51" y="17"/>
                    </a:cubicBezTo>
                    <a:cubicBezTo>
                      <a:pt x="54" y="11"/>
                      <a:pt x="54" y="11"/>
                      <a:pt x="54" y="11"/>
                    </a:cubicBezTo>
                    <a:cubicBezTo>
                      <a:pt x="63" y="18"/>
                      <a:pt x="66" y="30"/>
                      <a:pt x="64" y="42"/>
                    </a:cubicBezTo>
                    <a:cubicBezTo>
                      <a:pt x="60" y="58"/>
                      <a:pt x="48" y="66"/>
                      <a:pt x="32" y="62"/>
                    </a:cubicBezTo>
                    <a:cubicBezTo>
                      <a:pt x="12" y="58"/>
                      <a:pt x="0" y="40"/>
                      <a:pt x="4" y="22"/>
                    </a:cubicBezTo>
                    <a:cubicBezTo>
                      <a:pt x="7" y="7"/>
                      <a:pt x="19" y="0"/>
                      <a:pt x="34" y="3"/>
                    </a:cubicBezTo>
                    <a:cubicBezTo>
                      <a:pt x="37" y="4"/>
                      <a:pt x="40" y="5"/>
                      <a:pt x="42" y="6"/>
                    </a:cubicBezTo>
                    <a:lnTo>
                      <a:pt x="30" y="54"/>
                    </a:lnTo>
                    <a:close/>
                    <a:moveTo>
                      <a:pt x="25" y="52"/>
                    </a:moveTo>
                    <a:cubicBezTo>
                      <a:pt x="34" y="11"/>
                      <a:pt x="34" y="11"/>
                      <a:pt x="34" y="11"/>
                    </a:cubicBezTo>
                    <a:cubicBezTo>
                      <a:pt x="33" y="11"/>
                      <a:pt x="33" y="11"/>
                      <a:pt x="33" y="11"/>
                    </a:cubicBezTo>
                    <a:cubicBezTo>
                      <a:pt x="21" y="8"/>
                      <a:pt x="13" y="13"/>
                      <a:pt x="10" y="24"/>
                    </a:cubicBezTo>
                    <a:cubicBezTo>
                      <a:pt x="7" y="36"/>
                      <a:pt x="14" y="46"/>
                      <a:pt x="25"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42"/>
              <p:cNvSpPr>
                <a:spLocks/>
              </p:cNvSpPr>
              <p:nvPr userDrawn="1"/>
            </p:nvSpPr>
            <p:spPr bwMode="auto">
              <a:xfrm>
                <a:off x="1827" y="3850"/>
                <a:ext cx="126" cy="118"/>
              </a:xfrm>
              <a:custGeom>
                <a:avLst/>
                <a:gdLst>
                  <a:gd name="T0" fmla="*/ 51 w 102"/>
                  <a:gd name="T1" fmla="*/ 45 h 96"/>
                  <a:gd name="T2" fmla="*/ 60 w 102"/>
                  <a:gd name="T3" fmla="*/ 8 h 96"/>
                  <a:gd name="T4" fmla="*/ 102 w 102"/>
                  <a:gd name="T5" fmla="*/ 22 h 96"/>
                  <a:gd name="T6" fmla="*/ 101 w 102"/>
                  <a:gd name="T7" fmla="*/ 29 h 96"/>
                  <a:gd name="T8" fmla="*/ 83 w 102"/>
                  <a:gd name="T9" fmla="*/ 24 h 96"/>
                  <a:gd name="T10" fmla="*/ 83 w 102"/>
                  <a:gd name="T11" fmla="*/ 24 h 96"/>
                  <a:gd name="T12" fmla="*/ 95 w 102"/>
                  <a:gd name="T13" fmla="*/ 62 h 96"/>
                  <a:gd name="T14" fmla="*/ 47 w 102"/>
                  <a:gd name="T15" fmla="*/ 91 h 96"/>
                  <a:gd name="T16" fmla="*/ 7 w 102"/>
                  <a:gd name="T17" fmla="*/ 31 h 96"/>
                  <a:gd name="T18" fmla="*/ 43 w 102"/>
                  <a:gd name="T19" fmla="*/ 2 h 96"/>
                  <a:gd name="T20" fmla="*/ 43 w 102"/>
                  <a:gd name="T21" fmla="*/ 10 h 96"/>
                  <a:gd name="T22" fmla="*/ 13 w 102"/>
                  <a:gd name="T23" fmla="*/ 33 h 96"/>
                  <a:gd name="T24" fmla="*/ 48 w 102"/>
                  <a:gd name="T25" fmla="*/ 83 h 96"/>
                  <a:gd name="T26" fmla="*/ 88 w 102"/>
                  <a:gd name="T27" fmla="*/ 60 h 96"/>
                  <a:gd name="T28" fmla="*/ 65 w 102"/>
                  <a:gd name="T29" fmla="*/ 17 h 96"/>
                  <a:gd name="T30" fmla="*/ 58 w 102"/>
                  <a:gd name="T31" fmla="*/ 47 h 96"/>
                  <a:gd name="T32" fmla="*/ 51 w 102"/>
                  <a:gd name="T33" fmla="*/ 4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96">
                    <a:moveTo>
                      <a:pt x="51" y="45"/>
                    </a:moveTo>
                    <a:cubicBezTo>
                      <a:pt x="60" y="8"/>
                      <a:pt x="60" y="8"/>
                      <a:pt x="60" y="8"/>
                    </a:cubicBezTo>
                    <a:cubicBezTo>
                      <a:pt x="102" y="22"/>
                      <a:pt x="102" y="22"/>
                      <a:pt x="102" y="22"/>
                    </a:cubicBezTo>
                    <a:cubicBezTo>
                      <a:pt x="101" y="29"/>
                      <a:pt x="101" y="29"/>
                      <a:pt x="101" y="29"/>
                    </a:cubicBezTo>
                    <a:cubicBezTo>
                      <a:pt x="83" y="24"/>
                      <a:pt x="83" y="24"/>
                      <a:pt x="83" y="24"/>
                    </a:cubicBezTo>
                    <a:cubicBezTo>
                      <a:pt x="83" y="24"/>
                      <a:pt x="83" y="24"/>
                      <a:pt x="83" y="24"/>
                    </a:cubicBezTo>
                    <a:cubicBezTo>
                      <a:pt x="94" y="33"/>
                      <a:pt x="98" y="48"/>
                      <a:pt x="95" y="62"/>
                    </a:cubicBezTo>
                    <a:cubicBezTo>
                      <a:pt x="90" y="84"/>
                      <a:pt x="70" y="96"/>
                      <a:pt x="47" y="91"/>
                    </a:cubicBezTo>
                    <a:cubicBezTo>
                      <a:pt x="18" y="84"/>
                      <a:pt x="0" y="59"/>
                      <a:pt x="7" y="31"/>
                    </a:cubicBezTo>
                    <a:cubicBezTo>
                      <a:pt x="11" y="12"/>
                      <a:pt x="26" y="0"/>
                      <a:pt x="43" y="2"/>
                    </a:cubicBezTo>
                    <a:cubicBezTo>
                      <a:pt x="43" y="10"/>
                      <a:pt x="43" y="10"/>
                      <a:pt x="43" y="10"/>
                    </a:cubicBezTo>
                    <a:cubicBezTo>
                      <a:pt x="28" y="9"/>
                      <a:pt x="17" y="17"/>
                      <a:pt x="13" y="33"/>
                    </a:cubicBezTo>
                    <a:cubicBezTo>
                      <a:pt x="8" y="57"/>
                      <a:pt x="24" y="77"/>
                      <a:pt x="48" y="83"/>
                    </a:cubicBezTo>
                    <a:cubicBezTo>
                      <a:pt x="68" y="88"/>
                      <a:pt x="84" y="78"/>
                      <a:pt x="88" y="60"/>
                    </a:cubicBezTo>
                    <a:cubicBezTo>
                      <a:pt x="92" y="42"/>
                      <a:pt x="84" y="25"/>
                      <a:pt x="65" y="17"/>
                    </a:cubicBezTo>
                    <a:cubicBezTo>
                      <a:pt x="58" y="47"/>
                      <a:pt x="58" y="47"/>
                      <a:pt x="58" y="47"/>
                    </a:cubicBezTo>
                    <a:lnTo>
                      <a:pt x="51"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43"/>
              <p:cNvSpPr>
                <a:spLocks/>
              </p:cNvSpPr>
              <p:nvPr userDrawn="1"/>
            </p:nvSpPr>
            <p:spPr bwMode="auto">
              <a:xfrm>
                <a:off x="1855" y="3804"/>
                <a:ext cx="106" cy="44"/>
              </a:xfrm>
              <a:custGeom>
                <a:avLst/>
                <a:gdLst>
                  <a:gd name="T0" fmla="*/ 0 w 106"/>
                  <a:gd name="T1" fmla="*/ 8 h 44"/>
                  <a:gd name="T2" fmla="*/ 1 w 106"/>
                  <a:gd name="T3" fmla="*/ 0 h 44"/>
                  <a:gd name="T4" fmla="*/ 106 w 106"/>
                  <a:gd name="T5" fmla="*/ 35 h 44"/>
                  <a:gd name="T6" fmla="*/ 105 w 106"/>
                  <a:gd name="T7" fmla="*/ 44 h 44"/>
                  <a:gd name="T8" fmla="*/ 0 w 106"/>
                  <a:gd name="T9" fmla="*/ 8 h 44"/>
                </a:gdLst>
                <a:ahLst/>
                <a:cxnLst>
                  <a:cxn ang="0">
                    <a:pos x="T0" y="T1"/>
                  </a:cxn>
                  <a:cxn ang="0">
                    <a:pos x="T2" y="T3"/>
                  </a:cxn>
                  <a:cxn ang="0">
                    <a:pos x="T4" y="T5"/>
                  </a:cxn>
                  <a:cxn ang="0">
                    <a:pos x="T6" y="T7"/>
                  </a:cxn>
                  <a:cxn ang="0">
                    <a:pos x="T8" y="T9"/>
                  </a:cxn>
                </a:cxnLst>
                <a:rect l="0" t="0" r="r" b="b"/>
                <a:pathLst>
                  <a:path w="106" h="44">
                    <a:moveTo>
                      <a:pt x="0" y="8"/>
                    </a:moveTo>
                    <a:lnTo>
                      <a:pt x="1" y="0"/>
                    </a:lnTo>
                    <a:lnTo>
                      <a:pt x="106" y="35"/>
                    </a:lnTo>
                    <a:lnTo>
                      <a:pt x="105" y="44"/>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44"/>
              <p:cNvSpPr>
                <a:spLocks noEditPoints="1"/>
              </p:cNvSpPr>
              <p:nvPr userDrawn="1"/>
            </p:nvSpPr>
            <p:spPr bwMode="auto">
              <a:xfrm>
                <a:off x="1899" y="3723"/>
                <a:ext cx="84" cy="85"/>
              </a:xfrm>
              <a:custGeom>
                <a:avLst/>
                <a:gdLst>
                  <a:gd name="T0" fmla="*/ 31 w 68"/>
                  <a:gd name="T1" fmla="*/ 65 h 69"/>
                  <a:gd name="T2" fmla="*/ 4 w 68"/>
                  <a:gd name="T3" fmla="*/ 25 h 69"/>
                  <a:gd name="T4" fmla="*/ 37 w 68"/>
                  <a:gd name="T5" fmla="*/ 4 h 69"/>
                  <a:gd name="T6" fmla="*/ 64 w 68"/>
                  <a:gd name="T7" fmla="*/ 45 h 69"/>
                  <a:gd name="T8" fmla="*/ 31 w 68"/>
                  <a:gd name="T9" fmla="*/ 65 h 69"/>
                  <a:gd name="T10" fmla="*/ 36 w 68"/>
                  <a:gd name="T11" fmla="*/ 12 h 69"/>
                  <a:gd name="T12" fmla="*/ 10 w 68"/>
                  <a:gd name="T13" fmla="*/ 27 h 69"/>
                  <a:gd name="T14" fmla="*/ 32 w 68"/>
                  <a:gd name="T15" fmla="*/ 58 h 69"/>
                  <a:gd name="T16" fmla="*/ 57 w 68"/>
                  <a:gd name="T17" fmla="*/ 43 h 69"/>
                  <a:gd name="T18" fmla="*/ 36 w 68"/>
                  <a:gd name="T19" fmla="*/ 1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9">
                    <a:moveTo>
                      <a:pt x="31" y="65"/>
                    </a:moveTo>
                    <a:cubicBezTo>
                      <a:pt x="12" y="61"/>
                      <a:pt x="0" y="43"/>
                      <a:pt x="4" y="25"/>
                    </a:cubicBezTo>
                    <a:cubicBezTo>
                      <a:pt x="8" y="9"/>
                      <a:pt x="21" y="0"/>
                      <a:pt x="37" y="4"/>
                    </a:cubicBezTo>
                    <a:cubicBezTo>
                      <a:pt x="56" y="8"/>
                      <a:pt x="68" y="26"/>
                      <a:pt x="64" y="45"/>
                    </a:cubicBezTo>
                    <a:cubicBezTo>
                      <a:pt x="60" y="60"/>
                      <a:pt x="47" y="69"/>
                      <a:pt x="31" y="65"/>
                    </a:cubicBezTo>
                    <a:close/>
                    <a:moveTo>
                      <a:pt x="36" y="12"/>
                    </a:moveTo>
                    <a:cubicBezTo>
                      <a:pt x="23" y="9"/>
                      <a:pt x="13" y="15"/>
                      <a:pt x="10" y="27"/>
                    </a:cubicBezTo>
                    <a:cubicBezTo>
                      <a:pt x="7" y="41"/>
                      <a:pt x="17" y="54"/>
                      <a:pt x="32" y="58"/>
                    </a:cubicBezTo>
                    <a:cubicBezTo>
                      <a:pt x="45" y="61"/>
                      <a:pt x="55" y="54"/>
                      <a:pt x="57" y="43"/>
                    </a:cubicBezTo>
                    <a:cubicBezTo>
                      <a:pt x="61" y="28"/>
                      <a:pt x="51" y="15"/>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45"/>
              <p:cNvSpPr>
                <a:spLocks noEditPoints="1"/>
              </p:cNvSpPr>
              <p:nvPr userDrawn="1"/>
            </p:nvSpPr>
            <p:spPr bwMode="auto">
              <a:xfrm>
                <a:off x="1886" y="3628"/>
                <a:ext cx="120" cy="88"/>
              </a:xfrm>
              <a:custGeom>
                <a:avLst/>
                <a:gdLst>
                  <a:gd name="T0" fmla="*/ 66 w 97"/>
                  <a:gd name="T1" fmla="*/ 4 h 72"/>
                  <a:gd name="T2" fmla="*/ 93 w 97"/>
                  <a:gd name="T3" fmla="*/ 43 h 72"/>
                  <a:gd name="T4" fmla="*/ 77 w 97"/>
                  <a:gd name="T5" fmla="*/ 61 h 72"/>
                  <a:gd name="T6" fmla="*/ 77 w 97"/>
                  <a:gd name="T7" fmla="*/ 61 h 72"/>
                  <a:gd name="T8" fmla="*/ 86 w 97"/>
                  <a:gd name="T9" fmla="*/ 65 h 72"/>
                  <a:gd name="T10" fmla="*/ 85 w 97"/>
                  <a:gd name="T11" fmla="*/ 72 h 72"/>
                  <a:gd name="T12" fmla="*/ 0 w 97"/>
                  <a:gd name="T13" fmla="*/ 42 h 72"/>
                  <a:gd name="T14" fmla="*/ 1 w 97"/>
                  <a:gd name="T15" fmla="*/ 35 h 72"/>
                  <a:gd name="T16" fmla="*/ 39 w 97"/>
                  <a:gd name="T17" fmla="*/ 48 h 72"/>
                  <a:gd name="T18" fmla="*/ 39 w 97"/>
                  <a:gd name="T19" fmla="*/ 48 h 72"/>
                  <a:gd name="T20" fmla="*/ 33 w 97"/>
                  <a:gd name="T21" fmla="*/ 23 h 72"/>
                  <a:gd name="T22" fmla="*/ 66 w 97"/>
                  <a:gd name="T23" fmla="*/ 4 h 72"/>
                  <a:gd name="T24" fmla="*/ 64 w 97"/>
                  <a:gd name="T25" fmla="*/ 12 h 72"/>
                  <a:gd name="T26" fmla="*/ 39 w 97"/>
                  <a:gd name="T27" fmla="*/ 26 h 72"/>
                  <a:gd name="T28" fmla="*/ 53 w 97"/>
                  <a:gd name="T29" fmla="*/ 53 h 72"/>
                  <a:gd name="T30" fmla="*/ 64 w 97"/>
                  <a:gd name="T31" fmla="*/ 57 h 72"/>
                  <a:gd name="T32" fmla="*/ 86 w 97"/>
                  <a:gd name="T33" fmla="*/ 42 h 72"/>
                  <a:gd name="T34" fmla="*/ 64 w 97"/>
                  <a:gd name="T35"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2">
                    <a:moveTo>
                      <a:pt x="66" y="4"/>
                    </a:moveTo>
                    <a:cubicBezTo>
                      <a:pt x="85" y="8"/>
                      <a:pt x="97" y="25"/>
                      <a:pt x="93" y="43"/>
                    </a:cubicBezTo>
                    <a:cubicBezTo>
                      <a:pt x="91" y="53"/>
                      <a:pt x="85" y="59"/>
                      <a:pt x="77" y="61"/>
                    </a:cubicBezTo>
                    <a:cubicBezTo>
                      <a:pt x="77" y="61"/>
                      <a:pt x="77" y="61"/>
                      <a:pt x="77" y="61"/>
                    </a:cubicBezTo>
                    <a:cubicBezTo>
                      <a:pt x="86" y="65"/>
                      <a:pt x="86" y="65"/>
                      <a:pt x="86" y="65"/>
                    </a:cubicBezTo>
                    <a:cubicBezTo>
                      <a:pt x="85" y="72"/>
                      <a:pt x="85" y="72"/>
                      <a:pt x="85" y="72"/>
                    </a:cubicBezTo>
                    <a:cubicBezTo>
                      <a:pt x="0" y="42"/>
                      <a:pt x="0" y="42"/>
                      <a:pt x="0" y="42"/>
                    </a:cubicBezTo>
                    <a:cubicBezTo>
                      <a:pt x="1" y="35"/>
                      <a:pt x="1" y="35"/>
                      <a:pt x="1" y="35"/>
                    </a:cubicBezTo>
                    <a:cubicBezTo>
                      <a:pt x="39" y="48"/>
                      <a:pt x="39" y="48"/>
                      <a:pt x="39" y="48"/>
                    </a:cubicBezTo>
                    <a:cubicBezTo>
                      <a:pt x="39" y="48"/>
                      <a:pt x="39" y="48"/>
                      <a:pt x="39" y="48"/>
                    </a:cubicBezTo>
                    <a:cubicBezTo>
                      <a:pt x="34" y="41"/>
                      <a:pt x="31" y="32"/>
                      <a:pt x="33" y="23"/>
                    </a:cubicBezTo>
                    <a:cubicBezTo>
                      <a:pt x="37" y="9"/>
                      <a:pt x="50" y="0"/>
                      <a:pt x="66" y="4"/>
                    </a:cubicBezTo>
                    <a:close/>
                    <a:moveTo>
                      <a:pt x="64" y="12"/>
                    </a:moveTo>
                    <a:cubicBezTo>
                      <a:pt x="52" y="9"/>
                      <a:pt x="42" y="14"/>
                      <a:pt x="39" y="26"/>
                    </a:cubicBezTo>
                    <a:cubicBezTo>
                      <a:pt x="37" y="38"/>
                      <a:pt x="42" y="49"/>
                      <a:pt x="53" y="53"/>
                    </a:cubicBezTo>
                    <a:cubicBezTo>
                      <a:pt x="64" y="57"/>
                      <a:pt x="64" y="57"/>
                      <a:pt x="64" y="57"/>
                    </a:cubicBezTo>
                    <a:cubicBezTo>
                      <a:pt x="74" y="60"/>
                      <a:pt x="84" y="54"/>
                      <a:pt x="86" y="42"/>
                    </a:cubicBezTo>
                    <a:cubicBezTo>
                      <a:pt x="90" y="28"/>
                      <a:pt x="80" y="15"/>
                      <a:pt x="6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46"/>
              <p:cNvSpPr>
                <a:spLocks noEditPoints="1"/>
              </p:cNvSpPr>
              <p:nvPr userDrawn="1"/>
            </p:nvSpPr>
            <p:spPr bwMode="auto">
              <a:xfrm>
                <a:off x="1943" y="3531"/>
                <a:ext cx="85" cy="88"/>
              </a:xfrm>
              <a:custGeom>
                <a:avLst/>
                <a:gdLst>
                  <a:gd name="T0" fmla="*/ 12 w 69"/>
                  <a:gd name="T1" fmla="*/ 0 h 72"/>
                  <a:gd name="T2" fmla="*/ 69 w 69"/>
                  <a:gd name="T3" fmla="*/ 20 h 72"/>
                  <a:gd name="T4" fmla="*/ 68 w 69"/>
                  <a:gd name="T5" fmla="*/ 26 h 72"/>
                  <a:gd name="T6" fmla="*/ 58 w 69"/>
                  <a:gd name="T7" fmla="*/ 24 h 72"/>
                  <a:gd name="T8" fmla="*/ 58 w 69"/>
                  <a:gd name="T9" fmla="*/ 24 h 72"/>
                  <a:gd name="T10" fmla="*/ 64 w 69"/>
                  <a:gd name="T11" fmla="*/ 49 h 72"/>
                  <a:gd name="T12" fmla="*/ 32 w 69"/>
                  <a:gd name="T13" fmla="*/ 68 h 72"/>
                  <a:gd name="T14" fmla="*/ 4 w 69"/>
                  <a:gd name="T15" fmla="*/ 29 h 72"/>
                  <a:gd name="T16" fmla="*/ 20 w 69"/>
                  <a:gd name="T17" fmla="*/ 11 h 72"/>
                  <a:gd name="T18" fmla="*/ 20 w 69"/>
                  <a:gd name="T19" fmla="*/ 11 h 72"/>
                  <a:gd name="T20" fmla="*/ 11 w 69"/>
                  <a:gd name="T21" fmla="*/ 7 h 72"/>
                  <a:gd name="T22" fmla="*/ 12 w 69"/>
                  <a:gd name="T23" fmla="*/ 0 h 72"/>
                  <a:gd name="T24" fmla="*/ 11 w 69"/>
                  <a:gd name="T25" fmla="*/ 30 h 72"/>
                  <a:gd name="T26" fmla="*/ 33 w 69"/>
                  <a:gd name="T27" fmla="*/ 61 h 72"/>
                  <a:gd name="T28" fmla="*/ 58 w 69"/>
                  <a:gd name="T29" fmla="*/ 46 h 72"/>
                  <a:gd name="T30" fmla="*/ 44 w 69"/>
                  <a:gd name="T31" fmla="*/ 19 h 72"/>
                  <a:gd name="T32" fmla="*/ 34 w 69"/>
                  <a:gd name="T33" fmla="*/ 16 h 72"/>
                  <a:gd name="T34" fmla="*/ 11 w 69"/>
                  <a:gd name="T35" fmla="*/ 3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72">
                    <a:moveTo>
                      <a:pt x="12" y="0"/>
                    </a:moveTo>
                    <a:cubicBezTo>
                      <a:pt x="69" y="20"/>
                      <a:pt x="69" y="20"/>
                      <a:pt x="69" y="20"/>
                    </a:cubicBezTo>
                    <a:cubicBezTo>
                      <a:pt x="68" y="26"/>
                      <a:pt x="68" y="26"/>
                      <a:pt x="68" y="26"/>
                    </a:cubicBezTo>
                    <a:cubicBezTo>
                      <a:pt x="58" y="24"/>
                      <a:pt x="58" y="24"/>
                      <a:pt x="58" y="24"/>
                    </a:cubicBezTo>
                    <a:cubicBezTo>
                      <a:pt x="58" y="24"/>
                      <a:pt x="58" y="24"/>
                      <a:pt x="58" y="24"/>
                    </a:cubicBezTo>
                    <a:cubicBezTo>
                      <a:pt x="64" y="30"/>
                      <a:pt x="66" y="40"/>
                      <a:pt x="64" y="49"/>
                    </a:cubicBezTo>
                    <a:cubicBezTo>
                      <a:pt x="60" y="64"/>
                      <a:pt x="47" y="72"/>
                      <a:pt x="32" y="68"/>
                    </a:cubicBezTo>
                    <a:cubicBezTo>
                      <a:pt x="13" y="64"/>
                      <a:pt x="0" y="47"/>
                      <a:pt x="4" y="29"/>
                    </a:cubicBezTo>
                    <a:cubicBezTo>
                      <a:pt x="6" y="19"/>
                      <a:pt x="13" y="13"/>
                      <a:pt x="20" y="11"/>
                    </a:cubicBezTo>
                    <a:cubicBezTo>
                      <a:pt x="20" y="11"/>
                      <a:pt x="20" y="11"/>
                      <a:pt x="20" y="11"/>
                    </a:cubicBezTo>
                    <a:cubicBezTo>
                      <a:pt x="11" y="7"/>
                      <a:pt x="11" y="7"/>
                      <a:pt x="11" y="7"/>
                    </a:cubicBezTo>
                    <a:lnTo>
                      <a:pt x="12" y="0"/>
                    </a:lnTo>
                    <a:close/>
                    <a:moveTo>
                      <a:pt x="11" y="30"/>
                    </a:moveTo>
                    <a:cubicBezTo>
                      <a:pt x="7" y="44"/>
                      <a:pt x="18" y="57"/>
                      <a:pt x="33" y="61"/>
                    </a:cubicBezTo>
                    <a:cubicBezTo>
                      <a:pt x="46" y="64"/>
                      <a:pt x="55" y="58"/>
                      <a:pt x="58" y="46"/>
                    </a:cubicBezTo>
                    <a:cubicBezTo>
                      <a:pt x="61" y="34"/>
                      <a:pt x="55" y="23"/>
                      <a:pt x="44" y="19"/>
                    </a:cubicBezTo>
                    <a:cubicBezTo>
                      <a:pt x="34" y="16"/>
                      <a:pt x="34" y="16"/>
                      <a:pt x="34" y="16"/>
                    </a:cubicBezTo>
                    <a:cubicBezTo>
                      <a:pt x="23" y="12"/>
                      <a:pt x="14" y="18"/>
                      <a:pt x="11"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47"/>
              <p:cNvSpPr>
                <a:spLocks/>
              </p:cNvSpPr>
              <p:nvPr userDrawn="1"/>
            </p:nvSpPr>
            <p:spPr bwMode="auto">
              <a:xfrm>
                <a:off x="1930" y="3480"/>
                <a:ext cx="108" cy="45"/>
              </a:xfrm>
              <a:custGeom>
                <a:avLst/>
                <a:gdLst>
                  <a:gd name="T0" fmla="*/ 0 w 108"/>
                  <a:gd name="T1" fmla="*/ 8 h 45"/>
                  <a:gd name="T2" fmla="*/ 2 w 108"/>
                  <a:gd name="T3" fmla="*/ 0 h 45"/>
                  <a:gd name="T4" fmla="*/ 108 w 108"/>
                  <a:gd name="T5" fmla="*/ 35 h 45"/>
                  <a:gd name="T6" fmla="*/ 105 w 108"/>
                  <a:gd name="T7" fmla="*/ 45 h 45"/>
                  <a:gd name="T8" fmla="*/ 0 w 108"/>
                  <a:gd name="T9" fmla="*/ 8 h 45"/>
                </a:gdLst>
                <a:ahLst/>
                <a:cxnLst>
                  <a:cxn ang="0">
                    <a:pos x="T0" y="T1"/>
                  </a:cxn>
                  <a:cxn ang="0">
                    <a:pos x="T2" y="T3"/>
                  </a:cxn>
                  <a:cxn ang="0">
                    <a:pos x="T4" y="T5"/>
                  </a:cxn>
                  <a:cxn ang="0">
                    <a:pos x="T6" y="T7"/>
                  </a:cxn>
                  <a:cxn ang="0">
                    <a:pos x="T8" y="T9"/>
                  </a:cxn>
                </a:cxnLst>
                <a:rect l="0" t="0" r="r" b="b"/>
                <a:pathLst>
                  <a:path w="108" h="45">
                    <a:moveTo>
                      <a:pt x="0" y="8"/>
                    </a:moveTo>
                    <a:lnTo>
                      <a:pt x="2" y="0"/>
                    </a:lnTo>
                    <a:lnTo>
                      <a:pt x="108" y="35"/>
                    </a:lnTo>
                    <a:lnTo>
                      <a:pt x="105" y="45"/>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48"/>
              <p:cNvSpPr>
                <a:spLocks/>
              </p:cNvSpPr>
              <p:nvPr userDrawn="1"/>
            </p:nvSpPr>
            <p:spPr bwMode="auto">
              <a:xfrm>
                <a:off x="2008" y="3385"/>
                <a:ext cx="19" cy="49"/>
              </a:xfrm>
              <a:custGeom>
                <a:avLst/>
                <a:gdLst>
                  <a:gd name="T0" fmla="*/ 0 w 19"/>
                  <a:gd name="T1" fmla="*/ 47 h 49"/>
                  <a:gd name="T2" fmla="*/ 11 w 19"/>
                  <a:gd name="T3" fmla="*/ 0 h 49"/>
                  <a:gd name="T4" fmla="*/ 19 w 19"/>
                  <a:gd name="T5" fmla="*/ 3 h 49"/>
                  <a:gd name="T6" fmla="*/ 8 w 19"/>
                  <a:gd name="T7" fmla="*/ 49 h 49"/>
                  <a:gd name="T8" fmla="*/ 0 w 19"/>
                  <a:gd name="T9" fmla="*/ 47 h 49"/>
                </a:gdLst>
                <a:ahLst/>
                <a:cxnLst>
                  <a:cxn ang="0">
                    <a:pos x="T0" y="T1"/>
                  </a:cxn>
                  <a:cxn ang="0">
                    <a:pos x="T2" y="T3"/>
                  </a:cxn>
                  <a:cxn ang="0">
                    <a:pos x="T4" y="T5"/>
                  </a:cxn>
                  <a:cxn ang="0">
                    <a:pos x="T6" y="T7"/>
                  </a:cxn>
                  <a:cxn ang="0">
                    <a:pos x="T8" y="T9"/>
                  </a:cxn>
                </a:cxnLst>
                <a:rect l="0" t="0" r="r" b="b"/>
                <a:pathLst>
                  <a:path w="19" h="49">
                    <a:moveTo>
                      <a:pt x="0" y="47"/>
                    </a:moveTo>
                    <a:lnTo>
                      <a:pt x="11" y="0"/>
                    </a:lnTo>
                    <a:lnTo>
                      <a:pt x="19" y="3"/>
                    </a:lnTo>
                    <a:lnTo>
                      <a:pt x="8" y="49"/>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49"/>
              <p:cNvSpPr>
                <a:spLocks noEditPoints="1"/>
              </p:cNvSpPr>
              <p:nvPr userDrawn="1"/>
            </p:nvSpPr>
            <p:spPr bwMode="auto">
              <a:xfrm>
                <a:off x="1975" y="3231"/>
                <a:ext cx="120" cy="98"/>
              </a:xfrm>
              <a:custGeom>
                <a:avLst/>
                <a:gdLst>
                  <a:gd name="T0" fmla="*/ 75 w 97"/>
                  <a:gd name="T1" fmla="*/ 13 h 80"/>
                  <a:gd name="T2" fmla="*/ 93 w 97"/>
                  <a:gd name="T3" fmla="*/ 49 h 80"/>
                  <a:gd name="T4" fmla="*/ 86 w 97"/>
                  <a:gd name="T5" fmla="*/ 80 h 80"/>
                  <a:gd name="T6" fmla="*/ 0 w 97"/>
                  <a:gd name="T7" fmla="*/ 51 h 80"/>
                  <a:gd name="T8" fmla="*/ 7 w 97"/>
                  <a:gd name="T9" fmla="*/ 24 h 80"/>
                  <a:gd name="T10" fmla="*/ 34 w 97"/>
                  <a:gd name="T11" fmla="*/ 3 h 80"/>
                  <a:gd name="T12" fmla="*/ 54 w 97"/>
                  <a:gd name="T13" fmla="*/ 23 h 80"/>
                  <a:gd name="T14" fmla="*/ 55 w 97"/>
                  <a:gd name="T15" fmla="*/ 23 h 80"/>
                  <a:gd name="T16" fmla="*/ 75 w 97"/>
                  <a:gd name="T17" fmla="*/ 13 h 80"/>
                  <a:gd name="T18" fmla="*/ 13 w 97"/>
                  <a:gd name="T19" fmla="*/ 26 h 80"/>
                  <a:gd name="T20" fmla="*/ 9 w 97"/>
                  <a:gd name="T21" fmla="*/ 46 h 80"/>
                  <a:gd name="T22" fmla="*/ 44 w 97"/>
                  <a:gd name="T23" fmla="*/ 58 h 80"/>
                  <a:gd name="T24" fmla="*/ 48 w 97"/>
                  <a:gd name="T25" fmla="*/ 38 h 80"/>
                  <a:gd name="T26" fmla="*/ 33 w 97"/>
                  <a:gd name="T27" fmla="*/ 10 h 80"/>
                  <a:gd name="T28" fmla="*/ 13 w 97"/>
                  <a:gd name="T29" fmla="*/ 26 h 80"/>
                  <a:gd name="T30" fmla="*/ 73 w 97"/>
                  <a:gd name="T31" fmla="*/ 21 h 80"/>
                  <a:gd name="T32" fmla="*/ 56 w 97"/>
                  <a:gd name="T33" fmla="*/ 36 h 80"/>
                  <a:gd name="T34" fmla="*/ 50 w 97"/>
                  <a:gd name="T35" fmla="*/ 60 h 80"/>
                  <a:gd name="T36" fmla="*/ 81 w 97"/>
                  <a:gd name="T37" fmla="*/ 70 h 80"/>
                  <a:gd name="T38" fmla="*/ 86 w 97"/>
                  <a:gd name="T39" fmla="*/ 47 h 80"/>
                  <a:gd name="T40" fmla="*/ 73 w 97"/>
                  <a:gd name="T41" fmla="*/ 2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 h="80">
                    <a:moveTo>
                      <a:pt x="75" y="13"/>
                    </a:moveTo>
                    <a:cubicBezTo>
                      <a:pt x="92" y="17"/>
                      <a:pt x="97" y="31"/>
                      <a:pt x="93" y="49"/>
                    </a:cubicBezTo>
                    <a:cubicBezTo>
                      <a:pt x="86" y="80"/>
                      <a:pt x="86" y="80"/>
                      <a:pt x="86" y="80"/>
                    </a:cubicBezTo>
                    <a:cubicBezTo>
                      <a:pt x="0" y="51"/>
                      <a:pt x="0" y="51"/>
                      <a:pt x="0" y="51"/>
                    </a:cubicBezTo>
                    <a:cubicBezTo>
                      <a:pt x="7" y="24"/>
                      <a:pt x="7" y="24"/>
                      <a:pt x="7" y="24"/>
                    </a:cubicBezTo>
                    <a:cubicBezTo>
                      <a:pt x="11" y="7"/>
                      <a:pt x="21" y="0"/>
                      <a:pt x="34" y="3"/>
                    </a:cubicBezTo>
                    <a:cubicBezTo>
                      <a:pt x="46" y="5"/>
                      <a:pt x="53" y="12"/>
                      <a:pt x="54" y="23"/>
                    </a:cubicBezTo>
                    <a:cubicBezTo>
                      <a:pt x="55" y="23"/>
                      <a:pt x="55" y="23"/>
                      <a:pt x="55" y="23"/>
                    </a:cubicBezTo>
                    <a:cubicBezTo>
                      <a:pt x="59" y="14"/>
                      <a:pt x="66" y="11"/>
                      <a:pt x="75" y="13"/>
                    </a:cubicBezTo>
                    <a:close/>
                    <a:moveTo>
                      <a:pt x="13" y="26"/>
                    </a:moveTo>
                    <a:cubicBezTo>
                      <a:pt x="9" y="46"/>
                      <a:pt x="9" y="46"/>
                      <a:pt x="9" y="46"/>
                    </a:cubicBezTo>
                    <a:cubicBezTo>
                      <a:pt x="44" y="58"/>
                      <a:pt x="44" y="58"/>
                      <a:pt x="44" y="58"/>
                    </a:cubicBezTo>
                    <a:cubicBezTo>
                      <a:pt x="48" y="38"/>
                      <a:pt x="48" y="38"/>
                      <a:pt x="48" y="38"/>
                    </a:cubicBezTo>
                    <a:cubicBezTo>
                      <a:pt x="52" y="23"/>
                      <a:pt x="47" y="14"/>
                      <a:pt x="33" y="10"/>
                    </a:cubicBezTo>
                    <a:cubicBezTo>
                      <a:pt x="23" y="8"/>
                      <a:pt x="16" y="13"/>
                      <a:pt x="13" y="26"/>
                    </a:cubicBezTo>
                    <a:close/>
                    <a:moveTo>
                      <a:pt x="73" y="21"/>
                    </a:moveTo>
                    <a:cubicBezTo>
                      <a:pt x="65" y="19"/>
                      <a:pt x="59" y="23"/>
                      <a:pt x="56" y="36"/>
                    </a:cubicBezTo>
                    <a:cubicBezTo>
                      <a:pt x="50" y="60"/>
                      <a:pt x="50" y="60"/>
                      <a:pt x="50" y="60"/>
                    </a:cubicBezTo>
                    <a:cubicBezTo>
                      <a:pt x="81" y="70"/>
                      <a:pt x="81" y="70"/>
                      <a:pt x="81" y="70"/>
                    </a:cubicBezTo>
                    <a:cubicBezTo>
                      <a:pt x="86" y="47"/>
                      <a:pt x="86" y="47"/>
                      <a:pt x="86" y="47"/>
                    </a:cubicBezTo>
                    <a:cubicBezTo>
                      <a:pt x="90" y="33"/>
                      <a:pt x="86" y="23"/>
                      <a:pt x="7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50"/>
              <p:cNvSpPr>
                <a:spLocks noEditPoints="1"/>
              </p:cNvSpPr>
              <p:nvPr userDrawn="1"/>
            </p:nvSpPr>
            <p:spPr bwMode="auto">
              <a:xfrm>
                <a:off x="2034" y="3148"/>
                <a:ext cx="83" cy="81"/>
              </a:xfrm>
              <a:custGeom>
                <a:avLst/>
                <a:gdLst>
                  <a:gd name="T0" fmla="*/ 31 w 67"/>
                  <a:gd name="T1" fmla="*/ 54 h 66"/>
                  <a:gd name="T2" fmla="*/ 33 w 67"/>
                  <a:gd name="T3" fmla="*/ 55 h 66"/>
                  <a:gd name="T4" fmla="*/ 58 w 67"/>
                  <a:gd name="T5" fmla="*/ 40 h 66"/>
                  <a:gd name="T6" fmla="*/ 51 w 67"/>
                  <a:gd name="T7" fmla="*/ 17 h 66"/>
                  <a:gd name="T8" fmla="*/ 54 w 67"/>
                  <a:gd name="T9" fmla="*/ 11 h 66"/>
                  <a:gd name="T10" fmla="*/ 64 w 67"/>
                  <a:gd name="T11" fmla="*/ 42 h 66"/>
                  <a:gd name="T12" fmla="*/ 32 w 67"/>
                  <a:gd name="T13" fmla="*/ 62 h 66"/>
                  <a:gd name="T14" fmla="*/ 4 w 67"/>
                  <a:gd name="T15" fmla="*/ 22 h 66"/>
                  <a:gd name="T16" fmla="*/ 35 w 67"/>
                  <a:gd name="T17" fmla="*/ 3 h 66"/>
                  <a:gd name="T18" fmla="*/ 42 w 67"/>
                  <a:gd name="T19" fmla="*/ 6 h 66"/>
                  <a:gd name="T20" fmla="*/ 31 w 67"/>
                  <a:gd name="T21" fmla="*/ 54 h 66"/>
                  <a:gd name="T22" fmla="*/ 25 w 67"/>
                  <a:gd name="T23" fmla="*/ 52 h 66"/>
                  <a:gd name="T24" fmla="*/ 34 w 67"/>
                  <a:gd name="T25" fmla="*/ 11 h 66"/>
                  <a:gd name="T26" fmla="*/ 33 w 67"/>
                  <a:gd name="T27" fmla="*/ 11 h 66"/>
                  <a:gd name="T28" fmla="*/ 10 w 67"/>
                  <a:gd name="T29" fmla="*/ 24 h 66"/>
                  <a:gd name="T30" fmla="*/ 25 w 67"/>
                  <a:gd name="T31" fmla="*/ 5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66">
                    <a:moveTo>
                      <a:pt x="31" y="54"/>
                    </a:moveTo>
                    <a:cubicBezTo>
                      <a:pt x="31" y="54"/>
                      <a:pt x="32" y="55"/>
                      <a:pt x="33" y="55"/>
                    </a:cubicBezTo>
                    <a:cubicBezTo>
                      <a:pt x="46" y="58"/>
                      <a:pt x="55" y="52"/>
                      <a:pt x="58" y="40"/>
                    </a:cubicBezTo>
                    <a:cubicBezTo>
                      <a:pt x="59" y="32"/>
                      <a:pt x="57" y="23"/>
                      <a:pt x="51" y="17"/>
                    </a:cubicBezTo>
                    <a:cubicBezTo>
                      <a:pt x="54" y="11"/>
                      <a:pt x="54" y="11"/>
                      <a:pt x="54" y="11"/>
                    </a:cubicBezTo>
                    <a:cubicBezTo>
                      <a:pt x="63" y="18"/>
                      <a:pt x="67" y="30"/>
                      <a:pt x="64" y="42"/>
                    </a:cubicBezTo>
                    <a:cubicBezTo>
                      <a:pt x="60" y="58"/>
                      <a:pt x="48" y="66"/>
                      <a:pt x="32" y="62"/>
                    </a:cubicBezTo>
                    <a:cubicBezTo>
                      <a:pt x="12" y="58"/>
                      <a:pt x="0" y="40"/>
                      <a:pt x="4" y="22"/>
                    </a:cubicBezTo>
                    <a:cubicBezTo>
                      <a:pt x="8" y="7"/>
                      <a:pt x="19" y="0"/>
                      <a:pt x="35" y="3"/>
                    </a:cubicBezTo>
                    <a:cubicBezTo>
                      <a:pt x="37" y="4"/>
                      <a:pt x="40" y="5"/>
                      <a:pt x="42" y="6"/>
                    </a:cubicBezTo>
                    <a:lnTo>
                      <a:pt x="31" y="54"/>
                    </a:lnTo>
                    <a:close/>
                    <a:moveTo>
                      <a:pt x="25" y="52"/>
                    </a:moveTo>
                    <a:cubicBezTo>
                      <a:pt x="34" y="11"/>
                      <a:pt x="34" y="11"/>
                      <a:pt x="34" y="11"/>
                    </a:cubicBezTo>
                    <a:cubicBezTo>
                      <a:pt x="33" y="11"/>
                      <a:pt x="33" y="11"/>
                      <a:pt x="33" y="11"/>
                    </a:cubicBezTo>
                    <a:cubicBezTo>
                      <a:pt x="21" y="8"/>
                      <a:pt x="13" y="13"/>
                      <a:pt x="10" y="24"/>
                    </a:cubicBezTo>
                    <a:cubicBezTo>
                      <a:pt x="7" y="36"/>
                      <a:pt x="14" y="46"/>
                      <a:pt x="25"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51"/>
              <p:cNvSpPr>
                <a:spLocks/>
              </p:cNvSpPr>
              <p:nvPr userDrawn="1"/>
            </p:nvSpPr>
            <p:spPr bwMode="auto">
              <a:xfrm>
                <a:off x="2030" y="3050"/>
                <a:ext cx="108" cy="45"/>
              </a:xfrm>
              <a:custGeom>
                <a:avLst/>
                <a:gdLst>
                  <a:gd name="T0" fmla="*/ 0 w 108"/>
                  <a:gd name="T1" fmla="*/ 10 h 45"/>
                  <a:gd name="T2" fmla="*/ 2 w 108"/>
                  <a:gd name="T3" fmla="*/ 0 h 45"/>
                  <a:gd name="T4" fmla="*/ 108 w 108"/>
                  <a:gd name="T5" fmla="*/ 36 h 45"/>
                  <a:gd name="T6" fmla="*/ 105 w 108"/>
                  <a:gd name="T7" fmla="*/ 45 h 45"/>
                  <a:gd name="T8" fmla="*/ 0 w 108"/>
                  <a:gd name="T9" fmla="*/ 10 h 45"/>
                </a:gdLst>
                <a:ahLst/>
                <a:cxnLst>
                  <a:cxn ang="0">
                    <a:pos x="T0" y="T1"/>
                  </a:cxn>
                  <a:cxn ang="0">
                    <a:pos x="T2" y="T3"/>
                  </a:cxn>
                  <a:cxn ang="0">
                    <a:pos x="T4" y="T5"/>
                  </a:cxn>
                  <a:cxn ang="0">
                    <a:pos x="T6" y="T7"/>
                  </a:cxn>
                  <a:cxn ang="0">
                    <a:pos x="T8" y="T9"/>
                  </a:cxn>
                </a:cxnLst>
                <a:rect l="0" t="0" r="r" b="b"/>
                <a:pathLst>
                  <a:path w="108" h="45">
                    <a:moveTo>
                      <a:pt x="0" y="10"/>
                    </a:moveTo>
                    <a:lnTo>
                      <a:pt x="2" y="0"/>
                    </a:lnTo>
                    <a:lnTo>
                      <a:pt x="108" y="36"/>
                    </a:lnTo>
                    <a:lnTo>
                      <a:pt x="105" y="45"/>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52"/>
              <p:cNvSpPr>
                <a:spLocks/>
              </p:cNvSpPr>
              <p:nvPr userDrawn="1"/>
            </p:nvSpPr>
            <p:spPr bwMode="auto">
              <a:xfrm>
                <a:off x="2075" y="2973"/>
                <a:ext cx="84" cy="80"/>
              </a:xfrm>
              <a:custGeom>
                <a:avLst/>
                <a:gdLst>
                  <a:gd name="T0" fmla="*/ 29 w 68"/>
                  <a:gd name="T1" fmla="*/ 3 h 65"/>
                  <a:gd name="T2" fmla="*/ 33 w 68"/>
                  <a:gd name="T3" fmla="*/ 4 h 65"/>
                  <a:gd name="T4" fmla="*/ 68 w 68"/>
                  <a:gd name="T5" fmla="*/ 16 h 65"/>
                  <a:gd name="T6" fmla="*/ 67 w 68"/>
                  <a:gd name="T7" fmla="*/ 23 h 65"/>
                  <a:gd name="T8" fmla="*/ 34 w 68"/>
                  <a:gd name="T9" fmla="*/ 12 h 65"/>
                  <a:gd name="T10" fmla="*/ 29 w 68"/>
                  <a:gd name="T11" fmla="*/ 10 h 65"/>
                  <a:gd name="T12" fmla="*/ 11 w 68"/>
                  <a:gd name="T13" fmla="*/ 21 h 65"/>
                  <a:gd name="T14" fmla="*/ 27 w 68"/>
                  <a:gd name="T15" fmla="*/ 47 h 65"/>
                  <a:gd name="T16" fmla="*/ 59 w 68"/>
                  <a:gd name="T17" fmla="*/ 58 h 65"/>
                  <a:gd name="T18" fmla="*/ 57 w 68"/>
                  <a:gd name="T19" fmla="*/ 65 h 65"/>
                  <a:gd name="T20" fmla="*/ 0 w 68"/>
                  <a:gd name="T21" fmla="*/ 45 h 65"/>
                  <a:gd name="T22" fmla="*/ 2 w 68"/>
                  <a:gd name="T23" fmla="*/ 39 h 65"/>
                  <a:gd name="T24" fmla="*/ 12 w 68"/>
                  <a:gd name="T25" fmla="*/ 42 h 65"/>
                  <a:gd name="T26" fmla="*/ 12 w 68"/>
                  <a:gd name="T27" fmla="*/ 42 h 65"/>
                  <a:gd name="T28" fmla="*/ 5 w 68"/>
                  <a:gd name="T29" fmla="*/ 17 h 65"/>
                  <a:gd name="T30" fmla="*/ 29 w 68"/>
                  <a:gd name="T31"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65">
                    <a:moveTo>
                      <a:pt x="29" y="3"/>
                    </a:moveTo>
                    <a:cubicBezTo>
                      <a:pt x="30" y="3"/>
                      <a:pt x="32" y="3"/>
                      <a:pt x="33" y="4"/>
                    </a:cubicBezTo>
                    <a:cubicBezTo>
                      <a:pt x="68" y="16"/>
                      <a:pt x="68" y="16"/>
                      <a:pt x="68" y="16"/>
                    </a:cubicBezTo>
                    <a:cubicBezTo>
                      <a:pt x="67" y="23"/>
                      <a:pt x="67" y="23"/>
                      <a:pt x="67" y="23"/>
                    </a:cubicBezTo>
                    <a:cubicBezTo>
                      <a:pt x="34" y="12"/>
                      <a:pt x="34" y="12"/>
                      <a:pt x="34" y="12"/>
                    </a:cubicBezTo>
                    <a:cubicBezTo>
                      <a:pt x="32" y="11"/>
                      <a:pt x="31" y="11"/>
                      <a:pt x="29" y="10"/>
                    </a:cubicBezTo>
                    <a:cubicBezTo>
                      <a:pt x="19" y="8"/>
                      <a:pt x="13" y="12"/>
                      <a:pt x="11" y="21"/>
                    </a:cubicBezTo>
                    <a:cubicBezTo>
                      <a:pt x="9" y="32"/>
                      <a:pt x="14" y="42"/>
                      <a:pt x="27" y="47"/>
                    </a:cubicBezTo>
                    <a:cubicBezTo>
                      <a:pt x="59" y="58"/>
                      <a:pt x="59" y="58"/>
                      <a:pt x="59" y="58"/>
                    </a:cubicBezTo>
                    <a:cubicBezTo>
                      <a:pt x="57" y="65"/>
                      <a:pt x="57" y="65"/>
                      <a:pt x="57" y="65"/>
                    </a:cubicBezTo>
                    <a:cubicBezTo>
                      <a:pt x="0" y="45"/>
                      <a:pt x="0" y="45"/>
                      <a:pt x="0" y="45"/>
                    </a:cubicBezTo>
                    <a:cubicBezTo>
                      <a:pt x="2" y="39"/>
                      <a:pt x="2" y="39"/>
                      <a:pt x="2" y="39"/>
                    </a:cubicBezTo>
                    <a:cubicBezTo>
                      <a:pt x="12" y="42"/>
                      <a:pt x="12" y="42"/>
                      <a:pt x="12" y="42"/>
                    </a:cubicBezTo>
                    <a:cubicBezTo>
                      <a:pt x="12" y="42"/>
                      <a:pt x="12" y="42"/>
                      <a:pt x="12" y="42"/>
                    </a:cubicBezTo>
                    <a:cubicBezTo>
                      <a:pt x="6" y="35"/>
                      <a:pt x="3" y="26"/>
                      <a:pt x="5" y="17"/>
                    </a:cubicBezTo>
                    <a:cubicBezTo>
                      <a:pt x="8" y="5"/>
                      <a:pt x="17" y="0"/>
                      <a:pt x="2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53"/>
              <p:cNvSpPr>
                <a:spLocks/>
              </p:cNvSpPr>
              <p:nvPr userDrawn="1"/>
            </p:nvSpPr>
            <p:spPr bwMode="auto">
              <a:xfrm>
                <a:off x="2098" y="2880"/>
                <a:ext cx="87" cy="85"/>
              </a:xfrm>
              <a:custGeom>
                <a:avLst/>
                <a:gdLst>
                  <a:gd name="T0" fmla="*/ 32 w 70"/>
                  <a:gd name="T1" fmla="*/ 4 h 69"/>
                  <a:gd name="T2" fmla="*/ 36 w 70"/>
                  <a:gd name="T3" fmla="*/ 6 h 69"/>
                  <a:gd name="T4" fmla="*/ 70 w 70"/>
                  <a:gd name="T5" fmla="*/ 21 h 69"/>
                  <a:gd name="T6" fmla="*/ 68 w 70"/>
                  <a:gd name="T7" fmla="*/ 28 h 69"/>
                  <a:gd name="T8" fmla="*/ 36 w 70"/>
                  <a:gd name="T9" fmla="*/ 14 h 69"/>
                  <a:gd name="T10" fmla="*/ 32 w 70"/>
                  <a:gd name="T11" fmla="*/ 12 h 69"/>
                  <a:gd name="T12" fmla="*/ 13 w 70"/>
                  <a:gd name="T13" fmla="*/ 21 h 69"/>
                  <a:gd name="T14" fmla="*/ 26 w 70"/>
                  <a:gd name="T15" fmla="*/ 48 h 69"/>
                  <a:gd name="T16" fmla="*/ 57 w 70"/>
                  <a:gd name="T17" fmla="*/ 62 h 69"/>
                  <a:gd name="T18" fmla="*/ 55 w 70"/>
                  <a:gd name="T19" fmla="*/ 69 h 69"/>
                  <a:gd name="T20" fmla="*/ 0 w 70"/>
                  <a:gd name="T21" fmla="*/ 45 h 69"/>
                  <a:gd name="T22" fmla="*/ 2 w 70"/>
                  <a:gd name="T23" fmla="*/ 38 h 69"/>
                  <a:gd name="T24" fmla="*/ 12 w 70"/>
                  <a:gd name="T25" fmla="*/ 42 h 69"/>
                  <a:gd name="T26" fmla="*/ 12 w 70"/>
                  <a:gd name="T27" fmla="*/ 42 h 69"/>
                  <a:gd name="T28" fmla="*/ 7 w 70"/>
                  <a:gd name="T29" fmla="*/ 17 h 69"/>
                  <a:gd name="T30" fmla="*/ 32 w 70"/>
                  <a:gd name="T31"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9">
                    <a:moveTo>
                      <a:pt x="32" y="4"/>
                    </a:moveTo>
                    <a:cubicBezTo>
                      <a:pt x="33" y="5"/>
                      <a:pt x="35" y="5"/>
                      <a:pt x="36" y="6"/>
                    </a:cubicBezTo>
                    <a:cubicBezTo>
                      <a:pt x="70" y="21"/>
                      <a:pt x="70" y="21"/>
                      <a:pt x="70" y="21"/>
                    </a:cubicBezTo>
                    <a:cubicBezTo>
                      <a:pt x="68" y="28"/>
                      <a:pt x="68" y="28"/>
                      <a:pt x="68" y="28"/>
                    </a:cubicBezTo>
                    <a:cubicBezTo>
                      <a:pt x="36" y="14"/>
                      <a:pt x="36" y="14"/>
                      <a:pt x="36" y="14"/>
                    </a:cubicBezTo>
                    <a:cubicBezTo>
                      <a:pt x="34" y="13"/>
                      <a:pt x="33" y="13"/>
                      <a:pt x="32" y="12"/>
                    </a:cubicBezTo>
                    <a:cubicBezTo>
                      <a:pt x="21" y="9"/>
                      <a:pt x="16" y="12"/>
                      <a:pt x="13" y="21"/>
                    </a:cubicBezTo>
                    <a:cubicBezTo>
                      <a:pt x="9" y="32"/>
                      <a:pt x="14" y="43"/>
                      <a:pt x="26" y="48"/>
                    </a:cubicBezTo>
                    <a:cubicBezTo>
                      <a:pt x="57" y="62"/>
                      <a:pt x="57" y="62"/>
                      <a:pt x="57" y="62"/>
                    </a:cubicBezTo>
                    <a:cubicBezTo>
                      <a:pt x="55" y="69"/>
                      <a:pt x="55" y="69"/>
                      <a:pt x="55" y="69"/>
                    </a:cubicBezTo>
                    <a:cubicBezTo>
                      <a:pt x="0" y="45"/>
                      <a:pt x="0" y="45"/>
                      <a:pt x="0" y="45"/>
                    </a:cubicBezTo>
                    <a:cubicBezTo>
                      <a:pt x="2" y="38"/>
                      <a:pt x="2" y="38"/>
                      <a:pt x="2" y="38"/>
                    </a:cubicBezTo>
                    <a:cubicBezTo>
                      <a:pt x="12" y="42"/>
                      <a:pt x="12" y="42"/>
                      <a:pt x="12" y="42"/>
                    </a:cubicBezTo>
                    <a:cubicBezTo>
                      <a:pt x="12" y="42"/>
                      <a:pt x="12" y="42"/>
                      <a:pt x="12" y="42"/>
                    </a:cubicBezTo>
                    <a:cubicBezTo>
                      <a:pt x="6" y="35"/>
                      <a:pt x="4" y="25"/>
                      <a:pt x="7" y="17"/>
                    </a:cubicBezTo>
                    <a:cubicBezTo>
                      <a:pt x="11" y="5"/>
                      <a:pt x="20" y="0"/>
                      <a:pt x="3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54"/>
              <p:cNvSpPr>
                <a:spLocks noEditPoints="1"/>
              </p:cNvSpPr>
              <p:nvPr userDrawn="1"/>
            </p:nvSpPr>
            <p:spPr bwMode="auto">
              <a:xfrm>
                <a:off x="2133" y="2787"/>
                <a:ext cx="86" cy="88"/>
              </a:xfrm>
              <a:custGeom>
                <a:avLst/>
                <a:gdLst>
                  <a:gd name="T0" fmla="*/ 26 w 70"/>
                  <a:gd name="T1" fmla="*/ 66 h 72"/>
                  <a:gd name="T2" fmla="*/ 8 w 70"/>
                  <a:gd name="T3" fmla="*/ 20 h 72"/>
                  <a:gd name="T4" fmla="*/ 44 w 70"/>
                  <a:gd name="T5" fmla="*/ 7 h 72"/>
                  <a:gd name="T6" fmla="*/ 62 w 70"/>
                  <a:gd name="T7" fmla="*/ 52 h 72"/>
                  <a:gd name="T8" fmla="*/ 26 w 70"/>
                  <a:gd name="T9" fmla="*/ 66 h 72"/>
                  <a:gd name="T10" fmla="*/ 41 w 70"/>
                  <a:gd name="T11" fmla="*/ 14 h 72"/>
                  <a:gd name="T12" fmla="*/ 14 w 70"/>
                  <a:gd name="T13" fmla="*/ 24 h 72"/>
                  <a:gd name="T14" fmla="*/ 29 w 70"/>
                  <a:gd name="T15" fmla="*/ 59 h 72"/>
                  <a:gd name="T16" fmla="*/ 56 w 70"/>
                  <a:gd name="T17" fmla="*/ 49 h 72"/>
                  <a:gd name="T18" fmla="*/ 41 w 70"/>
                  <a:gd name="T19" fmla="*/ 1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72">
                    <a:moveTo>
                      <a:pt x="26" y="66"/>
                    </a:moveTo>
                    <a:cubicBezTo>
                      <a:pt x="8" y="58"/>
                      <a:pt x="0" y="38"/>
                      <a:pt x="8" y="20"/>
                    </a:cubicBezTo>
                    <a:cubicBezTo>
                      <a:pt x="15" y="6"/>
                      <a:pt x="29" y="0"/>
                      <a:pt x="44" y="7"/>
                    </a:cubicBezTo>
                    <a:cubicBezTo>
                      <a:pt x="62" y="15"/>
                      <a:pt x="70" y="35"/>
                      <a:pt x="62" y="52"/>
                    </a:cubicBezTo>
                    <a:cubicBezTo>
                      <a:pt x="55" y="67"/>
                      <a:pt x="41" y="72"/>
                      <a:pt x="26" y="66"/>
                    </a:cubicBezTo>
                    <a:close/>
                    <a:moveTo>
                      <a:pt x="41" y="14"/>
                    </a:moveTo>
                    <a:cubicBezTo>
                      <a:pt x="29" y="9"/>
                      <a:pt x="19" y="13"/>
                      <a:pt x="14" y="24"/>
                    </a:cubicBezTo>
                    <a:cubicBezTo>
                      <a:pt x="7" y="37"/>
                      <a:pt x="15" y="52"/>
                      <a:pt x="29" y="59"/>
                    </a:cubicBezTo>
                    <a:cubicBezTo>
                      <a:pt x="40" y="64"/>
                      <a:pt x="51" y="60"/>
                      <a:pt x="56" y="49"/>
                    </a:cubicBezTo>
                    <a:cubicBezTo>
                      <a:pt x="63" y="35"/>
                      <a:pt x="55" y="21"/>
                      <a:pt x="4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55"/>
              <p:cNvSpPr>
                <a:spLocks/>
              </p:cNvSpPr>
              <p:nvPr userDrawn="1"/>
            </p:nvSpPr>
            <p:spPr bwMode="auto">
              <a:xfrm>
                <a:off x="2170" y="2700"/>
                <a:ext cx="80" cy="77"/>
              </a:xfrm>
              <a:custGeom>
                <a:avLst/>
                <a:gdLst>
                  <a:gd name="T0" fmla="*/ 0 w 80"/>
                  <a:gd name="T1" fmla="*/ 60 h 77"/>
                  <a:gd name="T2" fmla="*/ 5 w 80"/>
                  <a:gd name="T3" fmla="*/ 53 h 77"/>
                  <a:gd name="T4" fmla="*/ 68 w 80"/>
                  <a:gd name="T5" fmla="*/ 68 h 77"/>
                  <a:gd name="T6" fmla="*/ 68 w 80"/>
                  <a:gd name="T7" fmla="*/ 68 h 77"/>
                  <a:gd name="T8" fmla="*/ 32 w 80"/>
                  <a:gd name="T9" fmla="*/ 9 h 77"/>
                  <a:gd name="T10" fmla="*/ 37 w 80"/>
                  <a:gd name="T11" fmla="*/ 0 h 77"/>
                  <a:gd name="T12" fmla="*/ 80 w 80"/>
                  <a:gd name="T13" fmla="*/ 70 h 77"/>
                  <a:gd name="T14" fmla="*/ 75 w 80"/>
                  <a:gd name="T15" fmla="*/ 77 h 77"/>
                  <a:gd name="T16" fmla="*/ 0 w 80"/>
                  <a:gd name="T17" fmla="*/ 6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77">
                    <a:moveTo>
                      <a:pt x="0" y="60"/>
                    </a:moveTo>
                    <a:lnTo>
                      <a:pt x="5" y="53"/>
                    </a:lnTo>
                    <a:lnTo>
                      <a:pt x="68" y="68"/>
                    </a:lnTo>
                    <a:lnTo>
                      <a:pt x="68" y="68"/>
                    </a:lnTo>
                    <a:lnTo>
                      <a:pt x="32" y="9"/>
                    </a:lnTo>
                    <a:lnTo>
                      <a:pt x="37" y="0"/>
                    </a:lnTo>
                    <a:lnTo>
                      <a:pt x="80" y="70"/>
                    </a:lnTo>
                    <a:lnTo>
                      <a:pt x="75" y="77"/>
                    </a:lnTo>
                    <a:lnTo>
                      <a:pt x="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56"/>
              <p:cNvSpPr>
                <a:spLocks noEditPoints="1"/>
              </p:cNvSpPr>
              <p:nvPr userDrawn="1"/>
            </p:nvSpPr>
            <p:spPr bwMode="auto">
              <a:xfrm>
                <a:off x="2224" y="2626"/>
                <a:ext cx="92" cy="96"/>
              </a:xfrm>
              <a:custGeom>
                <a:avLst/>
                <a:gdLst>
                  <a:gd name="T0" fmla="*/ 31 w 74"/>
                  <a:gd name="T1" fmla="*/ 0 h 79"/>
                  <a:gd name="T2" fmla="*/ 74 w 74"/>
                  <a:gd name="T3" fmla="*/ 41 h 79"/>
                  <a:gd name="T4" fmla="*/ 70 w 74"/>
                  <a:gd name="T5" fmla="*/ 46 h 79"/>
                  <a:gd name="T6" fmla="*/ 63 w 74"/>
                  <a:gd name="T7" fmla="*/ 40 h 79"/>
                  <a:gd name="T8" fmla="*/ 63 w 74"/>
                  <a:gd name="T9" fmla="*/ 40 h 79"/>
                  <a:gd name="T10" fmla="*/ 58 w 74"/>
                  <a:gd name="T11" fmla="*/ 65 h 79"/>
                  <a:gd name="T12" fmla="*/ 21 w 74"/>
                  <a:gd name="T13" fmla="*/ 69 h 79"/>
                  <a:gd name="T14" fmla="*/ 12 w 74"/>
                  <a:gd name="T15" fmla="*/ 22 h 79"/>
                  <a:gd name="T16" fmla="*/ 34 w 74"/>
                  <a:gd name="T17" fmla="*/ 13 h 79"/>
                  <a:gd name="T18" fmla="*/ 34 w 74"/>
                  <a:gd name="T19" fmla="*/ 13 h 79"/>
                  <a:gd name="T20" fmla="*/ 27 w 74"/>
                  <a:gd name="T21" fmla="*/ 5 h 79"/>
                  <a:gd name="T22" fmla="*/ 31 w 74"/>
                  <a:gd name="T23" fmla="*/ 0 h 79"/>
                  <a:gd name="T24" fmla="*/ 17 w 74"/>
                  <a:gd name="T25" fmla="*/ 26 h 79"/>
                  <a:gd name="T26" fmla="*/ 25 w 74"/>
                  <a:gd name="T27" fmla="*/ 63 h 79"/>
                  <a:gd name="T28" fmla="*/ 54 w 74"/>
                  <a:gd name="T29" fmla="*/ 60 h 79"/>
                  <a:gd name="T30" fmla="*/ 52 w 74"/>
                  <a:gd name="T31" fmla="*/ 30 h 79"/>
                  <a:gd name="T32" fmla="*/ 44 w 74"/>
                  <a:gd name="T33" fmla="*/ 22 h 79"/>
                  <a:gd name="T34" fmla="*/ 17 w 74"/>
                  <a:gd name="T35" fmla="*/ 2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 h="79">
                    <a:moveTo>
                      <a:pt x="31" y="0"/>
                    </a:moveTo>
                    <a:cubicBezTo>
                      <a:pt x="74" y="41"/>
                      <a:pt x="74" y="41"/>
                      <a:pt x="74" y="41"/>
                    </a:cubicBezTo>
                    <a:cubicBezTo>
                      <a:pt x="70" y="46"/>
                      <a:pt x="70" y="46"/>
                      <a:pt x="70" y="46"/>
                    </a:cubicBezTo>
                    <a:cubicBezTo>
                      <a:pt x="63" y="40"/>
                      <a:pt x="63" y="40"/>
                      <a:pt x="63" y="40"/>
                    </a:cubicBezTo>
                    <a:cubicBezTo>
                      <a:pt x="63" y="40"/>
                      <a:pt x="63" y="40"/>
                      <a:pt x="63" y="40"/>
                    </a:cubicBezTo>
                    <a:cubicBezTo>
                      <a:pt x="65" y="48"/>
                      <a:pt x="64" y="57"/>
                      <a:pt x="58" y="65"/>
                    </a:cubicBezTo>
                    <a:cubicBezTo>
                      <a:pt x="49" y="77"/>
                      <a:pt x="34" y="79"/>
                      <a:pt x="21" y="69"/>
                    </a:cubicBezTo>
                    <a:cubicBezTo>
                      <a:pt x="5" y="58"/>
                      <a:pt x="0" y="37"/>
                      <a:pt x="12" y="22"/>
                    </a:cubicBezTo>
                    <a:cubicBezTo>
                      <a:pt x="17" y="15"/>
                      <a:pt x="26" y="11"/>
                      <a:pt x="34" y="13"/>
                    </a:cubicBezTo>
                    <a:cubicBezTo>
                      <a:pt x="34" y="13"/>
                      <a:pt x="34" y="13"/>
                      <a:pt x="34" y="13"/>
                    </a:cubicBezTo>
                    <a:cubicBezTo>
                      <a:pt x="27" y="5"/>
                      <a:pt x="27" y="5"/>
                      <a:pt x="27" y="5"/>
                    </a:cubicBezTo>
                    <a:lnTo>
                      <a:pt x="31" y="0"/>
                    </a:lnTo>
                    <a:close/>
                    <a:moveTo>
                      <a:pt x="17" y="26"/>
                    </a:moveTo>
                    <a:cubicBezTo>
                      <a:pt x="8" y="38"/>
                      <a:pt x="12" y="54"/>
                      <a:pt x="25" y="63"/>
                    </a:cubicBezTo>
                    <a:cubicBezTo>
                      <a:pt x="35" y="71"/>
                      <a:pt x="46" y="69"/>
                      <a:pt x="54" y="60"/>
                    </a:cubicBezTo>
                    <a:cubicBezTo>
                      <a:pt x="61" y="50"/>
                      <a:pt x="60" y="38"/>
                      <a:pt x="52" y="30"/>
                    </a:cubicBezTo>
                    <a:cubicBezTo>
                      <a:pt x="44" y="22"/>
                      <a:pt x="44" y="22"/>
                      <a:pt x="44" y="22"/>
                    </a:cubicBezTo>
                    <a:cubicBezTo>
                      <a:pt x="36" y="15"/>
                      <a:pt x="24" y="16"/>
                      <a:pt x="17"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57"/>
              <p:cNvSpPr>
                <a:spLocks/>
              </p:cNvSpPr>
              <p:nvPr userDrawn="1"/>
            </p:nvSpPr>
            <p:spPr bwMode="auto">
              <a:xfrm>
                <a:off x="2276" y="2573"/>
                <a:ext cx="84" cy="73"/>
              </a:xfrm>
              <a:custGeom>
                <a:avLst/>
                <a:gdLst>
                  <a:gd name="T0" fmla="*/ 42 w 68"/>
                  <a:gd name="T1" fmla="*/ 43 h 60"/>
                  <a:gd name="T2" fmla="*/ 61 w 68"/>
                  <a:gd name="T3" fmla="*/ 45 h 60"/>
                  <a:gd name="T4" fmla="*/ 64 w 68"/>
                  <a:gd name="T5" fmla="*/ 40 h 60"/>
                  <a:gd name="T6" fmla="*/ 68 w 68"/>
                  <a:gd name="T7" fmla="*/ 45 h 60"/>
                  <a:gd name="T8" fmla="*/ 64 w 68"/>
                  <a:gd name="T9" fmla="*/ 51 h 60"/>
                  <a:gd name="T10" fmla="*/ 40 w 68"/>
                  <a:gd name="T11" fmla="*/ 52 h 60"/>
                  <a:gd name="T12" fmla="*/ 37 w 68"/>
                  <a:gd name="T13" fmla="*/ 49 h 60"/>
                  <a:gd name="T14" fmla="*/ 15 w 68"/>
                  <a:gd name="T15" fmla="*/ 23 h 60"/>
                  <a:gd name="T16" fmla="*/ 7 w 68"/>
                  <a:gd name="T17" fmla="*/ 32 h 60"/>
                  <a:gd name="T18" fmla="*/ 2 w 68"/>
                  <a:gd name="T19" fmla="*/ 27 h 60"/>
                  <a:gd name="T20" fmla="*/ 11 w 68"/>
                  <a:gd name="T21" fmla="*/ 18 h 60"/>
                  <a:gd name="T22" fmla="*/ 0 w 68"/>
                  <a:gd name="T23" fmla="*/ 7 h 60"/>
                  <a:gd name="T24" fmla="*/ 5 w 68"/>
                  <a:gd name="T25" fmla="*/ 1 h 60"/>
                  <a:gd name="T26" fmla="*/ 16 w 68"/>
                  <a:gd name="T27" fmla="*/ 13 h 60"/>
                  <a:gd name="T28" fmla="*/ 28 w 68"/>
                  <a:gd name="T29" fmla="*/ 0 h 60"/>
                  <a:gd name="T30" fmla="*/ 32 w 68"/>
                  <a:gd name="T31" fmla="*/ 4 h 60"/>
                  <a:gd name="T32" fmla="*/ 20 w 68"/>
                  <a:gd name="T33" fmla="*/ 18 h 60"/>
                  <a:gd name="T34" fmla="*/ 42 w 68"/>
                  <a:gd name="T35" fmla="*/ 4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60">
                    <a:moveTo>
                      <a:pt x="42" y="43"/>
                    </a:moveTo>
                    <a:cubicBezTo>
                      <a:pt x="49" y="52"/>
                      <a:pt x="54" y="51"/>
                      <a:pt x="61" y="45"/>
                    </a:cubicBezTo>
                    <a:cubicBezTo>
                      <a:pt x="62" y="43"/>
                      <a:pt x="63" y="42"/>
                      <a:pt x="64" y="40"/>
                    </a:cubicBezTo>
                    <a:cubicBezTo>
                      <a:pt x="68" y="45"/>
                      <a:pt x="68" y="45"/>
                      <a:pt x="68" y="45"/>
                    </a:cubicBezTo>
                    <a:cubicBezTo>
                      <a:pt x="67" y="46"/>
                      <a:pt x="66" y="48"/>
                      <a:pt x="64" y="51"/>
                    </a:cubicBezTo>
                    <a:cubicBezTo>
                      <a:pt x="56" y="59"/>
                      <a:pt x="49" y="60"/>
                      <a:pt x="40" y="52"/>
                    </a:cubicBezTo>
                    <a:cubicBezTo>
                      <a:pt x="39" y="51"/>
                      <a:pt x="38" y="50"/>
                      <a:pt x="37" y="49"/>
                    </a:cubicBezTo>
                    <a:cubicBezTo>
                      <a:pt x="15" y="23"/>
                      <a:pt x="15" y="23"/>
                      <a:pt x="15" y="23"/>
                    </a:cubicBezTo>
                    <a:cubicBezTo>
                      <a:pt x="7" y="32"/>
                      <a:pt x="7" y="32"/>
                      <a:pt x="7" y="32"/>
                    </a:cubicBezTo>
                    <a:cubicBezTo>
                      <a:pt x="2" y="27"/>
                      <a:pt x="2" y="27"/>
                      <a:pt x="2" y="27"/>
                    </a:cubicBezTo>
                    <a:cubicBezTo>
                      <a:pt x="11" y="18"/>
                      <a:pt x="11" y="18"/>
                      <a:pt x="11" y="18"/>
                    </a:cubicBezTo>
                    <a:cubicBezTo>
                      <a:pt x="0" y="7"/>
                      <a:pt x="0" y="7"/>
                      <a:pt x="0" y="7"/>
                    </a:cubicBezTo>
                    <a:cubicBezTo>
                      <a:pt x="5" y="1"/>
                      <a:pt x="5" y="1"/>
                      <a:pt x="5" y="1"/>
                    </a:cubicBezTo>
                    <a:cubicBezTo>
                      <a:pt x="16" y="13"/>
                      <a:pt x="16" y="13"/>
                      <a:pt x="16" y="13"/>
                    </a:cubicBezTo>
                    <a:cubicBezTo>
                      <a:pt x="28" y="0"/>
                      <a:pt x="28" y="0"/>
                      <a:pt x="28" y="0"/>
                    </a:cubicBezTo>
                    <a:cubicBezTo>
                      <a:pt x="32" y="4"/>
                      <a:pt x="32" y="4"/>
                      <a:pt x="32" y="4"/>
                    </a:cubicBezTo>
                    <a:cubicBezTo>
                      <a:pt x="20" y="18"/>
                      <a:pt x="20" y="18"/>
                      <a:pt x="20" y="18"/>
                    </a:cubicBezTo>
                    <a:lnTo>
                      <a:pt x="42"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58"/>
              <p:cNvSpPr>
                <a:spLocks noEditPoints="1"/>
              </p:cNvSpPr>
              <p:nvPr userDrawn="1"/>
            </p:nvSpPr>
            <p:spPr bwMode="auto">
              <a:xfrm>
                <a:off x="2312" y="2524"/>
                <a:ext cx="70" cy="87"/>
              </a:xfrm>
              <a:custGeom>
                <a:avLst/>
                <a:gdLst>
                  <a:gd name="T0" fmla="*/ 2 w 57"/>
                  <a:gd name="T1" fmla="*/ 11 h 71"/>
                  <a:gd name="T2" fmla="*/ 3 w 57"/>
                  <a:gd name="T3" fmla="*/ 2 h 71"/>
                  <a:gd name="T4" fmla="*/ 10 w 57"/>
                  <a:gd name="T5" fmla="*/ 2 h 71"/>
                  <a:gd name="T6" fmla="*/ 10 w 57"/>
                  <a:gd name="T7" fmla="*/ 11 h 71"/>
                  <a:gd name="T8" fmla="*/ 2 w 57"/>
                  <a:gd name="T9" fmla="*/ 11 h 71"/>
                  <a:gd name="T10" fmla="*/ 15 w 57"/>
                  <a:gd name="T11" fmla="*/ 24 h 71"/>
                  <a:gd name="T12" fmla="*/ 20 w 57"/>
                  <a:gd name="T13" fmla="*/ 19 h 71"/>
                  <a:gd name="T14" fmla="*/ 57 w 57"/>
                  <a:gd name="T15" fmla="*/ 66 h 71"/>
                  <a:gd name="T16" fmla="*/ 52 w 57"/>
                  <a:gd name="T17" fmla="*/ 71 h 71"/>
                  <a:gd name="T18" fmla="*/ 15 w 57"/>
                  <a:gd name="T19" fmla="*/ 2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2" y="11"/>
                    </a:moveTo>
                    <a:cubicBezTo>
                      <a:pt x="0" y="9"/>
                      <a:pt x="0" y="4"/>
                      <a:pt x="3" y="2"/>
                    </a:cubicBezTo>
                    <a:cubicBezTo>
                      <a:pt x="5" y="0"/>
                      <a:pt x="8" y="0"/>
                      <a:pt x="10" y="2"/>
                    </a:cubicBezTo>
                    <a:cubicBezTo>
                      <a:pt x="13" y="5"/>
                      <a:pt x="13" y="9"/>
                      <a:pt x="10" y="11"/>
                    </a:cubicBezTo>
                    <a:cubicBezTo>
                      <a:pt x="8" y="13"/>
                      <a:pt x="5" y="13"/>
                      <a:pt x="2" y="11"/>
                    </a:cubicBezTo>
                    <a:close/>
                    <a:moveTo>
                      <a:pt x="15" y="24"/>
                    </a:moveTo>
                    <a:cubicBezTo>
                      <a:pt x="20" y="19"/>
                      <a:pt x="20" y="19"/>
                      <a:pt x="20" y="19"/>
                    </a:cubicBezTo>
                    <a:cubicBezTo>
                      <a:pt x="57" y="66"/>
                      <a:pt x="57" y="66"/>
                      <a:pt x="57" y="66"/>
                    </a:cubicBezTo>
                    <a:cubicBezTo>
                      <a:pt x="52" y="71"/>
                      <a:pt x="52" y="71"/>
                      <a:pt x="52" y="71"/>
                    </a:cubicBezTo>
                    <a:lnTo>
                      <a:pt x="15"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59"/>
              <p:cNvSpPr>
                <a:spLocks/>
              </p:cNvSpPr>
              <p:nvPr userDrawn="1"/>
            </p:nvSpPr>
            <p:spPr bwMode="auto">
              <a:xfrm>
                <a:off x="2355" y="2485"/>
                <a:ext cx="72" cy="86"/>
              </a:xfrm>
              <a:custGeom>
                <a:avLst/>
                <a:gdLst>
                  <a:gd name="T0" fmla="*/ 0 w 72"/>
                  <a:gd name="T1" fmla="*/ 45 h 86"/>
                  <a:gd name="T2" fmla="*/ 8 w 72"/>
                  <a:gd name="T3" fmla="*/ 39 h 86"/>
                  <a:gd name="T4" fmla="*/ 62 w 72"/>
                  <a:gd name="T5" fmla="*/ 73 h 86"/>
                  <a:gd name="T6" fmla="*/ 62 w 72"/>
                  <a:gd name="T7" fmla="*/ 73 h 86"/>
                  <a:gd name="T8" fmla="*/ 47 w 72"/>
                  <a:gd name="T9" fmla="*/ 6 h 86"/>
                  <a:gd name="T10" fmla="*/ 55 w 72"/>
                  <a:gd name="T11" fmla="*/ 0 h 86"/>
                  <a:gd name="T12" fmla="*/ 72 w 72"/>
                  <a:gd name="T13" fmla="*/ 81 h 86"/>
                  <a:gd name="T14" fmla="*/ 66 w 72"/>
                  <a:gd name="T15" fmla="*/ 86 h 86"/>
                  <a:gd name="T16" fmla="*/ 0 w 72"/>
                  <a:gd name="T17" fmla="*/ 4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86">
                    <a:moveTo>
                      <a:pt x="0" y="45"/>
                    </a:moveTo>
                    <a:lnTo>
                      <a:pt x="8" y="39"/>
                    </a:lnTo>
                    <a:lnTo>
                      <a:pt x="62" y="73"/>
                    </a:lnTo>
                    <a:lnTo>
                      <a:pt x="62" y="73"/>
                    </a:lnTo>
                    <a:lnTo>
                      <a:pt x="47" y="6"/>
                    </a:lnTo>
                    <a:lnTo>
                      <a:pt x="55" y="0"/>
                    </a:lnTo>
                    <a:lnTo>
                      <a:pt x="72" y="81"/>
                    </a:lnTo>
                    <a:lnTo>
                      <a:pt x="66" y="86"/>
                    </a:lnTo>
                    <a:lnTo>
                      <a:pt x="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60"/>
              <p:cNvSpPr>
                <a:spLocks noEditPoints="1"/>
              </p:cNvSpPr>
              <p:nvPr userDrawn="1"/>
            </p:nvSpPr>
            <p:spPr bwMode="auto">
              <a:xfrm>
                <a:off x="2434" y="2441"/>
                <a:ext cx="78" cy="89"/>
              </a:xfrm>
              <a:custGeom>
                <a:avLst/>
                <a:gdLst>
                  <a:gd name="T0" fmla="*/ 15 w 63"/>
                  <a:gd name="T1" fmla="*/ 50 h 73"/>
                  <a:gd name="T2" fmla="*/ 17 w 63"/>
                  <a:gd name="T3" fmla="*/ 52 h 73"/>
                  <a:gd name="T4" fmla="*/ 45 w 63"/>
                  <a:gd name="T5" fmla="*/ 58 h 73"/>
                  <a:gd name="T6" fmla="*/ 56 w 63"/>
                  <a:gd name="T7" fmla="*/ 37 h 73"/>
                  <a:gd name="T8" fmla="*/ 62 w 63"/>
                  <a:gd name="T9" fmla="*/ 35 h 73"/>
                  <a:gd name="T10" fmla="*/ 48 w 63"/>
                  <a:gd name="T11" fmla="*/ 64 h 73"/>
                  <a:gd name="T12" fmla="*/ 11 w 63"/>
                  <a:gd name="T13" fmla="*/ 56 h 73"/>
                  <a:gd name="T14" fmla="*/ 19 w 63"/>
                  <a:gd name="T15" fmla="*/ 8 h 73"/>
                  <a:gd name="T16" fmla="*/ 53 w 63"/>
                  <a:gd name="T17" fmla="*/ 15 h 73"/>
                  <a:gd name="T18" fmla="*/ 57 w 63"/>
                  <a:gd name="T19" fmla="*/ 22 h 73"/>
                  <a:gd name="T20" fmla="*/ 15 w 63"/>
                  <a:gd name="T21" fmla="*/ 50 h 73"/>
                  <a:gd name="T22" fmla="*/ 13 w 63"/>
                  <a:gd name="T23" fmla="*/ 44 h 73"/>
                  <a:gd name="T24" fmla="*/ 48 w 63"/>
                  <a:gd name="T25" fmla="*/ 21 h 73"/>
                  <a:gd name="T26" fmla="*/ 47 w 63"/>
                  <a:gd name="T27" fmla="*/ 20 h 73"/>
                  <a:gd name="T28" fmla="*/ 22 w 63"/>
                  <a:gd name="T29" fmla="*/ 14 h 73"/>
                  <a:gd name="T30" fmla="*/ 13 w 63"/>
                  <a:gd name="T31"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73">
                    <a:moveTo>
                      <a:pt x="15" y="50"/>
                    </a:moveTo>
                    <a:cubicBezTo>
                      <a:pt x="16" y="50"/>
                      <a:pt x="16" y="51"/>
                      <a:pt x="17" y="52"/>
                    </a:cubicBezTo>
                    <a:cubicBezTo>
                      <a:pt x="24" y="63"/>
                      <a:pt x="35" y="65"/>
                      <a:pt x="45" y="58"/>
                    </a:cubicBezTo>
                    <a:cubicBezTo>
                      <a:pt x="52" y="53"/>
                      <a:pt x="56" y="46"/>
                      <a:pt x="56" y="37"/>
                    </a:cubicBezTo>
                    <a:cubicBezTo>
                      <a:pt x="62" y="35"/>
                      <a:pt x="62" y="35"/>
                      <a:pt x="62" y="35"/>
                    </a:cubicBezTo>
                    <a:cubicBezTo>
                      <a:pt x="63" y="46"/>
                      <a:pt x="58" y="57"/>
                      <a:pt x="48" y="64"/>
                    </a:cubicBezTo>
                    <a:cubicBezTo>
                      <a:pt x="34" y="73"/>
                      <a:pt x="20" y="70"/>
                      <a:pt x="11" y="56"/>
                    </a:cubicBezTo>
                    <a:cubicBezTo>
                      <a:pt x="0" y="40"/>
                      <a:pt x="3" y="19"/>
                      <a:pt x="19" y="8"/>
                    </a:cubicBezTo>
                    <a:cubicBezTo>
                      <a:pt x="31" y="0"/>
                      <a:pt x="45" y="2"/>
                      <a:pt x="53" y="15"/>
                    </a:cubicBezTo>
                    <a:cubicBezTo>
                      <a:pt x="55" y="17"/>
                      <a:pt x="56" y="20"/>
                      <a:pt x="57" y="22"/>
                    </a:cubicBezTo>
                    <a:lnTo>
                      <a:pt x="15" y="50"/>
                    </a:lnTo>
                    <a:close/>
                    <a:moveTo>
                      <a:pt x="13" y="44"/>
                    </a:moveTo>
                    <a:cubicBezTo>
                      <a:pt x="48" y="21"/>
                      <a:pt x="48" y="21"/>
                      <a:pt x="48" y="21"/>
                    </a:cubicBezTo>
                    <a:cubicBezTo>
                      <a:pt x="47" y="20"/>
                      <a:pt x="47" y="20"/>
                      <a:pt x="47" y="20"/>
                    </a:cubicBezTo>
                    <a:cubicBezTo>
                      <a:pt x="40" y="9"/>
                      <a:pt x="31" y="8"/>
                      <a:pt x="22" y="14"/>
                    </a:cubicBezTo>
                    <a:cubicBezTo>
                      <a:pt x="11" y="21"/>
                      <a:pt x="9" y="33"/>
                      <a:pt x="1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61"/>
              <p:cNvSpPr>
                <a:spLocks/>
              </p:cNvSpPr>
              <p:nvPr userDrawn="1"/>
            </p:nvSpPr>
            <p:spPr bwMode="auto">
              <a:xfrm>
                <a:off x="2559" y="2404"/>
                <a:ext cx="46" cy="28"/>
              </a:xfrm>
              <a:custGeom>
                <a:avLst/>
                <a:gdLst>
                  <a:gd name="T0" fmla="*/ 0 w 46"/>
                  <a:gd name="T1" fmla="*/ 20 h 28"/>
                  <a:gd name="T2" fmla="*/ 43 w 46"/>
                  <a:gd name="T3" fmla="*/ 0 h 28"/>
                  <a:gd name="T4" fmla="*/ 46 w 46"/>
                  <a:gd name="T5" fmla="*/ 7 h 28"/>
                  <a:gd name="T6" fmla="*/ 2 w 46"/>
                  <a:gd name="T7" fmla="*/ 28 h 28"/>
                  <a:gd name="T8" fmla="*/ 0 w 46"/>
                  <a:gd name="T9" fmla="*/ 20 h 28"/>
                </a:gdLst>
                <a:ahLst/>
                <a:cxnLst>
                  <a:cxn ang="0">
                    <a:pos x="T0" y="T1"/>
                  </a:cxn>
                  <a:cxn ang="0">
                    <a:pos x="T2" y="T3"/>
                  </a:cxn>
                  <a:cxn ang="0">
                    <a:pos x="T4" y="T5"/>
                  </a:cxn>
                  <a:cxn ang="0">
                    <a:pos x="T6" y="T7"/>
                  </a:cxn>
                  <a:cxn ang="0">
                    <a:pos x="T8" y="T9"/>
                  </a:cxn>
                </a:cxnLst>
                <a:rect l="0" t="0" r="r" b="b"/>
                <a:pathLst>
                  <a:path w="46" h="28">
                    <a:moveTo>
                      <a:pt x="0" y="20"/>
                    </a:moveTo>
                    <a:lnTo>
                      <a:pt x="43" y="0"/>
                    </a:lnTo>
                    <a:lnTo>
                      <a:pt x="46" y="7"/>
                    </a:lnTo>
                    <a:lnTo>
                      <a:pt x="2" y="28"/>
                    </a:lnTo>
                    <a:lnTo>
                      <a:pt x="0"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62"/>
              <p:cNvSpPr>
                <a:spLocks noEditPoints="1"/>
              </p:cNvSpPr>
              <p:nvPr userDrawn="1"/>
            </p:nvSpPr>
            <p:spPr bwMode="auto">
              <a:xfrm>
                <a:off x="2664" y="2300"/>
                <a:ext cx="91" cy="124"/>
              </a:xfrm>
              <a:custGeom>
                <a:avLst/>
                <a:gdLst>
                  <a:gd name="T0" fmla="*/ 69 w 74"/>
                  <a:gd name="T1" fmla="*/ 59 h 101"/>
                  <a:gd name="T2" fmla="*/ 47 w 74"/>
                  <a:gd name="T3" fmla="*/ 92 h 101"/>
                  <a:gd name="T4" fmla="*/ 15 w 74"/>
                  <a:gd name="T5" fmla="*/ 101 h 101"/>
                  <a:gd name="T6" fmla="*/ 0 w 74"/>
                  <a:gd name="T7" fmla="*/ 12 h 101"/>
                  <a:gd name="T8" fmla="*/ 27 w 74"/>
                  <a:gd name="T9" fmla="*/ 5 h 101"/>
                  <a:gd name="T10" fmla="*/ 59 w 74"/>
                  <a:gd name="T11" fmla="*/ 19 h 101"/>
                  <a:gd name="T12" fmla="*/ 50 w 74"/>
                  <a:gd name="T13" fmla="*/ 46 h 101"/>
                  <a:gd name="T14" fmla="*/ 50 w 74"/>
                  <a:gd name="T15" fmla="*/ 46 h 101"/>
                  <a:gd name="T16" fmla="*/ 69 w 74"/>
                  <a:gd name="T17" fmla="*/ 59 h 101"/>
                  <a:gd name="T18" fmla="*/ 28 w 74"/>
                  <a:gd name="T19" fmla="*/ 11 h 101"/>
                  <a:gd name="T20" fmla="*/ 9 w 74"/>
                  <a:gd name="T21" fmla="*/ 17 h 101"/>
                  <a:gd name="T22" fmla="*/ 15 w 74"/>
                  <a:gd name="T23" fmla="*/ 53 h 101"/>
                  <a:gd name="T24" fmla="*/ 35 w 74"/>
                  <a:gd name="T25" fmla="*/ 48 h 101"/>
                  <a:gd name="T26" fmla="*/ 51 w 74"/>
                  <a:gd name="T27" fmla="*/ 21 h 101"/>
                  <a:gd name="T28" fmla="*/ 28 w 74"/>
                  <a:gd name="T29" fmla="*/ 11 h 101"/>
                  <a:gd name="T30" fmla="*/ 62 w 74"/>
                  <a:gd name="T31" fmla="*/ 61 h 101"/>
                  <a:gd name="T32" fmla="*/ 40 w 74"/>
                  <a:gd name="T33" fmla="*/ 53 h 101"/>
                  <a:gd name="T34" fmla="*/ 16 w 74"/>
                  <a:gd name="T35" fmla="*/ 60 h 101"/>
                  <a:gd name="T36" fmla="*/ 22 w 74"/>
                  <a:gd name="T37" fmla="*/ 92 h 101"/>
                  <a:gd name="T38" fmla="*/ 45 w 74"/>
                  <a:gd name="T39" fmla="*/ 85 h 101"/>
                  <a:gd name="T40" fmla="*/ 62 w 74"/>
                  <a:gd name="T41"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4" h="101">
                    <a:moveTo>
                      <a:pt x="69" y="59"/>
                    </a:moveTo>
                    <a:cubicBezTo>
                      <a:pt x="74" y="76"/>
                      <a:pt x="64" y="87"/>
                      <a:pt x="47" y="92"/>
                    </a:cubicBezTo>
                    <a:cubicBezTo>
                      <a:pt x="15" y="101"/>
                      <a:pt x="15" y="101"/>
                      <a:pt x="15" y="101"/>
                    </a:cubicBezTo>
                    <a:cubicBezTo>
                      <a:pt x="0" y="12"/>
                      <a:pt x="0" y="12"/>
                      <a:pt x="0" y="12"/>
                    </a:cubicBezTo>
                    <a:cubicBezTo>
                      <a:pt x="27" y="5"/>
                      <a:pt x="27" y="5"/>
                      <a:pt x="27" y="5"/>
                    </a:cubicBezTo>
                    <a:cubicBezTo>
                      <a:pt x="44" y="0"/>
                      <a:pt x="55" y="5"/>
                      <a:pt x="59" y="19"/>
                    </a:cubicBezTo>
                    <a:cubicBezTo>
                      <a:pt x="62" y="30"/>
                      <a:pt x="59" y="39"/>
                      <a:pt x="50" y="46"/>
                    </a:cubicBezTo>
                    <a:cubicBezTo>
                      <a:pt x="50" y="46"/>
                      <a:pt x="50" y="46"/>
                      <a:pt x="50" y="46"/>
                    </a:cubicBezTo>
                    <a:cubicBezTo>
                      <a:pt x="60" y="46"/>
                      <a:pt x="67" y="50"/>
                      <a:pt x="69" y="59"/>
                    </a:cubicBezTo>
                    <a:close/>
                    <a:moveTo>
                      <a:pt x="28" y="11"/>
                    </a:moveTo>
                    <a:cubicBezTo>
                      <a:pt x="9" y="17"/>
                      <a:pt x="9" y="17"/>
                      <a:pt x="9" y="17"/>
                    </a:cubicBezTo>
                    <a:cubicBezTo>
                      <a:pt x="15" y="53"/>
                      <a:pt x="15" y="53"/>
                      <a:pt x="15" y="53"/>
                    </a:cubicBezTo>
                    <a:cubicBezTo>
                      <a:pt x="35" y="48"/>
                      <a:pt x="35" y="48"/>
                      <a:pt x="35" y="48"/>
                    </a:cubicBezTo>
                    <a:cubicBezTo>
                      <a:pt x="49" y="44"/>
                      <a:pt x="55" y="35"/>
                      <a:pt x="51" y="21"/>
                    </a:cubicBezTo>
                    <a:cubicBezTo>
                      <a:pt x="48" y="11"/>
                      <a:pt x="41" y="8"/>
                      <a:pt x="28" y="11"/>
                    </a:cubicBezTo>
                    <a:close/>
                    <a:moveTo>
                      <a:pt x="62" y="61"/>
                    </a:moveTo>
                    <a:cubicBezTo>
                      <a:pt x="59" y="53"/>
                      <a:pt x="52" y="50"/>
                      <a:pt x="40" y="53"/>
                    </a:cubicBezTo>
                    <a:cubicBezTo>
                      <a:pt x="16" y="60"/>
                      <a:pt x="16" y="60"/>
                      <a:pt x="16" y="60"/>
                    </a:cubicBezTo>
                    <a:cubicBezTo>
                      <a:pt x="22" y="92"/>
                      <a:pt x="22" y="92"/>
                      <a:pt x="22" y="92"/>
                    </a:cubicBezTo>
                    <a:cubicBezTo>
                      <a:pt x="45" y="85"/>
                      <a:pt x="45" y="85"/>
                      <a:pt x="45" y="85"/>
                    </a:cubicBezTo>
                    <a:cubicBezTo>
                      <a:pt x="59" y="82"/>
                      <a:pt x="65" y="74"/>
                      <a:pt x="62"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63"/>
              <p:cNvSpPr>
                <a:spLocks noEditPoints="1"/>
              </p:cNvSpPr>
              <p:nvPr userDrawn="1"/>
            </p:nvSpPr>
            <p:spPr bwMode="auto">
              <a:xfrm>
                <a:off x="2770" y="2316"/>
                <a:ext cx="73" cy="82"/>
              </a:xfrm>
              <a:custGeom>
                <a:avLst/>
                <a:gdLst>
                  <a:gd name="T0" fmla="*/ 10 w 59"/>
                  <a:gd name="T1" fmla="*/ 38 h 67"/>
                  <a:gd name="T2" fmla="*/ 10 w 59"/>
                  <a:gd name="T3" fmla="*/ 41 h 67"/>
                  <a:gd name="T4" fmla="*/ 33 w 59"/>
                  <a:gd name="T5" fmla="*/ 58 h 67"/>
                  <a:gd name="T6" fmla="*/ 52 w 59"/>
                  <a:gd name="T7" fmla="*/ 44 h 67"/>
                  <a:gd name="T8" fmla="*/ 59 w 59"/>
                  <a:gd name="T9" fmla="*/ 45 h 67"/>
                  <a:gd name="T10" fmla="*/ 33 w 59"/>
                  <a:gd name="T11" fmla="*/ 65 h 67"/>
                  <a:gd name="T12" fmla="*/ 3 w 59"/>
                  <a:gd name="T13" fmla="*/ 43 h 67"/>
                  <a:gd name="T14" fmla="*/ 30 w 59"/>
                  <a:gd name="T15" fmla="*/ 2 h 67"/>
                  <a:gd name="T16" fmla="*/ 58 w 59"/>
                  <a:gd name="T17" fmla="*/ 23 h 67"/>
                  <a:gd name="T18" fmla="*/ 59 w 59"/>
                  <a:gd name="T19" fmla="*/ 31 h 67"/>
                  <a:gd name="T20" fmla="*/ 10 w 59"/>
                  <a:gd name="T21" fmla="*/ 38 h 67"/>
                  <a:gd name="T22" fmla="*/ 10 w 59"/>
                  <a:gd name="T23" fmla="*/ 32 h 67"/>
                  <a:gd name="T24" fmla="*/ 51 w 59"/>
                  <a:gd name="T25" fmla="*/ 26 h 67"/>
                  <a:gd name="T26" fmla="*/ 51 w 59"/>
                  <a:gd name="T27" fmla="*/ 25 h 67"/>
                  <a:gd name="T28" fmla="*/ 31 w 59"/>
                  <a:gd name="T29" fmla="*/ 8 h 67"/>
                  <a:gd name="T30" fmla="*/ 10 w 59"/>
                  <a:gd name="T31" fmla="*/ 3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7">
                    <a:moveTo>
                      <a:pt x="10" y="38"/>
                    </a:moveTo>
                    <a:cubicBezTo>
                      <a:pt x="10" y="39"/>
                      <a:pt x="10" y="40"/>
                      <a:pt x="10" y="41"/>
                    </a:cubicBezTo>
                    <a:cubicBezTo>
                      <a:pt x="12" y="54"/>
                      <a:pt x="21" y="60"/>
                      <a:pt x="33" y="58"/>
                    </a:cubicBezTo>
                    <a:cubicBezTo>
                      <a:pt x="41" y="57"/>
                      <a:pt x="49" y="52"/>
                      <a:pt x="52" y="44"/>
                    </a:cubicBezTo>
                    <a:cubicBezTo>
                      <a:pt x="59" y="45"/>
                      <a:pt x="59" y="45"/>
                      <a:pt x="59" y="45"/>
                    </a:cubicBezTo>
                    <a:cubicBezTo>
                      <a:pt x="55" y="55"/>
                      <a:pt x="45" y="63"/>
                      <a:pt x="33" y="65"/>
                    </a:cubicBezTo>
                    <a:cubicBezTo>
                      <a:pt x="17" y="67"/>
                      <a:pt x="5" y="59"/>
                      <a:pt x="3" y="43"/>
                    </a:cubicBezTo>
                    <a:cubicBezTo>
                      <a:pt x="0" y="23"/>
                      <a:pt x="11" y="5"/>
                      <a:pt x="30" y="2"/>
                    </a:cubicBezTo>
                    <a:cubicBezTo>
                      <a:pt x="45" y="0"/>
                      <a:pt x="56" y="8"/>
                      <a:pt x="58" y="23"/>
                    </a:cubicBezTo>
                    <a:cubicBezTo>
                      <a:pt x="59" y="26"/>
                      <a:pt x="59" y="29"/>
                      <a:pt x="59" y="31"/>
                    </a:cubicBezTo>
                    <a:lnTo>
                      <a:pt x="10" y="38"/>
                    </a:lnTo>
                    <a:close/>
                    <a:moveTo>
                      <a:pt x="10" y="32"/>
                    </a:moveTo>
                    <a:cubicBezTo>
                      <a:pt x="51" y="26"/>
                      <a:pt x="51" y="26"/>
                      <a:pt x="51" y="26"/>
                    </a:cubicBezTo>
                    <a:cubicBezTo>
                      <a:pt x="51" y="25"/>
                      <a:pt x="51" y="25"/>
                      <a:pt x="51" y="25"/>
                    </a:cubicBezTo>
                    <a:cubicBezTo>
                      <a:pt x="49" y="12"/>
                      <a:pt x="41" y="7"/>
                      <a:pt x="31" y="8"/>
                    </a:cubicBezTo>
                    <a:cubicBezTo>
                      <a:pt x="18" y="10"/>
                      <a:pt x="11" y="20"/>
                      <a:pt x="1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64"/>
              <p:cNvSpPr>
                <a:spLocks/>
              </p:cNvSpPr>
              <p:nvPr userDrawn="1"/>
            </p:nvSpPr>
            <p:spPr bwMode="auto">
              <a:xfrm>
                <a:off x="2912" y="2272"/>
                <a:ext cx="105" cy="114"/>
              </a:xfrm>
              <a:custGeom>
                <a:avLst/>
                <a:gdLst>
                  <a:gd name="T0" fmla="*/ 46 w 85"/>
                  <a:gd name="T1" fmla="*/ 47 h 93"/>
                  <a:gd name="T2" fmla="*/ 83 w 85"/>
                  <a:gd name="T3" fmla="*/ 47 h 93"/>
                  <a:gd name="T4" fmla="*/ 79 w 85"/>
                  <a:gd name="T5" fmla="*/ 91 h 93"/>
                  <a:gd name="T6" fmla="*/ 72 w 85"/>
                  <a:gd name="T7" fmla="*/ 91 h 93"/>
                  <a:gd name="T8" fmla="*/ 74 w 85"/>
                  <a:gd name="T9" fmla="*/ 73 h 93"/>
                  <a:gd name="T10" fmla="*/ 73 w 85"/>
                  <a:gd name="T11" fmla="*/ 73 h 93"/>
                  <a:gd name="T12" fmla="*/ 38 w 85"/>
                  <a:gd name="T13" fmla="*/ 93 h 93"/>
                  <a:gd name="T14" fmla="*/ 0 w 85"/>
                  <a:gd name="T15" fmla="*/ 53 h 93"/>
                  <a:gd name="T16" fmla="*/ 49 w 85"/>
                  <a:gd name="T17" fmla="*/ 0 h 93"/>
                  <a:gd name="T18" fmla="*/ 85 w 85"/>
                  <a:gd name="T19" fmla="*/ 29 h 93"/>
                  <a:gd name="T20" fmla="*/ 78 w 85"/>
                  <a:gd name="T21" fmla="*/ 31 h 93"/>
                  <a:gd name="T22" fmla="*/ 48 w 85"/>
                  <a:gd name="T23" fmla="*/ 7 h 93"/>
                  <a:gd name="T24" fmla="*/ 8 w 85"/>
                  <a:gd name="T25" fmla="*/ 52 h 93"/>
                  <a:gd name="T26" fmla="*/ 39 w 85"/>
                  <a:gd name="T27" fmla="*/ 86 h 93"/>
                  <a:gd name="T28" fmla="*/ 76 w 85"/>
                  <a:gd name="T29" fmla="*/ 54 h 93"/>
                  <a:gd name="T30" fmla="*/ 45 w 85"/>
                  <a:gd name="T31" fmla="*/ 54 h 93"/>
                  <a:gd name="T32" fmla="*/ 46 w 85"/>
                  <a:gd name="T33" fmla="*/ 4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93">
                    <a:moveTo>
                      <a:pt x="46" y="47"/>
                    </a:moveTo>
                    <a:cubicBezTo>
                      <a:pt x="83" y="47"/>
                      <a:pt x="83" y="47"/>
                      <a:pt x="83" y="47"/>
                    </a:cubicBezTo>
                    <a:cubicBezTo>
                      <a:pt x="79" y="91"/>
                      <a:pt x="79" y="91"/>
                      <a:pt x="79" y="91"/>
                    </a:cubicBezTo>
                    <a:cubicBezTo>
                      <a:pt x="72" y="91"/>
                      <a:pt x="72" y="91"/>
                      <a:pt x="72" y="91"/>
                    </a:cubicBezTo>
                    <a:cubicBezTo>
                      <a:pt x="74" y="73"/>
                      <a:pt x="74" y="73"/>
                      <a:pt x="74" y="73"/>
                    </a:cubicBezTo>
                    <a:cubicBezTo>
                      <a:pt x="73" y="73"/>
                      <a:pt x="73" y="73"/>
                      <a:pt x="73" y="73"/>
                    </a:cubicBezTo>
                    <a:cubicBezTo>
                      <a:pt x="66" y="86"/>
                      <a:pt x="53" y="93"/>
                      <a:pt x="38" y="93"/>
                    </a:cubicBezTo>
                    <a:cubicBezTo>
                      <a:pt x="16" y="93"/>
                      <a:pt x="0" y="77"/>
                      <a:pt x="0" y="53"/>
                    </a:cubicBezTo>
                    <a:cubicBezTo>
                      <a:pt x="0" y="24"/>
                      <a:pt x="20" y="0"/>
                      <a:pt x="49" y="0"/>
                    </a:cubicBezTo>
                    <a:cubicBezTo>
                      <a:pt x="69" y="0"/>
                      <a:pt x="83" y="12"/>
                      <a:pt x="85" y="29"/>
                    </a:cubicBezTo>
                    <a:cubicBezTo>
                      <a:pt x="78" y="31"/>
                      <a:pt x="78" y="31"/>
                      <a:pt x="78" y="31"/>
                    </a:cubicBezTo>
                    <a:cubicBezTo>
                      <a:pt x="76" y="16"/>
                      <a:pt x="65" y="7"/>
                      <a:pt x="48" y="7"/>
                    </a:cubicBezTo>
                    <a:cubicBezTo>
                      <a:pt x="24" y="7"/>
                      <a:pt x="8" y="27"/>
                      <a:pt x="8" y="52"/>
                    </a:cubicBezTo>
                    <a:cubicBezTo>
                      <a:pt x="8" y="73"/>
                      <a:pt x="21" y="86"/>
                      <a:pt x="39" y="86"/>
                    </a:cubicBezTo>
                    <a:cubicBezTo>
                      <a:pt x="57" y="86"/>
                      <a:pt x="72" y="74"/>
                      <a:pt x="76" y="54"/>
                    </a:cubicBezTo>
                    <a:cubicBezTo>
                      <a:pt x="45" y="54"/>
                      <a:pt x="45" y="54"/>
                      <a:pt x="45" y="54"/>
                    </a:cubicBezTo>
                    <a:lnTo>
                      <a:pt x="46"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65"/>
              <p:cNvSpPr>
                <a:spLocks/>
              </p:cNvSpPr>
              <p:nvPr userDrawn="1"/>
            </p:nvSpPr>
            <p:spPr bwMode="auto">
              <a:xfrm>
                <a:off x="3039" y="2310"/>
                <a:ext cx="47" cy="73"/>
              </a:xfrm>
              <a:custGeom>
                <a:avLst/>
                <a:gdLst>
                  <a:gd name="T0" fmla="*/ 38 w 38"/>
                  <a:gd name="T1" fmla="*/ 1 h 60"/>
                  <a:gd name="T2" fmla="*/ 37 w 38"/>
                  <a:gd name="T3" fmla="*/ 7 h 60"/>
                  <a:gd name="T4" fmla="*/ 32 w 38"/>
                  <a:gd name="T5" fmla="*/ 7 h 60"/>
                  <a:gd name="T6" fmla="*/ 11 w 38"/>
                  <a:gd name="T7" fmla="*/ 28 h 60"/>
                  <a:gd name="T8" fmla="*/ 8 w 38"/>
                  <a:gd name="T9" fmla="*/ 60 h 60"/>
                  <a:gd name="T10" fmla="*/ 0 w 38"/>
                  <a:gd name="T11" fmla="*/ 60 h 60"/>
                  <a:gd name="T12" fmla="*/ 7 w 38"/>
                  <a:gd name="T13" fmla="*/ 1 h 60"/>
                  <a:gd name="T14" fmla="*/ 13 w 38"/>
                  <a:gd name="T15" fmla="*/ 1 h 60"/>
                  <a:gd name="T16" fmla="*/ 13 w 38"/>
                  <a:gd name="T17" fmla="*/ 12 h 60"/>
                  <a:gd name="T18" fmla="*/ 13 w 38"/>
                  <a:gd name="T19" fmla="*/ 12 h 60"/>
                  <a:gd name="T20" fmla="*/ 32 w 38"/>
                  <a:gd name="T21" fmla="*/ 0 h 60"/>
                  <a:gd name="T22" fmla="*/ 38 w 38"/>
                  <a:gd name="T23"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60">
                    <a:moveTo>
                      <a:pt x="38" y="1"/>
                    </a:moveTo>
                    <a:cubicBezTo>
                      <a:pt x="37" y="7"/>
                      <a:pt x="37" y="7"/>
                      <a:pt x="37" y="7"/>
                    </a:cubicBezTo>
                    <a:cubicBezTo>
                      <a:pt x="35" y="7"/>
                      <a:pt x="33" y="7"/>
                      <a:pt x="32" y="7"/>
                    </a:cubicBezTo>
                    <a:cubicBezTo>
                      <a:pt x="21" y="7"/>
                      <a:pt x="13" y="14"/>
                      <a:pt x="11" y="28"/>
                    </a:cubicBezTo>
                    <a:cubicBezTo>
                      <a:pt x="8" y="60"/>
                      <a:pt x="8" y="60"/>
                      <a:pt x="8" y="60"/>
                    </a:cubicBezTo>
                    <a:cubicBezTo>
                      <a:pt x="0" y="60"/>
                      <a:pt x="0" y="60"/>
                      <a:pt x="0" y="60"/>
                    </a:cubicBezTo>
                    <a:cubicBezTo>
                      <a:pt x="7" y="1"/>
                      <a:pt x="7" y="1"/>
                      <a:pt x="7" y="1"/>
                    </a:cubicBezTo>
                    <a:cubicBezTo>
                      <a:pt x="13" y="1"/>
                      <a:pt x="13" y="1"/>
                      <a:pt x="13" y="1"/>
                    </a:cubicBezTo>
                    <a:cubicBezTo>
                      <a:pt x="13" y="12"/>
                      <a:pt x="13" y="12"/>
                      <a:pt x="13" y="12"/>
                    </a:cubicBezTo>
                    <a:cubicBezTo>
                      <a:pt x="13" y="12"/>
                      <a:pt x="13" y="12"/>
                      <a:pt x="13" y="12"/>
                    </a:cubicBezTo>
                    <a:cubicBezTo>
                      <a:pt x="17" y="4"/>
                      <a:pt x="24" y="0"/>
                      <a:pt x="32" y="0"/>
                    </a:cubicBezTo>
                    <a:cubicBezTo>
                      <a:pt x="34" y="0"/>
                      <a:pt x="36" y="0"/>
                      <a:pt x="3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66"/>
              <p:cNvSpPr>
                <a:spLocks noEditPoints="1"/>
              </p:cNvSpPr>
              <p:nvPr userDrawn="1"/>
            </p:nvSpPr>
            <p:spPr bwMode="auto">
              <a:xfrm>
                <a:off x="3100" y="2309"/>
                <a:ext cx="71" cy="77"/>
              </a:xfrm>
              <a:custGeom>
                <a:avLst/>
                <a:gdLst>
                  <a:gd name="T0" fmla="*/ 8 w 58"/>
                  <a:gd name="T1" fmla="*/ 33 h 63"/>
                  <a:gd name="T2" fmla="*/ 8 w 58"/>
                  <a:gd name="T3" fmla="*/ 36 h 63"/>
                  <a:gd name="T4" fmla="*/ 28 w 58"/>
                  <a:gd name="T5" fmla="*/ 56 h 63"/>
                  <a:gd name="T6" fmla="*/ 48 w 58"/>
                  <a:gd name="T7" fmla="*/ 45 h 63"/>
                  <a:gd name="T8" fmla="*/ 55 w 58"/>
                  <a:gd name="T9" fmla="*/ 47 h 63"/>
                  <a:gd name="T10" fmla="*/ 27 w 58"/>
                  <a:gd name="T11" fmla="*/ 63 h 63"/>
                  <a:gd name="T12" fmla="*/ 0 w 58"/>
                  <a:gd name="T13" fmla="*/ 36 h 63"/>
                  <a:gd name="T14" fmla="*/ 33 w 58"/>
                  <a:gd name="T15" fmla="*/ 0 h 63"/>
                  <a:gd name="T16" fmla="*/ 58 w 58"/>
                  <a:gd name="T17" fmla="*/ 26 h 63"/>
                  <a:gd name="T18" fmla="*/ 57 w 58"/>
                  <a:gd name="T19" fmla="*/ 33 h 63"/>
                  <a:gd name="T20" fmla="*/ 8 w 58"/>
                  <a:gd name="T21" fmla="*/ 33 h 63"/>
                  <a:gd name="T22" fmla="*/ 9 w 58"/>
                  <a:gd name="T23" fmla="*/ 27 h 63"/>
                  <a:gd name="T24" fmla="*/ 51 w 58"/>
                  <a:gd name="T25" fmla="*/ 27 h 63"/>
                  <a:gd name="T26" fmla="*/ 51 w 58"/>
                  <a:gd name="T27" fmla="*/ 26 h 63"/>
                  <a:gd name="T28" fmla="*/ 33 w 58"/>
                  <a:gd name="T29" fmla="*/ 7 h 63"/>
                  <a:gd name="T30" fmla="*/ 9 w 58"/>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3">
                    <a:moveTo>
                      <a:pt x="8" y="33"/>
                    </a:moveTo>
                    <a:cubicBezTo>
                      <a:pt x="8" y="34"/>
                      <a:pt x="8" y="35"/>
                      <a:pt x="8" y="36"/>
                    </a:cubicBezTo>
                    <a:cubicBezTo>
                      <a:pt x="8" y="49"/>
                      <a:pt x="16" y="56"/>
                      <a:pt x="28" y="56"/>
                    </a:cubicBezTo>
                    <a:cubicBezTo>
                      <a:pt x="36" y="56"/>
                      <a:pt x="44" y="53"/>
                      <a:pt x="48" y="45"/>
                    </a:cubicBezTo>
                    <a:cubicBezTo>
                      <a:pt x="55" y="47"/>
                      <a:pt x="55" y="47"/>
                      <a:pt x="55" y="47"/>
                    </a:cubicBezTo>
                    <a:cubicBezTo>
                      <a:pt x="50" y="57"/>
                      <a:pt x="39" y="63"/>
                      <a:pt x="27" y="63"/>
                    </a:cubicBezTo>
                    <a:cubicBezTo>
                      <a:pt x="11" y="63"/>
                      <a:pt x="0" y="53"/>
                      <a:pt x="0" y="36"/>
                    </a:cubicBezTo>
                    <a:cubicBezTo>
                      <a:pt x="0" y="17"/>
                      <a:pt x="14" y="0"/>
                      <a:pt x="33" y="0"/>
                    </a:cubicBezTo>
                    <a:cubicBezTo>
                      <a:pt x="48" y="0"/>
                      <a:pt x="58" y="10"/>
                      <a:pt x="58" y="26"/>
                    </a:cubicBezTo>
                    <a:cubicBezTo>
                      <a:pt x="58" y="28"/>
                      <a:pt x="58" y="31"/>
                      <a:pt x="57"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2" y="16"/>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67"/>
              <p:cNvSpPr>
                <a:spLocks noEditPoints="1"/>
              </p:cNvSpPr>
              <p:nvPr userDrawn="1"/>
            </p:nvSpPr>
            <p:spPr bwMode="auto">
              <a:xfrm>
                <a:off x="3192" y="2309"/>
                <a:ext cx="72" cy="77"/>
              </a:xfrm>
              <a:custGeom>
                <a:avLst/>
                <a:gdLst>
                  <a:gd name="T0" fmla="*/ 8 w 58"/>
                  <a:gd name="T1" fmla="*/ 33 h 63"/>
                  <a:gd name="T2" fmla="*/ 8 w 58"/>
                  <a:gd name="T3" fmla="*/ 36 h 63"/>
                  <a:gd name="T4" fmla="*/ 27 w 58"/>
                  <a:gd name="T5" fmla="*/ 56 h 63"/>
                  <a:gd name="T6" fmla="*/ 48 w 58"/>
                  <a:gd name="T7" fmla="*/ 45 h 63"/>
                  <a:gd name="T8" fmla="*/ 55 w 58"/>
                  <a:gd name="T9" fmla="*/ 47 h 63"/>
                  <a:gd name="T10" fmla="*/ 27 w 58"/>
                  <a:gd name="T11" fmla="*/ 63 h 63"/>
                  <a:gd name="T12" fmla="*/ 0 w 58"/>
                  <a:gd name="T13" fmla="*/ 36 h 63"/>
                  <a:gd name="T14" fmla="*/ 33 w 58"/>
                  <a:gd name="T15" fmla="*/ 0 h 63"/>
                  <a:gd name="T16" fmla="*/ 58 w 58"/>
                  <a:gd name="T17" fmla="*/ 26 h 63"/>
                  <a:gd name="T18" fmla="*/ 57 w 58"/>
                  <a:gd name="T19" fmla="*/ 33 h 63"/>
                  <a:gd name="T20" fmla="*/ 8 w 58"/>
                  <a:gd name="T21" fmla="*/ 33 h 63"/>
                  <a:gd name="T22" fmla="*/ 9 w 58"/>
                  <a:gd name="T23" fmla="*/ 27 h 63"/>
                  <a:gd name="T24" fmla="*/ 51 w 58"/>
                  <a:gd name="T25" fmla="*/ 27 h 63"/>
                  <a:gd name="T26" fmla="*/ 51 w 58"/>
                  <a:gd name="T27" fmla="*/ 26 h 63"/>
                  <a:gd name="T28" fmla="*/ 33 w 58"/>
                  <a:gd name="T29" fmla="*/ 7 h 63"/>
                  <a:gd name="T30" fmla="*/ 9 w 58"/>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3">
                    <a:moveTo>
                      <a:pt x="8" y="33"/>
                    </a:moveTo>
                    <a:cubicBezTo>
                      <a:pt x="8" y="34"/>
                      <a:pt x="8" y="35"/>
                      <a:pt x="8" y="36"/>
                    </a:cubicBezTo>
                    <a:cubicBezTo>
                      <a:pt x="8" y="49"/>
                      <a:pt x="16" y="56"/>
                      <a:pt x="27" y="56"/>
                    </a:cubicBezTo>
                    <a:cubicBezTo>
                      <a:pt x="36" y="56"/>
                      <a:pt x="44" y="53"/>
                      <a:pt x="48" y="45"/>
                    </a:cubicBezTo>
                    <a:cubicBezTo>
                      <a:pt x="55" y="47"/>
                      <a:pt x="55" y="47"/>
                      <a:pt x="55" y="47"/>
                    </a:cubicBezTo>
                    <a:cubicBezTo>
                      <a:pt x="50" y="57"/>
                      <a:pt x="39" y="63"/>
                      <a:pt x="27" y="63"/>
                    </a:cubicBezTo>
                    <a:cubicBezTo>
                      <a:pt x="11" y="63"/>
                      <a:pt x="0" y="53"/>
                      <a:pt x="0" y="36"/>
                    </a:cubicBezTo>
                    <a:cubicBezTo>
                      <a:pt x="0" y="17"/>
                      <a:pt x="14" y="0"/>
                      <a:pt x="33" y="0"/>
                    </a:cubicBezTo>
                    <a:cubicBezTo>
                      <a:pt x="48" y="0"/>
                      <a:pt x="58" y="10"/>
                      <a:pt x="58" y="26"/>
                    </a:cubicBezTo>
                    <a:cubicBezTo>
                      <a:pt x="58" y="28"/>
                      <a:pt x="58" y="31"/>
                      <a:pt x="57"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1" y="16"/>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68"/>
              <p:cNvSpPr>
                <a:spLocks/>
              </p:cNvSpPr>
              <p:nvPr userDrawn="1"/>
            </p:nvSpPr>
            <p:spPr bwMode="auto">
              <a:xfrm>
                <a:off x="3286" y="2309"/>
                <a:ext cx="68" cy="74"/>
              </a:xfrm>
              <a:custGeom>
                <a:avLst/>
                <a:gdLst>
                  <a:gd name="T0" fmla="*/ 55 w 55"/>
                  <a:gd name="T1" fmla="*/ 20 h 61"/>
                  <a:gd name="T2" fmla="*/ 54 w 55"/>
                  <a:gd name="T3" fmla="*/ 24 h 61"/>
                  <a:gd name="T4" fmla="*/ 51 w 55"/>
                  <a:gd name="T5" fmla="*/ 61 h 61"/>
                  <a:gd name="T6" fmla="*/ 43 w 55"/>
                  <a:gd name="T7" fmla="*/ 61 h 61"/>
                  <a:gd name="T8" fmla="*/ 47 w 55"/>
                  <a:gd name="T9" fmla="*/ 27 h 61"/>
                  <a:gd name="T10" fmla="*/ 47 w 55"/>
                  <a:gd name="T11" fmla="*/ 22 h 61"/>
                  <a:gd name="T12" fmla="*/ 33 w 55"/>
                  <a:gd name="T13" fmla="*/ 7 h 61"/>
                  <a:gd name="T14" fmla="*/ 11 w 55"/>
                  <a:gd name="T15" fmla="*/ 28 h 61"/>
                  <a:gd name="T16" fmla="*/ 8 w 55"/>
                  <a:gd name="T17" fmla="*/ 61 h 61"/>
                  <a:gd name="T18" fmla="*/ 0 w 55"/>
                  <a:gd name="T19" fmla="*/ 61 h 61"/>
                  <a:gd name="T20" fmla="*/ 6 w 55"/>
                  <a:gd name="T21" fmla="*/ 2 h 61"/>
                  <a:gd name="T22" fmla="*/ 13 w 55"/>
                  <a:gd name="T23" fmla="*/ 2 h 61"/>
                  <a:gd name="T24" fmla="*/ 13 w 55"/>
                  <a:gd name="T25" fmla="*/ 12 h 61"/>
                  <a:gd name="T26" fmla="*/ 13 w 55"/>
                  <a:gd name="T27" fmla="*/ 12 h 61"/>
                  <a:gd name="T28" fmla="*/ 35 w 55"/>
                  <a:gd name="T29" fmla="*/ 0 h 61"/>
                  <a:gd name="T30" fmla="*/ 55 w 55"/>
                  <a:gd name="T31" fmla="*/ 2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61">
                    <a:moveTo>
                      <a:pt x="55" y="20"/>
                    </a:moveTo>
                    <a:cubicBezTo>
                      <a:pt x="55" y="22"/>
                      <a:pt x="55" y="23"/>
                      <a:pt x="54" y="24"/>
                    </a:cubicBezTo>
                    <a:cubicBezTo>
                      <a:pt x="51" y="61"/>
                      <a:pt x="51" y="61"/>
                      <a:pt x="51" y="61"/>
                    </a:cubicBezTo>
                    <a:cubicBezTo>
                      <a:pt x="43" y="61"/>
                      <a:pt x="43" y="61"/>
                      <a:pt x="43" y="61"/>
                    </a:cubicBezTo>
                    <a:cubicBezTo>
                      <a:pt x="47" y="27"/>
                      <a:pt x="47" y="27"/>
                      <a:pt x="47" y="27"/>
                    </a:cubicBezTo>
                    <a:cubicBezTo>
                      <a:pt x="47" y="25"/>
                      <a:pt x="47" y="24"/>
                      <a:pt x="47" y="22"/>
                    </a:cubicBezTo>
                    <a:cubicBezTo>
                      <a:pt x="47" y="12"/>
                      <a:pt x="42" y="7"/>
                      <a:pt x="33" y="7"/>
                    </a:cubicBezTo>
                    <a:cubicBezTo>
                      <a:pt x="21" y="7"/>
                      <a:pt x="13" y="15"/>
                      <a:pt x="11" y="28"/>
                    </a:cubicBezTo>
                    <a:cubicBezTo>
                      <a:pt x="8" y="61"/>
                      <a:pt x="8" y="61"/>
                      <a:pt x="8" y="61"/>
                    </a:cubicBezTo>
                    <a:cubicBezTo>
                      <a:pt x="0" y="61"/>
                      <a:pt x="0" y="61"/>
                      <a:pt x="0" y="61"/>
                    </a:cubicBezTo>
                    <a:cubicBezTo>
                      <a:pt x="6" y="2"/>
                      <a:pt x="6" y="2"/>
                      <a:pt x="6" y="2"/>
                    </a:cubicBezTo>
                    <a:cubicBezTo>
                      <a:pt x="13" y="2"/>
                      <a:pt x="13" y="2"/>
                      <a:pt x="13" y="2"/>
                    </a:cubicBezTo>
                    <a:cubicBezTo>
                      <a:pt x="13" y="12"/>
                      <a:pt x="13" y="12"/>
                      <a:pt x="13" y="12"/>
                    </a:cubicBezTo>
                    <a:cubicBezTo>
                      <a:pt x="13" y="12"/>
                      <a:pt x="13" y="12"/>
                      <a:pt x="13" y="12"/>
                    </a:cubicBezTo>
                    <a:cubicBezTo>
                      <a:pt x="18" y="5"/>
                      <a:pt x="26" y="0"/>
                      <a:pt x="35" y="0"/>
                    </a:cubicBezTo>
                    <a:cubicBezTo>
                      <a:pt x="47" y="0"/>
                      <a:pt x="55" y="7"/>
                      <a:pt x="5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69"/>
              <p:cNvSpPr>
                <a:spLocks/>
              </p:cNvSpPr>
              <p:nvPr userDrawn="1"/>
            </p:nvSpPr>
            <p:spPr bwMode="auto">
              <a:xfrm>
                <a:off x="3423" y="2337"/>
                <a:ext cx="49" cy="8"/>
              </a:xfrm>
              <a:custGeom>
                <a:avLst/>
                <a:gdLst>
                  <a:gd name="T0" fmla="*/ 2 w 49"/>
                  <a:gd name="T1" fmla="*/ 0 h 8"/>
                  <a:gd name="T2" fmla="*/ 49 w 49"/>
                  <a:gd name="T3" fmla="*/ 0 h 8"/>
                  <a:gd name="T4" fmla="*/ 49 w 49"/>
                  <a:gd name="T5" fmla="*/ 8 h 8"/>
                  <a:gd name="T6" fmla="*/ 0 w 49"/>
                  <a:gd name="T7" fmla="*/ 8 h 8"/>
                  <a:gd name="T8" fmla="*/ 2 w 49"/>
                  <a:gd name="T9" fmla="*/ 0 h 8"/>
                </a:gdLst>
                <a:ahLst/>
                <a:cxnLst>
                  <a:cxn ang="0">
                    <a:pos x="T0" y="T1"/>
                  </a:cxn>
                  <a:cxn ang="0">
                    <a:pos x="T2" y="T3"/>
                  </a:cxn>
                  <a:cxn ang="0">
                    <a:pos x="T4" y="T5"/>
                  </a:cxn>
                  <a:cxn ang="0">
                    <a:pos x="T6" y="T7"/>
                  </a:cxn>
                  <a:cxn ang="0">
                    <a:pos x="T8" y="T9"/>
                  </a:cxn>
                </a:cxnLst>
                <a:rect l="0" t="0" r="r" b="b"/>
                <a:pathLst>
                  <a:path w="49" h="8">
                    <a:moveTo>
                      <a:pt x="2" y="0"/>
                    </a:moveTo>
                    <a:lnTo>
                      <a:pt x="49" y="0"/>
                    </a:lnTo>
                    <a:lnTo>
                      <a:pt x="49" y="8"/>
                    </a:lnTo>
                    <a:lnTo>
                      <a:pt x="0" y="8"/>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0"/>
              <p:cNvSpPr>
                <a:spLocks noEditPoints="1"/>
              </p:cNvSpPr>
              <p:nvPr userDrawn="1"/>
            </p:nvSpPr>
            <p:spPr bwMode="auto">
              <a:xfrm>
                <a:off x="3541" y="2274"/>
                <a:ext cx="79" cy="109"/>
              </a:xfrm>
              <a:custGeom>
                <a:avLst/>
                <a:gdLst>
                  <a:gd name="T0" fmla="*/ 63 w 64"/>
                  <a:gd name="T1" fmla="*/ 64 h 89"/>
                  <a:gd name="T2" fmla="*/ 33 w 64"/>
                  <a:gd name="T3" fmla="*/ 89 h 89"/>
                  <a:gd name="T4" fmla="*/ 0 w 64"/>
                  <a:gd name="T5" fmla="*/ 89 h 89"/>
                  <a:gd name="T6" fmla="*/ 10 w 64"/>
                  <a:gd name="T7" fmla="*/ 0 h 89"/>
                  <a:gd name="T8" fmla="*/ 37 w 64"/>
                  <a:gd name="T9" fmla="*/ 0 h 89"/>
                  <a:gd name="T10" fmla="*/ 64 w 64"/>
                  <a:gd name="T11" fmla="*/ 22 h 89"/>
                  <a:gd name="T12" fmla="*/ 49 w 64"/>
                  <a:gd name="T13" fmla="*/ 46 h 89"/>
                  <a:gd name="T14" fmla="*/ 49 w 64"/>
                  <a:gd name="T15" fmla="*/ 46 h 89"/>
                  <a:gd name="T16" fmla="*/ 63 w 64"/>
                  <a:gd name="T17" fmla="*/ 64 h 89"/>
                  <a:gd name="T18" fmla="*/ 56 w 64"/>
                  <a:gd name="T19" fmla="*/ 64 h 89"/>
                  <a:gd name="T20" fmla="*/ 36 w 64"/>
                  <a:gd name="T21" fmla="*/ 50 h 89"/>
                  <a:gd name="T22" fmla="*/ 12 w 64"/>
                  <a:gd name="T23" fmla="*/ 50 h 89"/>
                  <a:gd name="T24" fmla="*/ 9 w 64"/>
                  <a:gd name="T25" fmla="*/ 83 h 89"/>
                  <a:gd name="T26" fmla="*/ 33 w 64"/>
                  <a:gd name="T27" fmla="*/ 83 h 89"/>
                  <a:gd name="T28" fmla="*/ 56 w 64"/>
                  <a:gd name="T29" fmla="*/ 64 h 89"/>
                  <a:gd name="T30" fmla="*/ 37 w 64"/>
                  <a:gd name="T31" fmla="*/ 7 h 89"/>
                  <a:gd name="T32" fmla="*/ 17 w 64"/>
                  <a:gd name="T33" fmla="*/ 7 h 89"/>
                  <a:gd name="T34" fmla="*/ 13 w 64"/>
                  <a:gd name="T35" fmla="*/ 44 h 89"/>
                  <a:gd name="T36" fmla="*/ 33 w 64"/>
                  <a:gd name="T37" fmla="*/ 44 h 89"/>
                  <a:gd name="T38" fmla="*/ 56 w 64"/>
                  <a:gd name="T39" fmla="*/ 23 h 89"/>
                  <a:gd name="T40" fmla="*/ 37 w 64"/>
                  <a:gd name="T41" fmla="*/ 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9">
                    <a:moveTo>
                      <a:pt x="63" y="64"/>
                    </a:moveTo>
                    <a:cubicBezTo>
                      <a:pt x="63" y="81"/>
                      <a:pt x="51" y="89"/>
                      <a:pt x="33" y="89"/>
                    </a:cubicBezTo>
                    <a:cubicBezTo>
                      <a:pt x="0" y="89"/>
                      <a:pt x="0" y="89"/>
                      <a:pt x="0" y="89"/>
                    </a:cubicBezTo>
                    <a:cubicBezTo>
                      <a:pt x="10" y="0"/>
                      <a:pt x="10" y="0"/>
                      <a:pt x="10" y="0"/>
                    </a:cubicBezTo>
                    <a:cubicBezTo>
                      <a:pt x="37" y="0"/>
                      <a:pt x="37" y="0"/>
                      <a:pt x="37" y="0"/>
                    </a:cubicBezTo>
                    <a:cubicBezTo>
                      <a:pt x="55" y="0"/>
                      <a:pt x="64" y="8"/>
                      <a:pt x="64" y="22"/>
                    </a:cubicBezTo>
                    <a:cubicBezTo>
                      <a:pt x="64" y="34"/>
                      <a:pt x="59" y="42"/>
                      <a:pt x="49" y="46"/>
                    </a:cubicBezTo>
                    <a:cubicBezTo>
                      <a:pt x="49" y="46"/>
                      <a:pt x="49" y="46"/>
                      <a:pt x="49" y="46"/>
                    </a:cubicBezTo>
                    <a:cubicBezTo>
                      <a:pt x="58" y="49"/>
                      <a:pt x="63" y="55"/>
                      <a:pt x="63" y="64"/>
                    </a:cubicBezTo>
                    <a:close/>
                    <a:moveTo>
                      <a:pt x="56" y="64"/>
                    </a:moveTo>
                    <a:cubicBezTo>
                      <a:pt x="56" y="55"/>
                      <a:pt x="50" y="50"/>
                      <a:pt x="36" y="50"/>
                    </a:cubicBezTo>
                    <a:cubicBezTo>
                      <a:pt x="12" y="50"/>
                      <a:pt x="12" y="50"/>
                      <a:pt x="12" y="50"/>
                    </a:cubicBezTo>
                    <a:cubicBezTo>
                      <a:pt x="9" y="83"/>
                      <a:pt x="9" y="83"/>
                      <a:pt x="9" y="83"/>
                    </a:cubicBezTo>
                    <a:cubicBezTo>
                      <a:pt x="33" y="83"/>
                      <a:pt x="33" y="83"/>
                      <a:pt x="33" y="83"/>
                    </a:cubicBezTo>
                    <a:cubicBezTo>
                      <a:pt x="47" y="83"/>
                      <a:pt x="56" y="77"/>
                      <a:pt x="56" y="64"/>
                    </a:cubicBezTo>
                    <a:close/>
                    <a:moveTo>
                      <a:pt x="37" y="7"/>
                    </a:moveTo>
                    <a:cubicBezTo>
                      <a:pt x="17" y="7"/>
                      <a:pt x="17" y="7"/>
                      <a:pt x="17" y="7"/>
                    </a:cubicBezTo>
                    <a:cubicBezTo>
                      <a:pt x="13" y="44"/>
                      <a:pt x="13" y="44"/>
                      <a:pt x="13" y="44"/>
                    </a:cubicBezTo>
                    <a:cubicBezTo>
                      <a:pt x="33" y="44"/>
                      <a:pt x="33" y="44"/>
                      <a:pt x="33" y="44"/>
                    </a:cubicBezTo>
                    <a:cubicBezTo>
                      <a:pt x="48" y="44"/>
                      <a:pt x="56" y="37"/>
                      <a:pt x="56" y="23"/>
                    </a:cubicBezTo>
                    <a:cubicBezTo>
                      <a:pt x="56" y="12"/>
                      <a:pt x="50"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1"/>
              <p:cNvSpPr>
                <a:spLocks noEditPoints="1"/>
              </p:cNvSpPr>
              <p:nvPr userDrawn="1"/>
            </p:nvSpPr>
            <p:spPr bwMode="auto">
              <a:xfrm>
                <a:off x="3643" y="2309"/>
                <a:ext cx="72" cy="77"/>
              </a:xfrm>
              <a:custGeom>
                <a:avLst/>
                <a:gdLst>
                  <a:gd name="T0" fmla="*/ 7 w 58"/>
                  <a:gd name="T1" fmla="*/ 33 h 63"/>
                  <a:gd name="T2" fmla="*/ 7 w 58"/>
                  <a:gd name="T3" fmla="*/ 36 h 63"/>
                  <a:gd name="T4" fmla="*/ 27 w 58"/>
                  <a:gd name="T5" fmla="*/ 56 h 63"/>
                  <a:gd name="T6" fmla="*/ 48 w 58"/>
                  <a:gd name="T7" fmla="*/ 45 h 63"/>
                  <a:gd name="T8" fmla="*/ 55 w 58"/>
                  <a:gd name="T9" fmla="*/ 47 h 63"/>
                  <a:gd name="T10" fmla="*/ 27 w 58"/>
                  <a:gd name="T11" fmla="*/ 63 h 63"/>
                  <a:gd name="T12" fmla="*/ 0 w 58"/>
                  <a:gd name="T13" fmla="*/ 36 h 63"/>
                  <a:gd name="T14" fmla="*/ 33 w 58"/>
                  <a:gd name="T15" fmla="*/ 0 h 63"/>
                  <a:gd name="T16" fmla="*/ 58 w 58"/>
                  <a:gd name="T17" fmla="*/ 26 h 63"/>
                  <a:gd name="T18" fmla="*/ 57 w 58"/>
                  <a:gd name="T19" fmla="*/ 33 h 63"/>
                  <a:gd name="T20" fmla="*/ 7 w 58"/>
                  <a:gd name="T21" fmla="*/ 33 h 63"/>
                  <a:gd name="T22" fmla="*/ 8 w 58"/>
                  <a:gd name="T23" fmla="*/ 27 h 63"/>
                  <a:gd name="T24" fmla="*/ 50 w 58"/>
                  <a:gd name="T25" fmla="*/ 27 h 63"/>
                  <a:gd name="T26" fmla="*/ 50 w 58"/>
                  <a:gd name="T27" fmla="*/ 26 h 63"/>
                  <a:gd name="T28" fmla="*/ 33 w 58"/>
                  <a:gd name="T29" fmla="*/ 7 h 63"/>
                  <a:gd name="T30" fmla="*/ 8 w 58"/>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3">
                    <a:moveTo>
                      <a:pt x="7" y="33"/>
                    </a:moveTo>
                    <a:cubicBezTo>
                      <a:pt x="7" y="34"/>
                      <a:pt x="7" y="35"/>
                      <a:pt x="7" y="36"/>
                    </a:cubicBezTo>
                    <a:cubicBezTo>
                      <a:pt x="7" y="49"/>
                      <a:pt x="15" y="56"/>
                      <a:pt x="27" y="56"/>
                    </a:cubicBezTo>
                    <a:cubicBezTo>
                      <a:pt x="36" y="56"/>
                      <a:pt x="44" y="53"/>
                      <a:pt x="48" y="45"/>
                    </a:cubicBezTo>
                    <a:cubicBezTo>
                      <a:pt x="55" y="47"/>
                      <a:pt x="55" y="47"/>
                      <a:pt x="55" y="47"/>
                    </a:cubicBezTo>
                    <a:cubicBezTo>
                      <a:pt x="50" y="57"/>
                      <a:pt x="39" y="63"/>
                      <a:pt x="27" y="63"/>
                    </a:cubicBezTo>
                    <a:cubicBezTo>
                      <a:pt x="11" y="63"/>
                      <a:pt x="0" y="53"/>
                      <a:pt x="0" y="36"/>
                    </a:cubicBezTo>
                    <a:cubicBezTo>
                      <a:pt x="0" y="17"/>
                      <a:pt x="14" y="0"/>
                      <a:pt x="33" y="0"/>
                    </a:cubicBezTo>
                    <a:cubicBezTo>
                      <a:pt x="48" y="0"/>
                      <a:pt x="58" y="10"/>
                      <a:pt x="58" y="26"/>
                    </a:cubicBezTo>
                    <a:cubicBezTo>
                      <a:pt x="58" y="28"/>
                      <a:pt x="57" y="31"/>
                      <a:pt x="57" y="33"/>
                    </a:cubicBezTo>
                    <a:lnTo>
                      <a:pt x="7" y="33"/>
                    </a:lnTo>
                    <a:close/>
                    <a:moveTo>
                      <a:pt x="8" y="27"/>
                    </a:moveTo>
                    <a:cubicBezTo>
                      <a:pt x="50" y="27"/>
                      <a:pt x="50" y="27"/>
                      <a:pt x="50" y="27"/>
                    </a:cubicBezTo>
                    <a:cubicBezTo>
                      <a:pt x="50" y="26"/>
                      <a:pt x="50" y="26"/>
                      <a:pt x="50" y="26"/>
                    </a:cubicBezTo>
                    <a:cubicBezTo>
                      <a:pt x="50" y="13"/>
                      <a:pt x="43" y="7"/>
                      <a:pt x="33" y="7"/>
                    </a:cubicBezTo>
                    <a:cubicBezTo>
                      <a:pt x="20" y="7"/>
                      <a:pt x="11" y="16"/>
                      <a:pt x="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2"/>
              <p:cNvSpPr>
                <a:spLocks noEditPoints="1"/>
              </p:cNvSpPr>
              <p:nvPr userDrawn="1"/>
            </p:nvSpPr>
            <p:spPr bwMode="auto">
              <a:xfrm>
                <a:off x="3770" y="2274"/>
                <a:ext cx="94" cy="109"/>
              </a:xfrm>
              <a:custGeom>
                <a:avLst/>
                <a:gdLst>
                  <a:gd name="T0" fmla="*/ 78 w 94"/>
                  <a:gd name="T1" fmla="*/ 84 h 109"/>
                  <a:gd name="T2" fmla="*/ 24 w 94"/>
                  <a:gd name="T3" fmla="*/ 84 h 109"/>
                  <a:gd name="T4" fmla="*/ 10 w 94"/>
                  <a:gd name="T5" fmla="*/ 109 h 109"/>
                  <a:gd name="T6" fmla="*/ 0 w 94"/>
                  <a:gd name="T7" fmla="*/ 109 h 109"/>
                  <a:gd name="T8" fmla="*/ 55 w 94"/>
                  <a:gd name="T9" fmla="*/ 0 h 109"/>
                  <a:gd name="T10" fmla="*/ 65 w 94"/>
                  <a:gd name="T11" fmla="*/ 0 h 109"/>
                  <a:gd name="T12" fmla="*/ 94 w 94"/>
                  <a:gd name="T13" fmla="*/ 109 h 109"/>
                  <a:gd name="T14" fmla="*/ 84 w 94"/>
                  <a:gd name="T15" fmla="*/ 109 h 109"/>
                  <a:gd name="T16" fmla="*/ 78 w 94"/>
                  <a:gd name="T17" fmla="*/ 84 h 109"/>
                  <a:gd name="T18" fmla="*/ 76 w 94"/>
                  <a:gd name="T19" fmla="*/ 75 h 109"/>
                  <a:gd name="T20" fmla="*/ 58 w 94"/>
                  <a:gd name="T21" fmla="*/ 11 h 109"/>
                  <a:gd name="T22" fmla="*/ 58 w 94"/>
                  <a:gd name="T23" fmla="*/ 11 h 109"/>
                  <a:gd name="T24" fmla="*/ 28 w 94"/>
                  <a:gd name="T25" fmla="*/ 75 h 109"/>
                  <a:gd name="T26" fmla="*/ 76 w 94"/>
                  <a:gd name="T27" fmla="*/ 7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109">
                    <a:moveTo>
                      <a:pt x="78" y="84"/>
                    </a:moveTo>
                    <a:lnTo>
                      <a:pt x="24" y="84"/>
                    </a:lnTo>
                    <a:lnTo>
                      <a:pt x="10" y="109"/>
                    </a:lnTo>
                    <a:lnTo>
                      <a:pt x="0" y="109"/>
                    </a:lnTo>
                    <a:lnTo>
                      <a:pt x="55" y="0"/>
                    </a:lnTo>
                    <a:lnTo>
                      <a:pt x="65" y="0"/>
                    </a:lnTo>
                    <a:lnTo>
                      <a:pt x="94" y="109"/>
                    </a:lnTo>
                    <a:lnTo>
                      <a:pt x="84" y="109"/>
                    </a:lnTo>
                    <a:lnTo>
                      <a:pt x="78" y="84"/>
                    </a:lnTo>
                    <a:close/>
                    <a:moveTo>
                      <a:pt x="76" y="75"/>
                    </a:moveTo>
                    <a:lnTo>
                      <a:pt x="58" y="11"/>
                    </a:lnTo>
                    <a:lnTo>
                      <a:pt x="58" y="11"/>
                    </a:lnTo>
                    <a:lnTo>
                      <a:pt x="28" y="75"/>
                    </a:lnTo>
                    <a:lnTo>
                      <a:pt x="76"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3"/>
              <p:cNvSpPr>
                <a:spLocks/>
              </p:cNvSpPr>
              <p:nvPr userDrawn="1"/>
            </p:nvSpPr>
            <p:spPr bwMode="auto">
              <a:xfrm>
                <a:off x="3889" y="2274"/>
                <a:ext cx="21" cy="109"/>
              </a:xfrm>
              <a:custGeom>
                <a:avLst/>
                <a:gdLst>
                  <a:gd name="T0" fmla="*/ 11 w 21"/>
                  <a:gd name="T1" fmla="*/ 0 h 109"/>
                  <a:gd name="T2" fmla="*/ 21 w 21"/>
                  <a:gd name="T3" fmla="*/ 0 h 109"/>
                  <a:gd name="T4" fmla="*/ 10 w 21"/>
                  <a:gd name="T5" fmla="*/ 109 h 109"/>
                  <a:gd name="T6" fmla="*/ 0 w 21"/>
                  <a:gd name="T7" fmla="*/ 109 h 109"/>
                  <a:gd name="T8" fmla="*/ 11 w 21"/>
                  <a:gd name="T9" fmla="*/ 0 h 109"/>
                </a:gdLst>
                <a:ahLst/>
                <a:cxnLst>
                  <a:cxn ang="0">
                    <a:pos x="T0" y="T1"/>
                  </a:cxn>
                  <a:cxn ang="0">
                    <a:pos x="T2" y="T3"/>
                  </a:cxn>
                  <a:cxn ang="0">
                    <a:pos x="T4" y="T5"/>
                  </a:cxn>
                  <a:cxn ang="0">
                    <a:pos x="T6" y="T7"/>
                  </a:cxn>
                  <a:cxn ang="0">
                    <a:pos x="T8" y="T9"/>
                  </a:cxn>
                </a:cxnLst>
                <a:rect l="0" t="0" r="r" b="b"/>
                <a:pathLst>
                  <a:path w="21" h="109">
                    <a:moveTo>
                      <a:pt x="11" y="0"/>
                    </a:moveTo>
                    <a:lnTo>
                      <a:pt x="21" y="0"/>
                    </a:lnTo>
                    <a:lnTo>
                      <a:pt x="10" y="109"/>
                    </a:lnTo>
                    <a:lnTo>
                      <a:pt x="0" y="109"/>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4"/>
              <p:cNvSpPr>
                <a:spLocks/>
              </p:cNvSpPr>
              <p:nvPr userDrawn="1"/>
            </p:nvSpPr>
            <p:spPr bwMode="auto">
              <a:xfrm>
                <a:off x="4021" y="2337"/>
                <a:ext cx="48" cy="8"/>
              </a:xfrm>
              <a:custGeom>
                <a:avLst/>
                <a:gdLst>
                  <a:gd name="T0" fmla="*/ 0 w 48"/>
                  <a:gd name="T1" fmla="*/ 0 h 8"/>
                  <a:gd name="T2" fmla="*/ 48 w 48"/>
                  <a:gd name="T3" fmla="*/ 0 h 8"/>
                  <a:gd name="T4" fmla="*/ 47 w 48"/>
                  <a:gd name="T5" fmla="*/ 8 h 8"/>
                  <a:gd name="T6" fmla="*/ 0 w 48"/>
                  <a:gd name="T7" fmla="*/ 8 h 8"/>
                  <a:gd name="T8" fmla="*/ 0 w 48"/>
                  <a:gd name="T9" fmla="*/ 0 h 8"/>
                </a:gdLst>
                <a:ahLst/>
                <a:cxnLst>
                  <a:cxn ang="0">
                    <a:pos x="T0" y="T1"/>
                  </a:cxn>
                  <a:cxn ang="0">
                    <a:pos x="T2" y="T3"/>
                  </a:cxn>
                  <a:cxn ang="0">
                    <a:pos x="T4" y="T5"/>
                  </a:cxn>
                  <a:cxn ang="0">
                    <a:pos x="T6" y="T7"/>
                  </a:cxn>
                  <a:cxn ang="0">
                    <a:pos x="T8" y="T9"/>
                  </a:cxn>
                </a:cxnLst>
                <a:rect l="0" t="0" r="r" b="b"/>
                <a:pathLst>
                  <a:path w="48" h="8">
                    <a:moveTo>
                      <a:pt x="0" y="0"/>
                    </a:moveTo>
                    <a:lnTo>
                      <a:pt x="48" y="0"/>
                    </a:lnTo>
                    <a:lnTo>
                      <a:pt x="47" y="8"/>
                    </a:lnTo>
                    <a:lnTo>
                      <a:pt x="0" y="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5"/>
              <p:cNvSpPr>
                <a:spLocks noEditPoints="1"/>
              </p:cNvSpPr>
              <p:nvPr userDrawn="1"/>
            </p:nvSpPr>
            <p:spPr bwMode="auto">
              <a:xfrm>
                <a:off x="4269" y="2274"/>
                <a:ext cx="79" cy="109"/>
              </a:xfrm>
              <a:custGeom>
                <a:avLst/>
                <a:gdLst>
                  <a:gd name="T0" fmla="*/ 63 w 64"/>
                  <a:gd name="T1" fmla="*/ 64 h 89"/>
                  <a:gd name="T2" fmla="*/ 33 w 64"/>
                  <a:gd name="T3" fmla="*/ 89 h 89"/>
                  <a:gd name="T4" fmla="*/ 0 w 64"/>
                  <a:gd name="T5" fmla="*/ 89 h 89"/>
                  <a:gd name="T6" fmla="*/ 9 w 64"/>
                  <a:gd name="T7" fmla="*/ 0 h 89"/>
                  <a:gd name="T8" fmla="*/ 37 w 64"/>
                  <a:gd name="T9" fmla="*/ 0 h 89"/>
                  <a:gd name="T10" fmla="*/ 64 w 64"/>
                  <a:gd name="T11" fmla="*/ 22 h 89"/>
                  <a:gd name="T12" fmla="*/ 48 w 64"/>
                  <a:gd name="T13" fmla="*/ 46 h 89"/>
                  <a:gd name="T14" fmla="*/ 48 w 64"/>
                  <a:gd name="T15" fmla="*/ 46 h 89"/>
                  <a:gd name="T16" fmla="*/ 63 w 64"/>
                  <a:gd name="T17" fmla="*/ 64 h 89"/>
                  <a:gd name="T18" fmla="*/ 55 w 64"/>
                  <a:gd name="T19" fmla="*/ 64 h 89"/>
                  <a:gd name="T20" fmla="*/ 36 w 64"/>
                  <a:gd name="T21" fmla="*/ 50 h 89"/>
                  <a:gd name="T22" fmla="*/ 12 w 64"/>
                  <a:gd name="T23" fmla="*/ 50 h 89"/>
                  <a:gd name="T24" fmla="*/ 8 w 64"/>
                  <a:gd name="T25" fmla="*/ 83 h 89"/>
                  <a:gd name="T26" fmla="*/ 33 w 64"/>
                  <a:gd name="T27" fmla="*/ 83 h 89"/>
                  <a:gd name="T28" fmla="*/ 55 w 64"/>
                  <a:gd name="T29" fmla="*/ 64 h 89"/>
                  <a:gd name="T30" fmla="*/ 37 w 64"/>
                  <a:gd name="T31" fmla="*/ 7 h 89"/>
                  <a:gd name="T32" fmla="*/ 16 w 64"/>
                  <a:gd name="T33" fmla="*/ 7 h 89"/>
                  <a:gd name="T34" fmla="*/ 13 w 64"/>
                  <a:gd name="T35" fmla="*/ 44 h 89"/>
                  <a:gd name="T36" fmla="*/ 33 w 64"/>
                  <a:gd name="T37" fmla="*/ 44 h 89"/>
                  <a:gd name="T38" fmla="*/ 56 w 64"/>
                  <a:gd name="T39" fmla="*/ 23 h 89"/>
                  <a:gd name="T40" fmla="*/ 37 w 64"/>
                  <a:gd name="T41" fmla="*/ 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9">
                    <a:moveTo>
                      <a:pt x="63" y="64"/>
                    </a:moveTo>
                    <a:cubicBezTo>
                      <a:pt x="63" y="81"/>
                      <a:pt x="51" y="89"/>
                      <a:pt x="33" y="89"/>
                    </a:cubicBezTo>
                    <a:cubicBezTo>
                      <a:pt x="0" y="89"/>
                      <a:pt x="0" y="89"/>
                      <a:pt x="0" y="89"/>
                    </a:cubicBezTo>
                    <a:cubicBezTo>
                      <a:pt x="9" y="0"/>
                      <a:pt x="9" y="0"/>
                      <a:pt x="9" y="0"/>
                    </a:cubicBezTo>
                    <a:cubicBezTo>
                      <a:pt x="37" y="0"/>
                      <a:pt x="37" y="0"/>
                      <a:pt x="37" y="0"/>
                    </a:cubicBezTo>
                    <a:cubicBezTo>
                      <a:pt x="55" y="0"/>
                      <a:pt x="64" y="8"/>
                      <a:pt x="64" y="22"/>
                    </a:cubicBezTo>
                    <a:cubicBezTo>
                      <a:pt x="64" y="34"/>
                      <a:pt x="59" y="42"/>
                      <a:pt x="48" y="46"/>
                    </a:cubicBezTo>
                    <a:cubicBezTo>
                      <a:pt x="48" y="46"/>
                      <a:pt x="48" y="46"/>
                      <a:pt x="48" y="46"/>
                    </a:cubicBezTo>
                    <a:cubicBezTo>
                      <a:pt x="58" y="49"/>
                      <a:pt x="63" y="55"/>
                      <a:pt x="63" y="64"/>
                    </a:cubicBezTo>
                    <a:close/>
                    <a:moveTo>
                      <a:pt x="55" y="64"/>
                    </a:moveTo>
                    <a:cubicBezTo>
                      <a:pt x="55" y="55"/>
                      <a:pt x="49" y="50"/>
                      <a:pt x="36" y="50"/>
                    </a:cubicBezTo>
                    <a:cubicBezTo>
                      <a:pt x="12" y="50"/>
                      <a:pt x="12" y="50"/>
                      <a:pt x="12" y="50"/>
                    </a:cubicBezTo>
                    <a:cubicBezTo>
                      <a:pt x="8" y="83"/>
                      <a:pt x="8" y="83"/>
                      <a:pt x="8" y="83"/>
                    </a:cubicBezTo>
                    <a:cubicBezTo>
                      <a:pt x="33" y="83"/>
                      <a:pt x="33" y="83"/>
                      <a:pt x="33" y="83"/>
                    </a:cubicBezTo>
                    <a:cubicBezTo>
                      <a:pt x="47" y="83"/>
                      <a:pt x="55" y="77"/>
                      <a:pt x="55" y="64"/>
                    </a:cubicBezTo>
                    <a:close/>
                    <a:moveTo>
                      <a:pt x="37" y="7"/>
                    </a:moveTo>
                    <a:cubicBezTo>
                      <a:pt x="16" y="7"/>
                      <a:pt x="16" y="7"/>
                      <a:pt x="16" y="7"/>
                    </a:cubicBezTo>
                    <a:cubicBezTo>
                      <a:pt x="13" y="44"/>
                      <a:pt x="13" y="44"/>
                      <a:pt x="13" y="44"/>
                    </a:cubicBezTo>
                    <a:cubicBezTo>
                      <a:pt x="33" y="44"/>
                      <a:pt x="33" y="44"/>
                      <a:pt x="33" y="44"/>
                    </a:cubicBezTo>
                    <a:cubicBezTo>
                      <a:pt x="48" y="44"/>
                      <a:pt x="56" y="37"/>
                      <a:pt x="56" y="23"/>
                    </a:cubicBezTo>
                    <a:cubicBezTo>
                      <a:pt x="56" y="12"/>
                      <a:pt x="50"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6"/>
              <p:cNvSpPr>
                <a:spLocks noEditPoints="1"/>
              </p:cNvSpPr>
              <p:nvPr userDrawn="1"/>
            </p:nvSpPr>
            <p:spPr bwMode="auto">
              <a:xfrm>
                <a:off x="4371" y="2309"/>
                <a:ext cx="72" cy="77"/>
              </a:xfrm>
              <a:custGeom>
                <a:avLst/>
                <a:gdLst>
                  <a:gd name="T0" fmla="*/ 8 w 59"/>
                  <a:gd name="T1" fmla="*/ 33 h 63"/>
                  <a:gd name="T2" fmla="*/ 8 w 59"/>
                  <a:gd name="T3" fmla="*/ 36 h 63"/>
                  <a:gd name="T4" fmla="*/ 28 w 59"/>
                  <a:gd name="T5" fmla="*/ 56 h 63"/>
                  <a:gd name="T6" fmla="*/ 49 w 59"/>
                  <a:gd name="T7" fmla="*/ 45 h 63"/>
                  <a:gd name="T8" fmla="*/ 55 w 59"/>
                  <a:gd name="T9" fmla="*/ 47 h 63"/>
                  <a:gd name="T10" fmla="*/ 27 w 59"/>
                  <a:gd name="T11" fmla="*/ 63 h 63"/>
                  <a:gd name="T12" fmla="*/ 0 w 59"/>
                  <a:gd name="T13" fmla="*/ 36 h 63"/>
                  <a:gd name="T14" fmla="*/ 34 w 59"/>
                  <a:gd name="T15" fmla="*/ 0 h 63"/>
                  <a:gd name="T16" fmla="*/ 59 w 59"/>
                  <a:gd name="T17" fmla="*/ 26 h 63"/>
                  <a:gd name="T18" fmla="*/ 58 w 59"/>
                  <a:gd name="T19" fmla="*/ 33 h 63"/>
                  <a:gd name="T20" fmla="*/ 8 w 59"/>
                  <a:gd name="T21" fmla="*/ 33 h 63"/>
                  <a:gd name="T22" fmla="*/ 9 w 59"/>
                  <a:gd name="T23" fmla="*/ 27 h 63"/>
                  <a:gd name="T24" fmla="*/ 51 w 59"/>
                  <a:gd name="T25" fmla="*/ 27 h 63"/>
                  <a:gd name="T26" fmla="*/ 51 w 59"/>
                  <a:gd name="T27" fmla="*/ 26 h 63"/>
                  <a:gd name="T28" fmla="*/ 33 w 59"/>
                  <a:gd name="T29" fmla="*/ 7 h 63"/>
                  <a:gd name="T30" fmla="*/ 9 w 59"/>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3">
                    <a:moveTo>
                      <a:pt x="8" y="33"/>
                    </a:moveTo>
                    <a:cubicBezTo>
                      <a:pt x="8" y="34"/>
                      <a:pt x="8" y="35"/>
                      <a:pt x="8" y="36"/>
                    </a:cubicBezTo>
                    <a:cubicBezTo>
                      <a:pt x="8" y="49"/>
                      <a:pt x="16" y="56"/>
                      <a:pt x="28" y="56"/>
                    </a:cubicBezTo>
                    <a:cubicBezTo>
                      <a:pt x="37" y="56"/>
                      <a:pt x="44" y="53"/>
                      <a:pt x="49" y="45"/>
                    </a:cubicBezTo>
                    <a:cubicBezTo>
                      <a:pt x="55" y="47"/>
                      <a:pt x="55" y="47"/>
                      <a:pt x="55" y="47"/>
                    </a:cubicBezTo>
                    <a:cubicBezTo>
                      <a:pt x="50" y="57"/>
                      <a:pt x="40" y="63"/>
                      <a:pt x="27" y="63"/>
                    </a:cubicBezTo>
                    <a:cubicBezTo>
                      <a:pt x="11" y="63"/>
                      <a:pt x="0" y="53"/>
                      <a:pt x="0" y="36"/>
                    </a:cubicBezTo>
                    <a:cubicBezTo>
                      <a:pt x="0" y="17"/>
                      <a:pt x="15" y="0"/>
                      <a:pt x="34" y="0"/>
                    </a:cubicBezTo>
                    <a:cubicBezTo>
                      <a:pt x="48" y="0"/>
                      <a:pt x="59" y="10"/>
                      <a:pt x="59" y="26"/>
                    </a:cubicBezTo>
                    <a:cubicBezTo>
                      <a:pt x="59" y="28"/>
                      <a:pt x="58" y="31"/>
                      <a:pt x="58" y="33"/>
                    </a:cubicBezTo>
                    <a:lnTo>
                      <a:pt x="8" y="33"/>
                    </a:lnTo>
                    <a:close/>
                    <a:moveTo>
                      <a:pt x="9" y="27"/>
                    </a:moveTo>
                    <a:cubicBezTo>
                      <a:pt x="51" y="27"/>
                      <a:pt x="51" y="27"/>
                      <a:pt x="51" y="27"/>
                    </a:cubicBezTo>
                    <a:cubicBezTo>
                      <a:pt x="51" y="26"/>
                      <a:pt x="51" y="26"/>
                      <a:pt x="51" y="26"/>
                    </a:cubicBezTo>
                    <a:cubicBezTo>
                      <a:pt x="51" y="13"/>
                      <a:pt x="44" y="7"/>
                      <a:pt x="33" y="7"/>
                    </a:cubicBezTo>
                    <a:cubicBezTo>
                      <a:pt x="21" y="7"/>
                      <a:pt x="12" y="16"/>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7"/>
              <p:cNvSpPr>
                <a:spLocks/>
              </p:cNvSpPr>
              <p:nvPr userDrawn="1"/>
            </p:nvSpPr>
            <p:spPr bwMode="auto">
              <a:xfrm>
                <a:off x="4510" y="2272"/>
                <a:ext cx="106" cy="114"/>
              </a:xfrm>
              <a:custGeom>
                <a:avLst/>
                <a:gdLst>
                  <a:gd name="T0" fmla="*/ 46 w 86"/>
                  <a:gd name="T1" fmla="*/ 47 h 93"/>
                  <a:gd name="T2" fmla="*/ 84 w 86"/>
                  <a:gd name="T3" fmla="*/ 47 h 93"/>
                  <a:gd name="T4" fmla="*/ 79 w 86"/>
                  <a:gd name="T5" fmla="*/ 91 h 93"/>
                  <a:gd name="T6" fmla="*/ 73 w 86"/>
                  <a:gd name="T7" fmla="*/ 91 h 93"/>
                  <a:gd name="T8" fmla="*/ 74 w 86"/>
                  <a:gd name="T9" fmla="*/ 73 h 93"/>
                  <a:gd name="T10" fmla="*/ 73 w 86"/>
                  <a:gd name="T11" fmla="*/ 73 h 93"/>
                  <a:gd name="T12" fmla="*/ 38 w 86"/>
                  <a:gd name="T13" fmla="*/ 93 h 93"/>
                  <a:gd name="T14" fmla="*/ 0 w 86"/>
                  <a:gd name="T15" fmla="*/ 53 h 93"/>
                  <a:gd name="T16" fmla="*/ 49 w 86"/>
                  <a:gd name="T17" fmla="*/ 0 h 93"/>
                  <a:gd name="T18" fmla="*/ 86 w 86"/>
                  <a:gd name="T19" fmla="*/ 29 h 93"/>
                  <a:gd name="T20" fmla="*/ 78 w 86"/>
                  <a:gd name="T21" fmla="*/ 31 h 93"/>
                  <a:gd name="T22" fmla="*/ 49 w 86"/>
                  <a:gd name="T23" fmla="*/ 7 h 93"/>
                  <a:gd name="T24" fmla="*/ 8 w 86"/>
                  <a:gd name="T25" fmla="*/ 52 h 93"/>
                  <a:gd name="T26" fmla="*/ 39 w 86"/>
                  <a:gd name="T27" fmla="*/ 86 h 93"/>
                  <a:gd name="T28" fmla="*/ 76 w 86"/>
                  <a:gd name="T29" fmla="*/ 54 h 93"/>
                  <a:gd name="T30" fmla="*/ 45 w 86"/>
                  <a:gd name="T31" fmla="*/ 54 h 93"/>
                  <a:gd name="T32" fmla="*/ 46 w 86"/>
                  <a:gd name="T33" fmla="*/ 4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93">
                    <a:moveTo>
                      <a:pt x="46" y="47"/>
                    </a:moveTo>
                    <a:cubicBezTo>
                      <a:pt x="84" y="47"/>
                      <a:pt x="84" y="47"/>
                      <a:pt x="84" y="47"/>
                    </a:cubicBezTo>
                    <a:cubicBezTo>
                      <a:pt x="79" y="91"/>
                      <a:pt x="79" y="91"/>
                      <a:pt x="79" y="91"/>
                    </a:cubicBezTo>
                    <a:cubicBezTo>
                      <a:pt x="73" y="91"/>
                      <a:pt x="73" y="91"/>
                      <a:pt x="73" y="91"/>
                    </a:cubicBezTo>
                    <a:cubicBezTo>
                      <a:pt x="74" y="73"/>
                      <a:pt x="74" y="73"/>
                      <a:pt x="74" y="73"/>
                    </a:cubicBezTo>
                    <a:cubicBezTo>
                      <a:pt x="73" y="73"/>
                      <a:pt x="73" y="73"/>
                      <a:pt x="73" y="73"/>
                    </a:cubicBezTo>
                    <a:cubicBezTo>
                      <a:pt x="66" y="86"/>
                      <a:pt x="53" y="93"/>
                      <a:pt x="38" y="93"/>
                    </a:cubicBezTo>
                    <a:cubicBezTo>
                      <a:pt x="16" y="93"/>
                      <a:pt x="0" y="77"/>
                      <a:pt x="0" y="53"/>
                    </a:cubicBezTo>
                    <a:cubicBezTo>
                      <a:pt x="0" y="24"/>
                      <a:pt x="20" y="0"/>
                      <a:pt x="49" y="0"/>
                    </a:cubicBezTo>
                    <a:cubicBezTo>
                      <a:pt x="69" y="0"/>
                      <a:pt x="84" y="12"/>
                      <a:pt x="86" y="29"/>
                    </a:cubicBezTo>
                    <a:cubicBezTo>
                      <a:pt x="78" y="31"/>
                      <a:pt x="78" y="31"/>
                      <a:pt x="78" y="31"/>
                    </a:cubicBezTo>
                    <a:cubicBezTo>
                      <a:pt x="76" y="16"/>
                      <a:pt x="65" y="7"/>
                      <a:pt x="49" y="7"/>
                    </a:cubicBezTo>
                    <a:cubicBezTo>
                      <a:pt x="25" y="7"/>
                      <a:pt x="8" y="27"/>
                      <a:pt x="8" y="52"/>
                    </a:cubicBezTo>
                    <a:cubicBezTo>
                      <a:pt x="8" y="73"/>
                      <a:pt x="21" y="86"/>
                      <a:pt x="39" y="86"/>
                    </a:cubicBezTo>
                    <a:cubicBezTo>
                      <a:pt x="57" y="86"/>
                      <a:pt x="72" y="74"/>
                      <a:pt x="76" y="54"/>
                    </a:cubicBezTo>
                    <a:cubicBezTo>
                      <a:pt x="45" y="54"/>
                      <a:pt x="45" y="54"/>
                      <a:pt x="45" y="54"/>
                    </a:cubicBezTo>
                    <a:lnTo>
                      <a:pt x="46"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8"/>
              <p:cNvSpPr>
                <a:spLocks/>
              </p:cNvSpPr>
              <p:nvPr userDrawn="1"/>
            </p:nvSpPr>
            <p:spPr bwMode="auto">
              <a:xfrm>
                <a:off x="4637" y="2274"/>
                <a:ext cx="21" cy="109"/>
              </a:xfrm>
              <a:custGeom>
                <a:avLst/>
                <a:gdLst>
                  <a:gd name="T0" fmla="*/ 13 w 21"/>
                  <a:gd name="T1" fmla="*/ 0 h 109"/>
                  <a:gd name="T2" fmla="*/ 21 w 21"/>
                  <a:gd name="T3" fmla="*/ 0 h 109"/>
                  <a:gd name="T4" fmla="*/ 10 w 21"/>
                  <a:gd name="T5" fmla="*/ 109 h 109"/>
                  <a:gd name="T6" fmla="*/ 0 w 21"/>
                  <a:gd name="T7" fmla="*/ 109 h 109"/>
                  <a:gd name="T8" fmla="*/ 13 w 21"/>
                  <a:gd name="T9" fmla="*/ 0 h 109"/>
                </a:gdLst>
                <a:ahLst/>
                <a:cxnLst>
                  <a:cxn ang="0">
                    <a:pos x="T0" y="T1"/>
                  </a:cxn>
                  <a:cxn ang="0">
                    <a:pos x="T2" y="T3"/>
                  </a:cxn>
                  <a:cxn ang="0">
                    <a:pos x="T4" y="T5"/>
                  </a:cxn>
                  <a:cxn ang="0">
                    <a:pos x="T6" y="T7"/>
                  </a:cxn>
                  <a:cxn ang="0">
                    <a:pos x="T8" y="T9"/>
                  </a:cxn>
                </a:cxnLst>
                <a:rect l="0" t="0" r="r" b="b"/>
                <a:pathLst>
                  <a:path w="21" h="109">
                    <a:moveTo>
                      <a:pt x="13" y="0"/>
                    </a:moveTo>
                    <a:lnTo>
                      <a:pt x="21" y="0"/>
                    </a:lnTo>
                    <a:lnTo>
                      <a:pt x="10" y="109"/>
                    </a:lnTo>
                    <a:lnTo>
                      <a:pt x="0" y="109"/>
                    </a:ln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
              <p:cNvSpPr>
                <a:spLocks noEditPoints="1"/>
              </p:cNvSpPr>
              <p:nvPr userDrawn="1"/>
            </p:nvSpPr>
            <p:spPr bwMode="auto">
              <a:xfrm>
                <a:off x="4678" y="2309"/>
                <a:ext cx="75" cy="77"/>
              </a:xfrm>
              <a:custGeom>
                <a:avLst/>
                <a:gdLst>
                  <a:gd name="T0" fmla="*/ 0 w 61"/>
                  <a:gd name="T1" fmla="*/ 36 h 63"/>
                  <a:gd name="T2" fmla="*/ 33 w 61"/>
                  <a:gd name="T3" fmla="*/ 0 h 63"/>
                  <a:gd name="T4" fmla="*/ 61 w 61"/>
                  <a:gd name="T5" fmla="*/ 28 h 63"/>
                  <a:gd name="T6" fmla="*/ 27 w 61"/>
                  <a:gd name="T7" fmla="*/ 63 h 63"/>
                  <a:gd name="T8" fmla="*/ 0 w 61"/>
                  <a:gd name="T9" fmla="*/ 36 h 63"/>
                  <a:gd name="T10" fmla="*/ 53 w 61"/>
                  <a:gd name="T11" fmla="*/ 28 h 63"/>
                  <a:gd name="T12" fmla="*/ 33 w 61"/>
                  <a:gd name="T13" fmla="*/ 7 h 63"/>
                  <a:gd name="T14" fmla="*/ 7 w 61"/>
                  <a:gd name="T15" fmla="*/ 35 h 63"/>
                  <a:gd name="T16" fmla="*/ 28 w 61"/>
                  <a:gd name="T17" fmla="*/ 56 h 63"/>
                  <a:gd name="T18" fmla="*/ 53 w 61"/>
                  <a:gd name="T19" fmla="*/ 2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3">
                    <a:moveTo>
                      <a:pt x="0" y="36"/>
                    </a:moveTo>
                    <a:cubicBezTo>
                      <a:pt x="0" y="16"/>
                      <a:pt x="14" y="0"/>
                      <a:pt x="33" y="0"/>
                    </a:cubicBezTo>
                    <a:cubicBezTo>
                      <a:pt x="50" y="0"/>
                      <a:pt x="61" y="12"/>
                      <a:pt x="61" y="28"/>
                    </a:cubicBezTo>
                    <a:cubicBezTo>
                      <a:pt x="61" y="47"/>
                      <a:pt x="46" y="63"/>
                      <a:pt x="27" y="63"/>
                    </a:cubicBezTo>
                    <a:cubicBezTo>
                      <a:pt x="11" y="63"/>
                      <a:pt x="0" y="52"/>
                      <a:pt x="0" y="36"/>
                    </a:cubicBezTo>
                    <a:close/>
                    <a:moveTo>
                      <a:pt x="53" y="28"/>
                    </a:moveTo>
                    <a:cubicBezTo>
                      <a:pt x="53" y="15"/>
                      <a:pt x="45" y="7"/>
                      <a:pt x="33" y="7"/>
                    </a:cubicBezTo>
                    <a:cubicBezTo>
                      <a:pt x="18" y="7"/>
                      <a:pt x="7" y="20"/>
                      <a:pt x="7" y="35"/>
                    </a:cubicBezTo>
                    <a:cubicBezTo>
                      <a:pt x="7" y="48"/>
                      <a:pt x="16" y="56"/>
                      <a:pt x="28" y="56"/>
                    </a:cubicBezTo>
                    <a:cubicBezTo>
                      <a:pt x="42" y="56"/>
                      <a:pt x="53" y="44"/>
                      <a:pt x="5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80"/>
              <p:cNvSpPr>
                <a:spLocks noEditPoints="1"/>
              </p:cNvSpPr>
              <p:nvPr userDrawn="1"/>
            </p:nvSpPr>
            <p:spPr bwMode="auto">
              <a:xfrm>
                <a:off x="4776" y="2274"/>
                <a:ext cx="76" cy="112"/>
              </a:xfrm>
              <a:custGeom>
                <a:avLst/>
                <a:gdLst>
                  <a:gd name="T0" fmla="*/ 62 w 62"/>
                  <a:gd name="T1" fmla="*/ 56 h 91"/>
                  <a:gd name="T2" fmla="*/ 30 w 62"/>
                  <a:gd name="T3" fmla="*/ 91 h 91"/>
                  <a:gd name="T4" fmla="*/ 9 w 62"/>
                  <a:gd name="T5" fmla="*/ 79 h 91"/>
                  <a:gd name="T6" fmla="*/ 9 w 62"/>
                  <a:gd name="T7" fmla="*/ 79 h 91"/>
                  <a:gd name="T8" fmla="*/ 7 w 62"/>
                  <a:gd name="T9" fmla="*/ 89 h 91"/>
                  <a:gd name="T10" fmla="*/ 0 w 62"/>
                  <a:gd name="T11" fmla="*/ 89 h 91"/>
                  <a:gd name="T12" fmla="*/ 10 w 62"/>
                  <a:gd name="T13" fmla="*/ 0 h 91"/>
                  <a:gd name="T14" fmla="*/ 17 w 62"/>
                  <a:gd name="T15" fmla="*/ 0 h 91"/>
                  <a:gd name="T16" fmla="*/ 13 w 62"/>
                  <a:gd name="T17" fmla="*/ 40 h 91"/>
                  <a:gd name="T18" fmla="*/ 13 w 62"/>
                  <a:gd name="T19" fmla="*/ 40 h 91"/>
                  <a:gd name="T20" fmla="*/ 36 w 62"/>
                  <a:gd name="T21" fmla="*/ 28 h 91"/>
                  <a:gd name="T22" fmla="*/ 62 w 62"/>
                  <a:gd name="T23" fmla="*/ 56 h 91"/>
                  <a:gd name="T24" fmla="*/ 54 w 62"/>
                  <a:gd name="T25" fmla="*/ 56 h 91"/>
                  <a:gd name="T26" fmla="*/ 34 w 62"/>
                  <a:gd name="T27" fmla="*/ 35 h 91"/>
                  <a:gd name="T28" fmla="*/ 11 w 62"/>
                  <a:gd name="T29" fmla="*/ 54 h 91"/>
                  <a:gd name="T30" fmla="*/ 10 w 62"/>
                  <a:gd name="T31" fmla="*/ 65 h 91"/>
                  <a:gd name="T32" fmla="*/ 29 w 62"/>
                  <a:gd name="T33" fmla="*/ 84 h 91"/>
                  <a:gd name="T34" fmla="*/ 54 w 62"/>
                  <a:gd name="T35" fmla="*/ 5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91">
                    <a:moveTo>
                      <a:pt x="62" y="56"/>
                    </a:moveTo>
                    <a:cubicBezTo>
                      <a:pt x="62" y="75"/>
                      <a:pt x="48" y="91"/>
                      <a:pt x="30" y="91"/>
                    </a:cubicBezTo>
                    <a:cubicBezTo>
                      <a:pt x="20" y="91"/>
                      <a:pt x="12" y="87"/>
                      <a:pt x="9" y="79"/>
                    </a:cubicBezTo>
                    <a:cubicBezTo>
                      <a:pt x="9" y="79"/>
                      <a:pt x="9" y="79"/>
                      <a:pt x="9" y="79"/>
                    </a:cubicBezTo>
                    <a:cubicBezTo>
                      <a:pt x="7" y="89"/>
                      <a:pt x="7" y="89"/>
                      <a:pt x="7" y="89"/>
                    </a:cubicBezTo>
                    <a:cubicBezTo>
                      <a:pt x="0" y="89"/>
                      <a:pt x="0" y="89"/>
                      <a:pt x="0" y="89"/>
                    </a:cubicBezTo>
                    <a:cubicBezTo>
                      <a:pt x="10" y="0"/>
                      <a:pt x="10" y="0"/>
                      <a:pt x="10" y="0"/>
                    </a:cubicBezTo>
                    <a:cubicBezTo>
                      <a:pt x="17" y="0"/>
                      <a:pt x="17" y="0"/>
                      <a:pt x="17" y="0"/>
                    </a:cubicBezTo>
                    <a:cubicBezTo>
                      <a:pt x="13" y="40"/>
                      <a:pt x="13" y="40"/>
                      <a:pt x="13" y="40"/>
                    </a:cubicBezTo>
                    <a:cubicBezTo>
                      <a:pt x="13" y="40"/>
                      <a:pt x="13" y="40"/>
                      <a:pt x="13" y="40"/>
                    </a:cubicBezTo>
                    <a:cubicBezTo>
                      <a:pt x="18" y="33"/>
                      <a:pt x="27" y="28"/>
                      <a:pt x="36" y="28"/>
                    </a:cubicBezTo>
                    <a:cubicBezTo>
                      <a:pt x="51" y="28"/>
                      <a:pt x="62" y="39"/>
                      <a:pt x="62" y="56"/>
                    </a:cubicBezTo>
                    <a:close/>
                    <a:moveTo>
                      <a:pt x="54" y="56"/>
                    </a:moveTo>
                    <a:cubicBezTo>
                      <a:pt x="54" y="43"/>
                      <a:pt x="46" y="35"/>
                      <a:pt x="34" y="35"/>
                    </a:cubicBezTo>
                    <a:cubicBezTo>
                      <a:pt x="22" y="35"/>
                      <a:pt x="12" y="43"/>
                      <a:pt x="11" y="54"/>
                    </a:cubicBezTo>
                    <a:cubicBezTo>
                      <a:pt x="10" y="65"/>
                      <a:pt x="10" y="65"/>
                      <a:pt x="10" y="65"/>
                    </a:cubicBezTo>
                    <a:cubicBezTo>
                      <a:pt x="9" y="76"/>
                      <a:pt x="17" y="84"/>
                      <a:pt x="29" y="84"/>
                    </a:cubicBezTo>
                    <a:cubicBezTo>
                      <a:pt x="44" y="84"/>
                      <a:pt x="54" y="72"/>
                      <a:pt x="54"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1"/>
              <p:cNvSpPr>
                <a:spLocks noEditPoints="1"/>
              </p:cNvSpPr>
              <p:nvPr userDrawn="1"/>
            </p:nvSpPr>
            <p:spPr bwMode="auto">
              <a:xfrm>
                <a:off x="4873" y="2309"/>
                <a:ext cx="77" cy="77"/>
              </a:xfrm>
              <a:custGeom>
                <a:avLst/>
                <a:gdLst>
                  <a:gd name="T0" fmla="*/ 62 w 62"/>
                  <a:gd name="T1" fmla="*/ 2 h 63"/>
                  <a:gd name="T2" fmla="*/ 55 w 62"/>
                  <a:gd name="T3" fmla="*/ 61 h 63"/>
                  <a:gd name="T4" fmla="*/ 49 w 62"/>
                  <a:gd name="T5" fmla="*/ 61 h 63"/>
                  <a:gd name="T6" fmla="*/ 49 w 62"/>
                  <a:gd name="T7" fmla="*/ 51 h 63"/>
                  <a:gd name="T8" fmla="*/ 49 w 62"/>
                  <a:gd name="T9" fmla="*/ 51 h 63"/>
                  <a:gd name="T10" fmla="*/ 26 w 62"/>
                  <a:gd name="T11" fmla="*/ 63 h 63"/>
                  <a:gd name="T12" fmla="*/ 0 w 62"/>
                  <a:gd name="T13" fmla="*/ 36 h 63"/>
                  <a:gd name="T14" fmla="*/ 32 w 62"/>
                  <a:gd name="T15" fmla="*/ 0 h 63"/>
                  <a:gd name="T16" fmla="*/ 53 w 62"/>
                  <a:gd name="T17" fmla="*/ 12 h 63"/>
                  <a:gd name="T18" fmla="*/ 53 w 62"/>
                  <a:gd name="T19" fmla="*/ 12 h 63"/>
                  <a:gd name="T20" fmla="*/ 55 w 62"/>
                  <a:gd name="T21" fmla="*/ 2 h 63"/>
                  <a:gd name="T22" fmla="*/ 62 w 62"/>
                  <a:gd name="T23" fmla="*/ 2 h 63"/>
                  <a:gd name="T24" fmla="*/ 33 w 62"/>
                  <a:gd name="T25" fmla="*/ 7 h 63"/>
                  <a:gd name="T26" fmla="*/ 8 w 62"/>
                  <a:gd name="T27" fmla="*/ 35 h 63"/>
                  <a:gd name="T28" fmla="*/ 27 w 62"/>
                  <a:gd name="T29" fmla="*/ 56 h 63"/>
                  <a:gd name="T30" fmla="*/ 51 w 62"/>
                  <a:gd name="T31" fmla="*/ 37 h 63"/>
                  <a:gd name="T32" fmla="*/ 52 w 62"/>
                  <a:gd name="T33" fmla="*/ 26 h 63"/>
                  <a:gd name="T34" fmla="*/ 33 w 62"/>
                  <a:gd name="T35" fmla="*/ 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3">
                    <a:moveTo>
                      <a:pt x="62" y="2"/>
                    </a:moveTo>
                    <a:cubicBezTo>
                      <a:pt x="55" y="61"/>
                      <a:pt x="55" y="61"/>
                      <a:pt x="55" y="61"/>
                    </a:cubicBezTo>
                    <a:cubicBezTo>
                      <a:pt x="49" y="61"/>
                      <a:pt x="49" y="61"/>
                      <a:pt x="49" y="61"/>
                    </a:cubicBezTo>
                    <a:cubicBezTo>
                      <a:pt x="49" y="51"/>
                      <a:pt x="49" y="51"/>
                      <a:pt x="49" y="51"/>
                    </a:cubicBezTo>
                    <a:cubicBezTo>
                      <a:pt x="49" y="51"/>
                      <a:pt x="49" y="51"/>
                      <a:pt x="49" y="51"/>
                    </a:cubicBezTo>
                    <a:cubicBezTo>
                      <a:pt x="44" y="59"/>
                      <a:pt x="36" y="63"/>
                      <a:pt x="26" y="63"/>
                    </a:cubicBezTo>
                    <a:cubicBezTo>
                      <a:pt x="11" y="63"/>
                      <a:pt x="0" y="52"/>
                      <a:pt x="0" y="36"/>
                    </a:cubicBezTo>
                    <a:cubicBezTo>
                      <a:pt x="0" y="16"/>
                      <a:pt x="14" y="0"/>
                      <a:pt x="32" y="0"/>
                    </a:cubicBezTo>
                    <a:cubicBezTo>
                      <a:pt x="42" y="0"/>
                      <a:pt x="50" y="5"/>
                      <a:pt x="53" y="12"/>
                    </a:cubicBezTo>
                    <a:cubicBezTo>
                      <a:pt x="53" y="12"/>
                      <a:pt x="53" y="12"/>
                      <a:pt x="53" y="12"/>
                    </a:cubicBezTo>
                    <a:cubicBezTo>
                      <a:pt x="55" y="2"/>
                      <a:pt x="55" y="2"/>
                      <a:pt x="55" y="2"/>
                    </a:cubicBezTo>
                    <a:lnTo>
                      <a:pt x="62" y="2"/>
                    </a:lnTo>
                    <a:close/>
                    <a:moveTo>
                      <a:pt x="33" y="7"/>
                    </a:moveTo>
                    <a:cubicBezTo>
                      <a:pt x="18" y="7"/>
                      <a:pt x="8" y="20"/>
                      <a:pt x="8" y="35"/>
                    </a:cubicBezTo>
                    <a:cubicBezTo>
                      <a:pt x="8" y="48"/>
                      <a:pt x="16" y="56"/>
                      <a:pt x="27" y="56"/>
                    </a:cubicBezTo>
                    <a:cubicBezTo>
                      <a:pt x="39" y="56"/>
                      <a:pt x="49" y="48"/>
                      <a:pt x="51" y="37"/>
                    </a:cubicBezTo>
                    <a:cubicBezTo>
                      <a:pt x="52" y="26"/>
                      <a:pt x="52" y="26"/>
                      <a:pt x="52" y="26"/>
                    </a:cubicBezTo>
                    <a:cubicBezTo>
                      <a:pt x="53" y="15"/>
                      <a:pt x="45" y="7"/>
                      <a:pt x="3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2"/>
              <p:cNvSpPr>
                <a:spLocks/>
              </p:cNvSpPr>
              <p:nvPr userDrawn="1"/>
            </p:nvSpPr>
            <p:spPr bwMode="auto">
              <a:xfrm>
                <a:off x="4973" y="2274"/>
                <a:ext cx="21" cy="109"/>
              </a:xfrm>
              <a:custGeom>
                <a:avLst/>
                <a:gdLst>
                  <a:gd name="T0" fmla="*/ 13 w 21"/>
                  <a:gd name="T1" fmla="*/ 0 h 109"/>
                  <a:gd name="T2" fmla="*/ 21 w 21"/>
                  <a:gd name="T3" fmla="*/ 0 h 109"/>
                  <a:gd name="T4" fmla="*/ 10 w 21"/>
                  <a:gd name="T5" fmla="*/ 109 h 109"/>
                  <a:gd name="T6" fmla="*/ 0 w 21"/>
                  <a:gd name="T7" fmla="*/ 109 h 109"/>
                  <a:gd name="T8" fmla="*/ 13 w 21"/>
                  <a:gd name="T9" fmla="*/ 0 h 109"/>
                </a:gdLst>
                <a:ahLst/>
                <a:cxnLst>
                  <a:cxn ang="0">
                    <a:pos x="T0" y="T1"/>
                  </a:cxn>
                  <a:cxn ang="0">
                    <a:pos x="T2" y="T3"/>
                  </a:cxn>
                  <a:cxn ang="0">
                    <a:pos x="T4" y="T5"/>
                  </a:cxn>
                  <a:cxn ang="0">
                    <a:pos x="T6" y="T7"/>
                  </a:cxn>
                  <a:cxn ang="0">
                    <a:pos x="T8" y="T9"/>
                  </a:cxn>
                </a:cxnLst>
                <a:rect l="0" t="0" r="r" b="b"/>
                <a:pathLst>
                  <a:path w="21" h="109">
                    <a:moveTo>
                      <a:pt x="13" y="0"/>
                    </a:moveTo>
                    <a:lnTo>
                      <a:pt x="21" y="0"/>
                    </a:lnTo>
                    <a:lnTo>
                      <a:pt x="10" y="109"/>
                    </a:lnTo>
                    <a:lnTo>
                      <a:pt x="0" y="109"/>
                    </a:ln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3"/>
              <p:cNvSpPr>
                <a:spLocks/>
              </p:cNvSpPr>
              <p:nvPr userDrawn="1"/>
            </p:nvSpPr>
            <p:spPr bwMode="auto">
              <a:xfrm>
                <a:off x="5059" y="2337"/>
                <a:ext cx="48" cy="8"/>
              </a:xfrm>
              <a:custGeom>
                <a:avLst/>
                <a:gdLst>
                  <a:gd name="T0" fmla="*/ 1 w 48"/>
                  <a:gd name="T1" fmla="*/ 0 h 8"/>
                  <a:gd name="T2" fmla="*/ 48 w 48"/>
                  <a:gd name="T3" fmla="*/ 0 h 8"/>
                  <a:gd name="T4" fmla="*/ 46 w 48"/>
                  <a:gd name="T5" fmla="*/ 8 h 8"/>
                  <a:gd name="T6" fmla="*/ 0 w 48"/>
                  <a:gd name="T7" fmla="*/ 8 h 8"/>
                  <a:gd name="T8" fmla="*/ 1 w 48"/>
                  <a:gd name="T9" fmla="*/ 0 h 8"/>
                </a:gdLst>
                <a:ahLst/>
                <a:cxnLst>
                  <a:cxn ang="0">
                    <a:pos x="T0" y="T1"/>
                  </a:cxn>
                  <a:cxn ang="0">
                    <a:pos x="T2" y="T3"/>
                  </a:cxn>
                  <a:cxn ang="0">
                    <a:pos x="T4" y="T5"/>
                  </a:cxn>
                  <a:cxn ang="0">
                    <a:pos x="T6" y="T7"/>
                  </a:cxn>
                  <a:cxn ang="0">
                    <a:pos x="T8" y="T9"/>
                  </a:cxn>
                </a:cxnLst>
                <a:rect l="0" t="0" r="r" b="b"/>
                <a:pathLst>
                  <a:path w="48" h="8">
                    <a:moveTo>
                      <a:pt x="1" y="0"/>
                    </a:moveTo>
                    <a:lnTo>
                      <a:pt x="48" y="0"/>
                    </a:lnTo>
                    <a:lnTo>
                      <a:pt x="46" y="8"/>
                    </a:lnTo>
                    <a:lnTo>
                      <a:pt x="0" y="8"/>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4"/>
              <p:cNvSpPr>
                <a:spLocks noEditPoints="1"/>
              </p:cNvSpPr>
              <p:nvPr userDrawn="1"/>
            </p:nvSpPr>
            <p:spPr bwMode="auto">
              <a:xfrm>
                <a:off x="5176" y="2274"/>
                <a:ext cx="79" cy="109"/>
              </a:xfrm>
              <a:custGeom>
                <a:avLst/>
                <a:gdLst>
                  <a:gd name="T0" fmla="*/ 63 w 64"/>
                  <a:gd name="T1" fmla="*/ 64 h 89"/>
                  <a:gd name="T2" fmla="*/ 32 w 64"/>
                  <a:gd name="T3" fmla="*/ 89 h 89"/>
                  <a:gd name="T4" fmla="*/ 0 w 64"/>
                  <a:gd name="T5" fmla="*/ 89 h 89"/>
                  <a:gd name="T6" fmla="*/ 9 w 64"/>
                  <a:gd name="T7" fmla="*/ 0 h 89"/>
                  <a:gd name="T8" fmla="*/ 37 w 64"/>
                  <a:gd name="T9" fmla="*/ 0 h 89"/>
                  <a:gd name="T10" fmla="*/ 64 w 64"/>
                  <a:gd name="T11" fmla="*/ 22 h 89"/>
                  <a:gd name="T12" fmla="*/ 48 w 64"/>
                  <a:gd name="T13" fmla="*/ 46 h 89"/>
                  <a:gd name="T14" fmla="*/ 48 w 64"/>
                  <a:gd name="T15" fmla="*/ 46 h 89"/>
                  <a:gd name="T16" fmla="*/ 63 w 64"/>
                  <a:gd name="T17" fmla="*/ 64 h 89"/>
                  <a:gd name="T18" fmla="*/ 55 w 64"/>
                  <a:gd name="T19" fmla="*/ 64 h 89"/>
                  <a:gd name="T20" fmla="*/ 36 w 64"/>
                  <a:gd name="T21" fmla="*/ 50 h 89"/>
                  <a:gd name="T22" fmla="*/ 12 w 64"/>
                  <a:gd name="T23" fmla="*/ 50 h 89"/>
                  <a:gd name="T24" fmla="*/ 8 w 64"/>
                  <a:gd name="T25" fmla="*/ 83 h 89"/>
                  <a:gd name="T26" fmla="*/ 33 w 64"/>
                  <a:gd name="T27" fmla="*/ 83 h 89"/>
                  <a:gd name="T28" fmla="*/ 55 w 64"/>
                  <a:gd name="T29" fmla="*/ 64 h 89"/>
                  <a:gd name="T30" fmla="*/ 37 w 64"/>
                  <a:gd name="T31" fmla="*/ 7 h 89"/>
                  <a:gd name="T32" fmla="*/ 16 w 64"/>
                  <a:gd name="T33" fmla="*/ 7 h 89"/>
                  <a:gd name="T34" fmla="*/ 12 w 64"/>
                  <a:gd name="T35" fmla="*/ 44 h 89"/>
                  <a:gd name="T36" fmla="*/ 33 w 64"/>
                  <a:gd name="T37" fmla="*/ 44 h 89"/>
                  <a:gd name="T38" fmla="*/ 56 w 64"/>
                  <a:gd name="T39" fmla="*/ 23 h 89"/>
                  <a:gd name="T40" fmla="*/ 37 w 64"/>
                  <a:gd name="T41" fmla="*/ 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9">
                    <a:moveTo>
                      <a:pt x="63" y="64"/>
                    </a:moveTo>
                    <a:cubicBezTo>
                      <a:pt x="63" y="81"/>
                      <a:pt x="51" y="89"/>
                      <a:pt x="32" y="89"/>
                    </a:cubicBezTo>
                    <a:cubicBezTo>
                      <a:pt x="0" y="89"/>
                      <a:pt x="0" y="89"/>
                      <a:pt x="0" y="89"/>
                    </a:cubicBezTo>
                    <a:cubicBezTo>
                      <a:pt x="9" y="0"/>
                      <a:pt x="9" y="0"/>
                      <a:pt x="9" y="0"/>
                    </a:cubicBezTo>
                    <a:cubicBezTo>
                      <a:pt x="37" y="0"/>
                      <a:pt x="37" y="0"/>
                      <a:pt x="37" y="0"/>
                    </a:cubicBezTo>
                    <a:cubicBezTo>
                      <a:pt x="55" y="0"/>
                      <a:pt x="64" y="8"/>
                      <a:pt x="64" y="22"/>
                    </a:cubicBezTo>
                    <a:cubicBezTo>
                      <a:pt x="64" y="34"/>
                      <a:pt x="59" y="42"/>
                      <a:pt x="48" y="46"/>
                    </a:cubicBezTo>
                    <a:cubicBezTo>
                      <a:pt x="48" y="46"/>
                      <a:pt x="48" y="46"/>
                      <a:pt x="48" y="46"/>
                    </a:cubicBezTo>
                    <a:cubicBezTo>
                      <a:pt x="58" y="49"/>
                      <a:pt x="63" y="55"/>
                      <a:pt x="63" y="64"/>
                    </a:cubicBezTo>
                    <a:close/>
                    <a:moveTo>
                      <a:pt x="55" y="64"/>
                    </a:moveTo>
                    <a:cubicBezTo>
                      <a:pt x="55" y="55"/>
                      <a:pt x="49" y="50"/>
                      <a:pt x="36" y="50"/>
                    </a:cubicBezTo>
                    <a:cubicBezTo>
                      <a:pt x="12" y="50"/>
                      <a:pt x="12" y="50"/>
                      <a:pt x="12" y="50"/>
                    </a:cubicBezTo>
                    <a:cubicBezTo>
                      <a:pt x="8" y="83"/>
                      <a:pt x="8" y="83"/>
                      <a:pt x="8" y="83"/>
                    </a:cubicBezTo>
                    <a:cubicBezTo>
                      <a:pt x="33" y="83"/>
                      <a:pt x="33" y="83"/>
                      <a:pt x="33" y="83"/>
                    </a:cubicBezTo>
                    <a:cubicBezTo>
                      <a:pt x="47" y="83"/>
                      <a:pt x="55" y="77"/>
                      <a:pt x="55" y="64"/>
                    </a:cubicBezTo>
                    <a:close/>
                    <a:moveTo>
                      <a:pt x="37" y="7"/>
                    </a:moveTo>
                    <a:cubicBezTo>
                      <a:pt x="16" y="7"/>
                      <a:pt x="16" y="7"/>
                      <a:pt x="16" y="7"/>
                    </a:cubicBezTo>
                    <a:cubicBezTo>
                      <a:pt x="12" y="44"/>
                      <a:pt x="12" y="44"/>
                      <a:pt x="12" y="44"/>
                    </a:cubicBezTo>
                    <a:cubicBezTo>
                      <a:pt x="33" y="44"/>
                      <a:pt x="33" y="44"/>
                      <a:pt x="33" y="44"/>
                    </a:cubicBezTo>
                    <a:cubicBezTo>
                      <a:pt x="48" y="44"/>
                      <a:pt x="56" y="37"/>
                      <a:pt x="56" y="23"/>
                    </a:cubicBezTo>
                    <a:cubicBezTo>
                      <a:pt x="56" y="12"/>
                      <a:pt x="50"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5"/>
              <p:cNvSpPr>
                <a:spLocks noEditPoints="1"/>
              </p:cNvSpPr>
              <p:nvPr userDrawn="1"/>
            </p:nvSpPr>
            <p:spPr bwMode="auto">
              <a:xfrm>
                <a:off x="5277" y="2309"/>
                <a:ext cx="72" cy="77"/>
              </a:xfrm>
              <a:custGeom>
                <a:avLst/>
                <a:gdLst>
                  <a:gd name="T0" fmla="*/ 8 w 58"/>
                  <a:gd name="T1" fmla="*/ 33 h 63"/>
                  <a:gd name="T2" fmla="*/ 8 w 58"/>
                  <a:gd name="T3" fmla="*/ 36 h 63"/>
                  <a:gd name="T4" fmla="*/ 28 w 58"/>
                  <a:gd name="T5" fmla="*/ 56 h 63"/>
                  <a:gd name="T6" fmla="*/ 49 w 58"/>
                  <a:gd name="T7" fmla="*/ 45 h 63"/>
                  <a:gd name="T8" fmla="*/ 55 w 58"/>
                  <a:gd name="T9" fmla="*/ 47 h 63"/>
                  <a:gd name="T10" fmla="*/ 27 w 58"/>
                  <a:gd name="T11" fmla="*/ 63 h 63"/>
                  <a:gd name="T12" fmla="*/ 0 w 58"/>
                  <a:gd name="T13" fmla="*/ 36 h 63"/>
                  <a:gd name="T14" fmla="*/ 34 w 58"/>
                  <a:gd name="T15" fmla="*/ 0 h 63"/>
                  <a:gd name="T16" fmla="*/ 58 w 58"/>
                  <a:gd name="T17" fmla="*/ 26 h 63"/>
                  <a:gd name="T18" fmla="*/ 58 w 58"/>
                  <a:gd name="T19" fmla="*/ 33 h 63"/>
                  <a:gd name="T20" fmla="*/ 8 w 58"/>
                  <a:gd name="T21" fmla="*/ 33 h 63"/>
                  <a:gd name="T22" fmla="*/ 9 w 58"/>
                  <a:gd name="T23" fmla="*/ 27 h 63"/>
                  <a:gd name="T24" fmla="*/ 51 w 58"/>
                  <a:gd name="T25" fmla="*/ 27 h 63"/>
                  <a:gd name="T26" fmla="*/ 51 w 58"/>
                  <a:gd name="T27" fmla="*/ 26 h 63"/>
                  <a:gd name="T28" fmla="*/ 33 w 58"/>
                  <a:gd name="T29" fmla="*/ 7 h 63"/>
                  <a:gd name="T30" fmla="*/ 9 w 58"/>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3">
                    <a:moveTo>
                      <a:pt x="8" y="33"/>
                    </a:moveTo>
                    <a:cubicBezTo>
                      <a:pt x="8" y="34"/>
                      <a:pt x="8" y="35"/>
                      <a:pt x="8" y="36"/>
                    </a:cubicBezTo>
                    <a:cubicBezTo>
                      <a:pt x="8" y="49"/>
                      <a:pt x="16" y="56"/>
                      <a:pt x="28" y="56"/>
                    </a:cubicBezTo>
                    <a:cubicBezTo>
                      <a:pt x="36" y="56"/>
                      <a:pt x="44" y="53"/>
                      <a:pt x="49" y="45"/>
                    </a:cubicBezTo>
                    <a:cubicBezTo>
                      <a:pt x="55" y="47"/>
                      <a:pt x="55" y="47"/>
                      <a:pt x="55" y="47"/>
                    </a:cubicBezTo>
                    <a:cubicBezTo>
                      <a:pt x="50" y="57"/>
                      <a:pt x="39" y="63"/>
                      <a:pt x="27" y="63"/>
                    </a:cubicBezTo>
                    <a:cubicBezTo>
                      <a:pt x="11" y="63"/>
                      <a:pt x="0" y="53"/>
                      <a:pt x="0" y="36"/>
                    </a:cubicBezTo>
                    <a:cubicBezTo>
                      <a:pt x="0" y="17"/>
                      <a:pt x="14" y="0"/>
                      <a:pt x="34" y="0"/>
                    </a:cubicBezTo>
                    <a:cubicBezTo>
                      <a:pt x="48" y="0"/>
                      <a:pt x="58" y="10"/>
                      <a:pt x="58" y="26"/>
                    </a:cubicBezTo>
                    <a:cubicBezTo>
                      <a:pt x="58" y="28"/>
                      <a:pt x="58" y="31"/>
                      <a:pt x="58"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2" y="16"/>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6"/>
              <p:cNvSpPr>
                <a:spLocks/>
              </p:cNvSpPr>
              <p:nvPr userDrawn="1"/>
            </p:nvSpPr>
            <p:spPr bwMode="auto">
              <a:xfrm>
                <a:off x="5418" y="2274"/>
                <a:ext cx="21" cy="109"/>
              </a:xfrm>
              <a:custGeom>
                <a:avLst/>
                <a:gdLst>
                  <a:gd name="T0" fmla="*/ 12 w 21"/>
                  <a:gd name="T1" fmla="*/ 0 h 109"/>
                  <a:gd name="T2" fmla="*/ 21 w 21"/>
                  <a:gd name="T3" fmla="*/ 0 h 109"/>
                  <a:gd name="T4" fmla="*/ 10 w 21"/>
                  <a:gd name="T5" fmla="*/ 109 h 109"/>
                  <a:gd name="T6" fmla="*/ 0 w 21"/>
                  <a:gd name="T7" fmla="*/ 109 h 109"/>
                  <a:gd name="T8" fmla="*/ 12 w 21"/>
                  <a:gd name="T9" fmla="*/ 0 h 109"/>
                </a:gdLst>
                <a:ahLst/>
                <a:cxnLst>
                  <a:cxn ang="0">
                    <a:pos x="T0" y="T1"/>
                  </a:cxn>
                  <a:cxn ang="0">
                    <a:pos x="T2" y="T3"/>
                  </a:cxn>
                  <a:cxn ang="0">
                    <a:pos x="T4" y="T5"/>
                  </a:cxn>
                  <a:cxn ang="0">
                    <a:pos x="T6" y="T7"/>
                  </a:cxn>
                  <a:cxn ang="0">
                    <a:pos x="T8" y="T9"/>
                  </a:cxn>
                </a:cxnLst>
                <a:rect l="0" t="0" r="r" b="b"/>
                <a:pathLst>
                  <a:path w="21" h="109">
                    <a:moveTo>
                      <a:pt x="12" y="0"/>
                    </a:moveTo>
                    <a:lnTo>
                      <a:pt x="21" y="0"/>
                    </a:lnTo>
                    <a:lnTo>
                      <a:pt x="10" y="109"/>
                    </a:lnTo>
                    <a:lnTo>
                      <a:pt x="0" y="109"/>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7"/>
              <p:cNvSpPr>
                <a:spLocks/>
              </p:cNvSpPr>
              <p:nvPr userDrawn="1"/>
            </p:nvSpPr>
            <p:spPr bwMode="auto">
              <a:xfrm>
                <a:off x="5462" y="2309"/>
                <a:ext cx="68" cy="74"/>
              </a:xfrm>
              <a:custGeom>
                <a:avLst/>
                <a:gdLst>
                  <a:gd name="T0" fmla="*/ 55 w 55"/>
                  <a:gd name="T1" fmla="*/ 20 h 61"/>
                  <a:gd name="T2" fmla="*/ 54 w 55"/>
                  <a:gd name="T3" fmla="*/ 24 h 61"/>
                  <a:gd name="T4" fmla="*/ 51 w 55"/>
                  <a:gd name="T5" fmla="*/ 61 h 61"/>
                  <a:gd name="T6" fmla="*/ 43 w 55"/>
                  <a:gd name="T7" fmla="*/ 61 h 61"/>
                  <a:gd name="T8" fmla="*/ 47 w 55"/>
                  <a:gd name="T9" fmla="*/ 27 h 61"/>
                  <a:gd name="T10" fmla="*/ 47 w 55"/>
                  <a:gd name="T11" fmla="*/ 22 h 61"/>
                  <a:gd name="T12" fmla="*/ 33 w 55"/>
                  <a:gd name="T13" fmla="*/ 7 h 61"/>
                  <a:gd name="T14" fmla="*/ 11 w 55"/>
                  <a:gd name="T15" fmla="*/ 28 h 61"/>
                  <a:gd name="T16" fmla="*/ 8 w 55"/>
                  <a:gd name="T17" fmla="*/ 61 h 61"/>
                  <a:gd name="T18" fmla="*/ 0 w 55"/>
                  <a:gd name="T19" fmla="*/ 61 h 61"/>
                  <a:gd name="T20" fmla="*/ 6 w 55"/>
                  <a:gd name="T21" fmla="*/ 2 h 61"/>
                  <a:gd name="T22" fmla="*/ 13 w 55"/>
                  <a:gd name="T23" fmla="*/ 2 h 61"/>
                  <a:gd name="T24" fmla="*/ 13 w 55"/>
                  <a:gd name="T25" fmla="*/ 12 h 61"/>
                  <a:gd name="T26" fmla="*/ 13 w 55"/>
                  <a:gd name="T27" fmla="*/ 12 h 61"/>
                  <a:gd name="T28" fmla="*/ 35 w 55"/>
                  <a:gd name="T29" fmla="*/ 0 h 61"/>
                  <a:gd name="T30" fmla="*/ 55 w 55"/>
                  <a:gd name="T31" fmla="*/ 2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61">
                    <a:moveTo>
                      <a:pt x="55" y="20"/>
                    </a:moveTo>
                    <a:cubicBezTo>
                      <a:pt x="55" y="22"/>
                      <a:pt x="55" y="23"/>
                      <a:pt x="54" y="24"/>
                    </a:cubicBezTo>
                    <a:cubicBezTo>
                      <a:pt x="51" y="61"/>
                      <a:pt x="51" y="61"/>
                      <a:pt x="51" y="61"/>
                    </a:cubicBezTo>
                    <a:cubicBezTo>
                      <a:pt x="43" y="61"/>
                      <a:pt x="43" y="61"/>
                      <a:pt x="43" y="61"/>
                    </a:cubicBezTo>
                    <a:cubicBezTo>
                      <a:pt x="47" y="27"/>
                      <a:pt x="47" y="27"/>
                      <a:pt x="47" y="27"/>
                    </a:cubicBezTo>
                    <a:cubicBezTo>
                      <a:pt x="47" y="25"/>
                      <a:pt x="47" y="24"/>
                      <a:pt x="47" y="22"/>
                    </a:cubicBezTo>
                    <a:cubicBezTo>
                      <a:pt x="47" y="12"/>
                      <a:pt x="42" y="7"/>
                      <a:pt x="33" y="7"/>
                    </a:cubicBezTo>
                    <a:cubicBezTo>
                      <a:pt x="21" y="7"/>
                      <a:pt x="13" y="15"/>
                      <a:pt x="11" y="28"/>
                    </a:cubicBezTo>
                    <a:cubicBezTo>
                      <a:pt x="8" y="61"/>
                      <a:pt x="8" y="61"/>
                      <a:pt x="8" y="61"/>
                    </a:cubicBezTo>
                    <a:cubicBezTo>
                      <a:pt x="0" y="61"/>
                      <a:pt x="0" y="61"/>
                      <a:pt x="0" y="61"/>
                    </a:cubicBezTo>
                    <a:cubicBezTo>
                      <a:pt x="6" y="2"/>
                      <a:pt x="6" y="2"/>
                      <a:pt x="6" y="2"/>
                    </a:cubicBezTo>
                    <a:cubicBezTo>
                      <a:pt x="13" y="2"/>
                      <a:pt x="13" y="2"/>
                      <a:pt x="13" y="2"/>
                    </a:cubicBezTo>
                    <a:cubicBezTo>
                      <a:pt x="13" y="12"/>
                      <a:pt x="13" y="12"/>
                      <a:pt x="13" y="12"/>
                    </a:cubicBezTo>
                    <a:cubicBezTo>
                      <a:pt x="13" y="12"/>
                      <a:pt x="13" y="12"/>
                      <a:pt x="13" y="12"/>
                    </a:cubicBezTo>
                    <a:cubicBezTo>
                      <a:pt x="18" y="5"/>
                      <a:pt x="26" y="0"/>
                      <a:pt x="35" y="0"/>
                    </a:cubicBezTo>
                    <a:cubicBezTo>
                      <a:pt x="47" y="0"/>
                      <a:pt x="55" y="7"/>
                      <a:pt x="5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8"/>
              <p:cNvSpPr>
                <a:spLocks/>
              </p:cNvSpPr>
              <p:nvPr userDrawn="1"/>
            </p:nvSpPr>
            <p:spPr bwMode="auto">
              <a:xfrm>
                <a:off x="5556" y="2309"/>
                <a:ext cx="67" cy="74"/>
              </a:xfrm>
              <a:custGeom>
                <a:avLst/>
                <a:gdLst>
                  <a:gd name="T0" fmla="*/ 54 w 54"/>
                  <a:gd name="T1" fmla="*/ 20 h 61"/>
                  <a:gd name="T2" fmla="*/ 54 w 54"/>
                  <a:gd name="T3" fmla="*/ 24 h 61"/>
                  <a:gd name="T4" fmla="*/ 50 w 54"/>
                  <a:gd name="T5" fmla="*/ 61 h 61"/>
                  <a:gd name="T6" fmla="*/ 43 w 54"/>
                  <a:gd name="T7" fmla="*/ 61 h 61"/>
                  <a:gd name="T8" fmla="*/ 46 w 54"/>
                  <a:gd name="T9" fmla="*/ 27 h 61"/>
                  <a:gd name="T10" fmla="*/ 47 w 54"/>
                  <a:gd name="T11" fmla="*/ 22 h 61"/>
                  <a:gd name="T12" fmla="*/ 33 w 54"/>
                  <a:gd name="T13" fmla="*/ 7 h 61"/>
                  <a:gd name="T14" fmla="*/ 11 w 54"/>
                  <a:gd name="T15" fmla="*/ 28 h 61"/>
                  <a:gd name="T16" fmla="*/ 7 w 54"/>
                  <a:gd name="T17" fmla="*/ 61 h 61"/>
                  <a:gd name="T18" fmla="*/ 0 w 54"/>
                  <a:gd name="T19" fmla="*/ 61 h 61"/>
                  <a:gd name="T20" fmla="*/ 6 w 54"/>
                  <a:gd name="T21" fmla="*/ 2 h 61"/>
                  <a:gd name="T22" fmla="*/ 13 w 54"/>
                  <a:gd name="T23" fmla="*/ 2 h 61"/>
                  <a:gd name="T24" fmla="*/ 12 w 54"/>
                  <a:gd name="T25" fmla="*/ 12 h 61"/>
                  <a:gd name="T26" fmla="*/ 12 w 54"/>
                  <a:gd name="T27" fmla="*/ 12 h 61"/>
                  <a:gd name="T28" fmla="*/ 35 w 54"/>
                  <a:gd name="T29" fmla="*/ 0 h 61"/>
                  <a:gd name="T30" fmla="*/ 54 w 54"/>
                  <a:gd name="T31" fmla="*/ 2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61">
                    <a:moveTo>
                      <a:pt x="54" y="20"/>
                    </a:moveTo>
                    <a:cubicBezTo>
                      <a:pt x="54" y="22"/>
                      <a:pt x="54" y="23"/>
                      <a:pt x="54" y="24"/>
                    </a:cubicBezTo>
                    <a:cubicBezTo>
                      <a:pt x="50" y="61"/>
                      <a:pt x="50" y="61"/>
                      <a:pt x="50" y="61"/>
                    </a:cubicBezTo>
                    <a:cubicBezTo>
                      <a:pt x="43" y="61"/>
                      <a:pt x="43" y="61"/>
                      <a:pt x="43" y="61"/>
                    </a:cubicBezTo>
                    <a:cubicBezTo>
                      <a:pt x="46" y="27"/>
                      <a:pt x="46" y="27"/>
                      <a:pt x="46" y="27"/>
                    </a:cubicBezTo>
                    <a:cubicBezTo>
                      <a:pt x="47" y="25"/>
                      <a:pt x="47" y="24"/>
                      <a:pt x="47" y="22"/>
                    </a:cubicBezTo>
                    <a:cubicBezTo>
                      <a:pt x="47" y="12"/>
                      <a:pt x="42" y="7"/>
                      <a:pt x="33" y="7"/>
                    </a:cubicBezTo>
                    <a:cubicBezTo>
                      <a:pt x="21" y="7"/>
                      <a:pt x="12" y="15"/>
                      <a:pt x="11" y="28"/>
                    </a:cubicBezTo>
                    <a:cubicBezTo>
                      <a:pt x="7" y="61"/>
                      <a:pt x="7" y="61"/>
                      <a:pt x="7" y="61"/>
                    </a:cubicBezTo>
                    <a:cubicBezTo>
                      <a:pt x="0" y="61"/>
                      <a:pt x="0" y="61"/>
                      <a:pt x="0" y="61"/>
                    </a:cubicBezTo>
                    <a:cubicBezTo>
                      <a:pt x="6" y="2"/>
                      <a:pt x="6" y="2"/>
                      <a:pt x="6" y="2"/>
                    </a:cubicBezTo>
                    <a:cubicBezTo>
                      <a:pt x="13" y="2"/>
                      <a:pt x="13" y="2"/>
                      <a:pt x="13" y="2"/>
                    </a:cubicBezTo>
                    <a:cubicBezTo>
                      <a:pt x="12" y="12"/>
                      <a:pt x="12" y="12"/>
                      <a:pt x="12" y="12"/>
                    </a:cubicBezTo>
                    <a:cubicBezTo>
                      <a:pt x="12" y="12"/>
                      <a:pt x="12" y="12"/>
                      <a:pt x="12" y="12"/>
                    </a:cubicBezTo>
                    <a:cubicBezTo>
                      <a:pt x="17" y="5"/>
                      <a:pt x="26" y="0"/>
                      <a:pt x="35" y="0"/>
                    </a:cubicBezTo>
                    <a:cubicBezTo>
                      <a:pt x="47" y="0"/>
                      <a:pt x="54" y="7"/>
                      <a:pt x="5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9"/>
              <p:cNvSpPr>
                <a:spLocks noEditPoints="1"/>
              </p:cNvSpPr>
              <p:nvPr userDrawn="1"/>
            </p:nvSpPr>
            <p:spPr bwMode="auto">
              <a:xfrm>
                <a:off x="5649" y="2309"/>
                <a:ext cx="75" cy="77"/>
              </a:xfrm>
              <a:custGeom>
                <a:avLst/>
                <a:gdLst>
                  <a:gd name="T0" fmla="*/ 0 w 61"/>
                  <a:gd name="T1" fmla="*/ 36 h 63"/>
                  <a:gd name="T2" fmla="*/ 33 w 61"/>
                  <a:gd name="T3" fmla="*/ 0 h 63"/>
                  <a:gd name="T4" fmla="*/ 61 w 61"/>
                  <a:gd name="T5" fmla="*/ 28 h 63"/>
                  <a:gd name="T6" fmla="*/ 27 w 61"/>
                  <a:gd name="T7" fmla="*/ 63 h 63"/>
                  <a:gd name="T8" fmla="*/ 0 w 61"/>
                  <a:gd name="T9" fmla="*/ 36 h 63"/>
                  <a:gd name="T10" fmla="*/ 53 w 61"/>
                  <a:gd name="T11" fmla="*/ 28 h 63"/>
                  <a:gd name="T12" fmla="*/ 33 w 61"/>
                  <a:gd name="T13" fmla="*/ 7 h 63"/>
                  <a:gd name="T14" fmla="*/ 7 w 61"/>
                  <a:gd name="T15" fmla="*/ 35 h 63"/>
                  <a:gd name="T16" fmla="*/ 27 w 61"/>
                  <a:gd name="T17" fmla="*/ 56 h 63"/>
                  <a:gd name="T18" fmla="*/ 53 w 61"/>
                  <a:gd name="T19" fmla="*/ 2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3">
                    <a:moveTo>
                      <a:pt x="0" y="36"/>
                    </a:moveTo>
                    <a:cubicBezTo>
                      <a:pt x="0" y="16"/>
                      <a:pt x="14" y="0"/>
                      <a:pt x="33" y="0"/>
                    </a:cubicBezTo>
                    <a:cubicBezTo>
                      <a:pt x="49" y="0"/>
                      <a:pt x="61" y="12"/>
                      <a:pt x="61" y="28"/>
                    </a:cubicBezTo>
                    <a:cubicBezTo>
                      <a:pt x="61" y="47"/>
                      <a:pt x="46" y="63"/>
                      <a:pt x="27" y="63"/>
                    </a:cubicBezTo>
                    <a:cubicBezTo>
                      <a:pt x="11" y="63"/>
                      <a:pt x="0" y="52"/>
                      <a:pt x="0" y="36"/>
                    </a:cubicBezTo>
                    <a:close/>
                    <a:moveTo>
                      <a:pt x="53" y="28"/>
                    </a:moveTo>
                    <a:cubicBezTo>
                      <a:pt x="53" y="15"/>
                      <a:pt x="45" y="7"/>
                      <a:pt x="33" y="7"/>
                    </a:cubicBezTo>
                    <a:cubicBezTo>
                      <a:pt x="18" y="7"/>
                      <a:pt x="7" y="20"/>
                      <a:pt x="7" y="35"/>
                    </a:cubicBezTo>
                    <a:cubicBezTo>
                      <a:pt x="7" y="48"/>
                      <a:pt x="15" y="56"/>
                      <a:pt x="27" y="56"/>
                    </a:cubicBezTo>
                    <a:cubicBezTo>
                      <a:pt x="42" y="56"/>
                      <a:pt x="53" y="44"/>
                      <a:pt x="5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90"/>
              <p:cNvSpPr>
                <a:spLocks/>
              </p:cNvSpPr>
              <p:nvPr userDrawn="1"/>
            </p:nvSpPr>
            <p:spPr bwMode="auto">
              <a:xfrm>
                <a:off x="5744" y="2311"/>
                <a:ext cx="70" cy="72"/>
              </a:xfrm>
              <a:custGeom>
                <a:avLst/>
                <a:gdLst>
                  <a:gd name="T0" fmla="*/ 0 w 70"/>
                  <a:gd name="T1" fmla="*/ 0 h 72"/>
                  <a:gd name="T2" fmla="*/ 9 w 70"/>
                  <a:gd name="T3" fmla="*/ 0 h 72"/>
                  <a:gd name="T4" fmla="*/ 28 w 70"/>
                  <a:gd name="T5" fmla="*/ 61 h 72"/>
                  <a:gd name="T6" fmla="*/ 28 w 70"/>
                  <a:gd name="T7" fmla="*/ 61 h 72"/>
                  <a:gd name="T8" fmla="*/ 60 w 70"/>
                  <a:gd name="T9" fmla="*/ 0 h 72"/>
                  <a:gd name="T10" fmla="*/ 70 w 70"/>
                  <a:gd name="T11" fmla="*/ 0 h 72"/>
                  <a:gd name="T12" fmla="*/ 32 w 70"/>
                  <a:gd name="T13" fmla="*/ 72 h 72"/>
                  <a:gd name="T14" fmla="*/ 23 w 70"/>
                  <a:gd name="T15" fmla="*/ 72 h 72"/>
                  <a:gd name="T16" fmla="*/ 0 w 70"/>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72">
                    <a:moveTo>
                      <a:pt x="0" y="0"/>
                    </a:moveTo>
                    <a:lnTo>
                      <a:pt x="9" y="0"/>
                    </a:lnTo>
                    <a:lnTo>
                      <a:pt x="28" y="61"/>
                    </a:lnTo>
                    <a:lnTo>
                      <a:pt x="28" y="61"/>
                    </a:lnTo>
                    <a:lnTo>
                      <a:pt x="60" y="0"/>
                    </a:lnTo>
                    <a:lnTo>
                      <a:pt x="70" y="0"/>
                    </a:lnTo>
                    <a:lnTo>
                      <a:pt x="32" y="72"/>
                    </a:lnTo>
                    <a:lnTo>
                      <a:pt x="23" y="7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91"/>
              <p:cNvSpPr>
                <a:spLocks noEditPoints="1"/>
              </p:cNvSpPr>
              <p:nvPr userDrawn="1"/>
            </p:nvSpPr>
            <p:spPr bwMode="auto">
              <a:xfrm>
                <a:off x="5827" y="2309"/>
                <a:ext cx="76" cy="77"/>
              </a:xfrm>
              <a:custGeom>
                <a:avLst/>
                <a:gdLst>
                  <a:gd name="T0" fmla="*/ 62 w 62"/>
                  <a:gd name="T1" fmla="*/ 2 h 63"/>
                  <a:gd name="T2" fmla="*/ 56 w 62"/>
                  <a:gd name="T3" fmla="*/ 61 h 63"/>
                  <a:gd name="T4" fmla="*/ 49 w 62"/>
                  <a:gd name="T5" fmla="*/ 61 h 63"/>
                  <a:gd name="T6" fmla="*/ 49 w 62"/>
                  <a:gd name="T7" fmla="*/ 51 h 63"/>
                  <a:gd name="T8" fmla="*/ 49 w 62"/>
                  <a:gd name="T9" fmla="*/ 51 h 63"/>
                  <a:gd name="T10" fmla="*/ 26 w 62"/>
                  <a:gd name="T11" fmla="*/ 63 h 63"/>
                  <a:gd name="T12" fmla="*/ 0 w 62"/>
                  <a:gd name="T13" fmla="*/ 36 h 63"/>
                  <a:gd name="T14" fmla="*/ 33 w 62"/>
                  <a:gd name="T15" fmla="*/ 0 h 63"/>
                  <a:gd name="T16" fmla="*/ 53 w 62"/>
                  <a:gd name="T17" fmla="*/ 12 h 63"/>
                  <a:gd name="T18" fmla="*/ 54 w 62"/>
                  <a:gd name="T19" fmla="*/ 12 h 63"/>
                  <a:gd name="T20" fmla="*/ 55 w 62"/>
                  <a:gd name="T21" fmla="*/ 2 h 63"/>
                  <a:gd name="T22" fmla="*/ 62 w 62"/>
                  <a:gd name="T23" fmla="*/ 2 h 63"/>
                  <a:gd name="T24" fmla="*/ 33 w 62"/>
                  <a:gd name="T25" fmla="*/ 7 h 63"/>
                  <a:gd name="T26" fmla="*/ 8 w 62"/>
                  <a:gd name="T27" fmla="*/ 35 h 63"/>
                  <a:gd name="T28" fmla="*/ 28 w 62"/>
                  <a:gd name="T29" fmla="*/ 56 h 63"/>
                  <a:gd name="T30" fmla="*/ 51 w 62"/>
                  <a:gd name="T31" fmla="*/ 37 h 63"/>
                  <a:gd name="T32" fmla="*/ 52 w 62"/>
                  <a:gd name="T33" fmla="*/ 26 h 63"/>
                  <a:gd name="T34" fmla="*/ 33 w 62"/>
                  <a:gd name="T35" fmla="*/ 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3">
                    <a:moveTo>
                      <a:pt x="62" y="2"/>
                    </a:moveTo>
                    <a:cubicBezTo>
                      <a:pt x="56" y="61"/>
                      <a:pt x="56" y="61"/>
                      <a:pt x="56" y="61"/>
                    </a:cubicBezTo>
                    <a:cubicBezTo>
                      <a:pt x="49" y="61"/>
                      <a:pt x="49" y="61"/>
                      <a:pt x="49" y="61"/>
                    </a:cubicBezTo>
                    <a:cubicBezTo>
                      <a:pt x="49" y="51"/>
                      <a:pt x="49" y="51"/>
                      <a:pt x="49" y="51"/>
                    </a:cubicBezTo>
                    <a:cubicBezTo>
                      <a:pt x="49" y="51"/>
                      <a:pt x="49" y="51"/>
                      <a:pt x="49" y="51"/>
                    </a:cubicBezTo>
                    <a:cubicBezTo>
                      <a:pt x="45" y="59"/>
                      <a:pt x="36" y="63"/>
                      <a:pt x="26" y="63"/>
                    </a:cubicBezTo>
                    <a:cubicBezTo>
                      <a:pt x="11" y="63"/>
                      <a:pt x="0" y="52"/>
                      <a:pt x="0" y="36"/>
                    </a:cubicBezTo>
                    <a:cubicBezTo>
                      <a:pt x="0" y="16"/>
                      <a:pt x="14" y="0"/>
                      <a:pt x="33" y="0"/>
                    </a:cubicBezTo>
                    <a:cubicBezTo>
                      <a:pt x="42" y="0"/>
                      <a:pt x="50" y="5"/>
                      <a:pt x="53" y="12"/>
                    </a:cubicBezTo>
                    <a:cubicBezTo>
                      <a:pt x="54" y="12"/>
                      <a:pt x="54" y="12"/>
                      <a:pt x="54" y="12"/>
                    </a:cubicBezTo>
                    <a:cubicBezTo>
                      <a:pt x="55" y="2"/>
                      <a:pt x="55" y="2"/>
                      <a:pt x="55" y="2"/>
                    </a:cubicBezTo>
                    <a:lnTo>
                      <a:pt x="62" y="2"/>
                    </a:lnTo>
                    <a:close/>
                    <a:moveTo>
                      <a:pt x="33" y="7"/>
                    </a:moveTo>
                    <a:cubicBezTo>
                      <a:pt x="18" y="7"/>
                      <a:pt x="8" y="20"/>
                      <a:pt x="8" y="35"/>
                    </a:cubicBezTo>
                    <a:cubicBezTo>
                      <a:pt x="8" y="48"/>
                      <a:pt x="16" y="56"/>
                      <a:pt x="28" y="56"/>
                    </a:cubicBezTo>
                    <a:cubicBezTo>
                      <a:pt x="40" y="56"/>
                      <a:pt x="50" y="48"/>
                      <a:pt x="51" y="37"/>
                    </a:cubicBezTo>
                    <a:cubicBezTo>
                      <a:pt x="52" y="26"/>
                      <a:pt x="52" y="26"/>
                      <a:pt x="52" y="26"/>
                    </a:cubicBezTo>
                    <a:cubicBezTo>
                      <a:pt x="53" y="15"/>
                      <a:pt x="45" y="7"/>
                      <a:pt x="3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92"/>
              <p:cNvSpPr>
                <a:spLocks/>
              </p:cNvSpPr>
              <p:nvPr userDrawn="1"/>
            </p:nvSpPr>
            <p:spPr bwMode="auto">
              <a:xfrm>
                <a:off x="5923" y="2293"/>
                <a:ext cx="48" cy="93"/>
              </a:xfrm>
              <a:custGeom>
                <a:avLst/>
                <a:gdLst>
                  <a:gd name="T0" fmla="*/ 16 w 39"/>
                  <a:gd name="T1" fmla="*/ 55 h 76"/>
                  <a:gd name="T2" fmla="*/ 27 w 39"/>
                  <a:gd name="T3" fmla="*/ 70 h 76"/>
                  <a:gd name="T4" fmla="*/ 34 w 39"/>
                  <a:gd name="T5" fmla="*/ 69 h 76"/>
                  <a:gd name="T6" fmla="*/ 33 w 39"/>
                  <a:gd name="T7" fmla="*/ 75 h 76"/>
                  <a:gd name="T8" fmla="*/ 25 w 39"/>
                  <a:gd name="T9" fmla="*/ 76 h 76"/>
                  <a:gd name="T10" fmla="*/ 9 w 39"/>
                  <a:gd name="T11" fmla="*/ 60 h 76"/>
                  <a:gd name="T12" fmla="*/ 9 w 39"/>
                  <a:gd name="T13" fmla="*/ 55 h 76"/>
                  <a:gd name="T14" fmla="*/ 12 w 39"/>
                  <a:gd name="T15" fmla="*/ 21 h 76"/>
                  <a:gd name="T16" fmla="*/ 0 w 39"/>
                  <a:gd name="T17" fmla="*/ 21 h 76"/>
                  <a:gd name="T18" fmla="*/ 1 w 39"/>
                  <a:gd name="T19" fmla="*/ 15 h 76"/>
                  <a:gd name="T20" fmla="*/ 13 w 39"/>
                  <a:gd name="T21" fmla="*/ 15 h 76"/>
                  <a:gd name="T22" fmla="*/ 15 w 39"/>
                  <a:gd name="T23" fmla="*/ 0 h 76"/>
                  <a:gd name="T24" fmla="*/ 22 w 39"/>
                  <a:gd name="T25" fmla="*/ 0 h 76"/>
                  <a:gd name="T26" fmla="*/ 20 w 39"/>
                  <a:gd name="T27" fmla="*/ 15 h 76"/>
                  <a:gd name="T28" fmla="*/ 39 w 39"/>
                  <a:gd name="T29" fmla="*/ 15 h 76"/>
                  <a:gd name="T30" fmla="*/ 38 w 39"/>
                  <a:gd name="T31" fmla="*/ 21 h 76"/>
                  <a:gd name="T32" fmla="*/ 20 w 39"/>
                  <a:gd name="T33" fmla="*/ 21 h 76"/>
                  <a:gd name="T34" fmla="*/ 16 w 39"/>
                  <a:gd name="T35" fmla="*/ 5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76">
                    <a:moveTo>
                      <a:pt x="16" y="55"/>
                    </a:moveTo>
                    <a:cubicBezTo>
                      <a:pt x="15" y="66"/>
                      <a:pt x="18" y="70"/>
                      <a:pt x="27" y="70"/>
                    </a:cubicBezTo>
                    <a:cubicBezTo>
                      <a:pt x="29" y="70"/>
                      <a:pt x="32" y="69"/>
                      <a:pt x="34" y="69"/>
                    </a:cubicBezTo>
                    <a:cubicBezTo>
                      <a:pt x="33" y="75"/>
                      <a:pt x="33" y="75"/>
                      <a:pt x="33" y="75"/>
                    </a:cubicBezTo>
                    <a:cubicBezTo>
                      <a:pt x="31" y="76"/>
                      <a:pt x="29" y="76"/>
                      <a:pt x="25" y="76"/>
                    </a:cubicBezTo>
                    <a:cubicBezTo>
                      <a:pt x="14" y="76"/>
                      <a:pt x="9" y="71"/>
                      <a:pt x="9" y="60"/>
                    </a:cubicBezTo>
                    <a:cubicBezTo>
                      <a:pt x="9" y="58"/>
                      <a:pt x="9" y="57"/>
                      <a:pt x="9" y="55"/>
                    </a:cubicBezTo>
                    <a:cubicBezTo>
                      <a:pt x="12" y="21"/>
                      <a:pt x="12" y="21"/>
                      <a:pt x="12" y="21"/>
                    </a:cubicBezTo>
                    <a:cubicBezTo>
                      <a:pt x="0" y="21"/>
                      <a:pt x="0" y="21"/>
                      <a:pt x="0" y="21"/>
                    </a:cubicBezTo>
                    <a:cubicBezTo>
                      <a:pt x="1" y="15"/>
                      <a:pt x="1" y="15"/>
                      <a:pt x="1" y="15"/>
                    </a:cubicBezTo>
                    <a:cubicBezTo>
                      <a:pt x="13" y="15"/>
                      <a:pt x="13" y="15"/>
                      <a:pt x="13" y="15"/>
                    </a:cubicBezTo>
                    <a:cubicBezTo>
                      <a:pt x="15" y="0"/>
                      <a:pt x="15" y="0"/>
                      <a:pt x="15" y="0"/>
                    </a:cubicBezTo>
                    <a:cubicBezTo>
                      <a:pt x="22" y="0"/>
                      <a:pt x="22" y="0"/>
                      <a:pt x="22" y="0"/>
                    </a:cubicBezTo>
                    <a:cubicBezTo>
                      <a:pt x="20" y="15"/>
                      <a:pt x="20" y="15"/>
                      <a:pt x="20" y="15"/>
                    </a:cubicBezTo>
                    <a:cubicBezTo>
                      <a:pt x="39" y="15"/>
                      <a:pt x="39" y="15"/>
                      <a:pt x="39" y="15"/>
                    </a:cubicBezTo>
                    <a:cubicBezTo>
                      <a:pt x="38" y="21"/>
                      <a:pt x="38" y="21"/>
                      <a:pt x="38" y="21"/>
                    </a:cubicBezTo>
                    <a:cubicBezTo>
                      <a:pt x="20" y="21"/>
                      <a:pt x="20" y="21"/>
                      <a:pt x="20" y="21"/>
                    </a:cubicBezTo>
                    <a:lnTo>
                      <a:pt x="16"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93"/>
              <p:cNvSpPr>
                <a:spLocks noEditPoints="1"/>
              </p:cNvSpPr>
              <p:nvPr userDrawn="1"/>
            </p:nvSpPr>
            <p:spPr bwMode="auto">
              <a:xfrm>
                <a:off x="5987" y="2282"/>
                <a:ext cx="22" cy="101"/>
              </a:xfrm>
              <a:custGeom>
                <a:avLst/>
                <a:gdLst>
                  <a:gd name="T0" fmla="*/ 7 w 18"/>
                  <a:gd name="T1" fmla="*/ 24 h 83"/>
                  <a:gd name="T2" fmla="*/ 14 w 18"/>
                  <a:gd name="T3" fmla="*/ 24 h 83"/>
                  <a:gd name="T4" fmla="*/ 8 w 18"/>
                  <a:gd name="T5" fmla="*/ 83 h 83"/>
                  <a:gd name="T6" fmla="*/ 0 w 18"/>
                  <a:gd name="T7" fmla="*/ 83 h 83"/>
                  <a:gd name="T8" fmla="*/ 7 w 18"/>
                  <a:gd name="T9" fmla="*/ 24 h 83"/>
                  <a:gd name="T10" fmla="*/ 7 w 18"/>
                  <a:gd name="T11" fmla="*/ 6 h 83"/>
                  <a:gd name="T12" fmla="*/ 13 w 18"/>
                  <a:gd name="T13" fmla="*/ 0 h 83"/>
                  <a:gd name="T14" fmla="*/ 18 w 18"/>
                  <a:gd name="T15" fmla="*/ 5 h 83"/>
                  <a:gd name="T16" fmla="*/ 12 w 18"/>
                  <a:gd name="T17" fmla="*/ 11 h 83"/>
                  <a:gd name="T18" fmla="*/ 7 w 18"/>
                  <a:gd name="T19" fmla="*/ 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83">
                    <a:moveTo>
                      <a:pt x="7" y="24"/>
                    </a:moveTo>
                    <a:cubicBezTo>
                      <a:pt x="14" y="24"/>
                      <a:pt x="14" y="24"/>
                      <a:pt x="14" y="24"/>
                    </a:cubicBezTo>
                    <a:cubicBezTo>
                      <a:pt x="8" y="83"/>
                      <a:pt x="8" y="83"/>
                      <a:pt x="8" y="83"/>
                    </a:cubicBezTo>
                    <a:cubicBezTo>
                      <a:pt x="0" y="83"/>
                      <a:pt x="0" y="83"/>
                      <a:pt x="0" y="83"/>
                    </a:cubicBezTo>
                    <a:lnTo>
                      <a:pt x="7" y="24"/>
                    </a:lnTo>
                    <a:close/>
                    <a:moveTo>
                      <a:pt x="7" y="6"/>
                    </a:moveTo>
                    <a:cubicBezTo>
                      <a:pt x="7" y="2"/>
                      <a:pt x="10" y="0"/>
                      <a:pt x="13" y="0"/>
                    </a:cubicBezTo>
                    <a:cubicBezTo>
                      <a:pt x="16" y="0"/>
                      <a:pt x="18" y="2"/>
                      <a:pt x="18" y="5"/>
                    </a:cubicBezTo>
                    <a:cubicBezTo>
                      <a:pt x="18" y="9"/>
                      <a:pt x="15" y="11"/>
                      <a:pt x="12" y="11"/>
                    </a:cubicBezTo>
                    <a:cubicBezTo>
                      <a:pt x="9" y="11"/>
                      <a:pt x="7" y="9"/>
                      <a:pt x="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94"/>
              <p:cNvSpPr>
                <a:spLocks/>
              </p:cNvSpPr>
              <p:nvPr userDrawn="1"/>
            </p:nvSpPr>
            <p:spPr bwMode="auto">
              <a:xfrm>
                <a:off x="6027" y="2311"/>
                <a:ext cx="70" cy="72"/>
              </a:xfrm>
              <a:custGeom>
                <a:avLst/>
                <a:gdLst>
                  <a:gd name="T0" fmla="*/ 0 w 70"/>
                  <a:gd name="T1" fmla="*/ 0 h 72"/>
                  <a:gd name="T2" fmla="*/ 8 w 70"/>
                  <a:gd name="T3" fmla="*/ 0 h 72"/>
                  <a:gd name="T4" fmla="*/ 28 w 70"/>
                  <a:gd name="T5" fmla="*/ 61 h 72"/>
                  <a:gd name="T6" fmla="*/ 28 w 70"/>
                  <a:gd name="T7" fmla="*/ 61 h 72"/>
                  <a:gd name="T8" fmla="*/ 60 w 70"/>
                  <a:gd name="T9" fmla="*/ 0 h 72"/>
                  <a:gd name="T10" fmla="*/ 70 w 70"/>
                  <a:gd name="T11" fmla="*/ 0 h 72"/>
                  <a:gd name="T12" fmla="*/ 32 w 70"/>
                  <a:gd name="T13" fmla="*/ 72 h 72"/>
                  <a:gd name="T14" fmla="*/ 23 w 70"/>
                  <a:gd name="T15" fmla="*/ 72 h 72"/>
                  <a:gd name="T16" fmla="*/ 0 w 70"/>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72">
                    <a:moveTo>
                      <a:pt x="0" y="0"/>
                    </a:moveTo>
                    <a:lnTo>
                      <a:pt x="8" y="0"/>
                    </a:lnTo>
                    <a:lnTo>
                      <a:pt x="28" y="61"/>
                    </a:lnTo>
                    <a:lnTo>
                      <a:pt x="28" y="61"/>
                    </a:lnTo>
                    <a:lnTo>
                      <a:pt x="60" y="0"/>
                    </a:lnTo>
                    <a:lnTo>
                      <a:pt x="70" y="0"/>
                    </a:lnTo>
                    <a:lnTo>
                      <a:pt x="32" y="72"/>
                    </a:lnTo>
                    <a:lnTo>
                      <a:pt x="23" y="7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95"/>
              <p:cNvSpPr>
                <a:spLocks noEditPoints="1"/>
              </p:cNvSpPr>
              <p:nvPr userDrawn="1"/>
            </p:nvSpPr>
            <p:spPr bwMode="auto">
              <a:xfrm>
                <a:off x="6109" y="2309"/>
                <a:ext cx="72" cy="77"/>
              </a:xfrm>
              <a:custGeom>
                <a:avLst/>
                <a:gdLst>
                  <a:gd name="T0" fmla="*/ 8 w 58"/>
                  <a:gd name="T1" fmla="*/ 33 h 63"/>
                  <a:gd name="T2" fmla="*/ 8 w 58"/>
                  <a:gd name="T3" fmla="*/ 36 h 63"/>
                  <a:gd name="T4" fmla="*/ 27 w 58"/>
                  <a:gd name="T5" fmla="*/ 56 h 63"/>
                  <a:gd name="T6" fmla="*/ 48 w 58"/>
                  <a:gd name="T7" fmla="*/ 45 h 63"/>
                  <a:gd name="T8" fmla="*/ 55 w 58"/>
                  <a:gd name="T9" fmla="*/ 47 h 63"/>
                  <a:gd name="T10" fmla="*/ 27 w 58"/>
                  <a:gd name="T11" fmla="*/ 63 h 63"/>
                  <a:gd name="T12" fmla="*/ 0 w 58"/>
                  <a:gd name="T13" fmla="*/ 36 h 63"/>
                  <a:gd name="T14" fmla="*/ 33 w 58"/>
                  <a:gd name="T15" fmla="*/ 0 h 63"/>
                  <a:gd name="T16" fmla="*/ 58 w 58"/>
                  <a:gd name="T17" fmla="*/ 26 h 63"/>
                  <a:gd name="T18" fmla="*/ 57 w 58"/>
                  <a:gd name="T19" fmla="*/ 33 h 63"/>
                  <a:gd name="T20" fmla="*/ 8 w 58"/>
                  <a:gd name="T21" fmla="*/ 33 h 63"/>
                  <a:gd name="T22" fmla="*/ 9 w 58"/>
                  <a:gd name="T23" fmla="*/ 27 h 63"/>
                  <a:gd name="T24" fmla="*/ 51 w 58"/>
                  <a:gd name="T25" fmla="*/ 27 h 63"/>
                  <a:gd name="T26" fmla="*/ 51 w 58"/>
                  <a:gd name="T27" fmla="*/ 26 h 63"/>
                  <a:gd name="T28" fmla="*/ 33 w 58"/>
                  <a:gd name="T29" fmla="*/ 7 h 63"/>
                  <a:gd name="T30" fmla="*/ 9 w 58"/>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3">
                    <a:moveTo>
                      <a:pt x="8" y="33"/>
                    </a:moveTo>
                    <a:cubicBezTo>
                      <a:pt x="8" y="34"/>
                      <a:pt x="8" y="35"/>
                      <a:pt x="8" y="36"/>
                    </a:cubicBezTo>
                    <a:cubicBezTo>
                      <a:pt x="8" y="49"/>
                      <a:pt x="16" y="56"/>
                      <a:pt x="27" y="56"/>
                    </a:cubicBezTo>
                    <a:cubicBezTo>
                      <a:pt x="36" y="56"/>
                      <a:pt x="44" y="53"/>
                      <a:pt x="48" y="45"/>
                    </a:cubicBezTo>
                    <a:cubicBezTo>
                      <a:pt x="55" y="47"/>
                      <a:pt x="55" y="47"/>
                      <a:pt x="55" y="47"/>
                    </a:cubicBezTo>
                    <a:cubicBezTo>
                      <a:pt x="50" y="57"/>
                      <a:pt x="39" y="63"/>
                      <a:pt x="27" y="63"/>
                    </a:cubicBezTo>
                    <a:cubicBezTo>
                      <a:pt x="11" y="63"/>
                      <a:pt x="0" y="53"/>
                      <a:pt x="0" y="36"/>
                    </a:cubicBezTo>
                    <a:cubicBezTo>
                      <a:pt x="0" y="17"/>
                      <a:pt x="14" y="0"/>
                      <a:pt x="33" y="0"/>
                    </a:cubicBezTo>
                    <a:cubicBezTo>
                      <a:pt x="48" y="0"/>
                      <a:pt x="58" y="10"/>
                      <a:pt x="58" y="26"/>
                    </a:cubicBezTo>
                    <a:cubicBezTo>
                      <a:pt x="58" y="28"/>
                      <a:pt x="58" y="31"/>
                      <a:pt x="57"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1" y="16"/>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96"/>
              <p:cNvSpPr>
                <a:spLocks/>
              </p:cNvSpPr>
              <p:nvPr userDrawn="1"/>
            </p:nvSpPr>
            <p:spPr bwMode="auto">
              <a:xfrm>
                <a:off x="6247" y="2337"/>
                <a:ext cx="49" cy="8"/>
              </a:xfrm>
              <a:custGeom>
                <a:avLst/>
                <a:gdLst>
                  <a:gd name="T0" fmla="*/ 1 w 49"/>
                  <a:gd name="T1" fmla="*/ 0 h 8"/>
                  <a:gd name="T2" fmla="*/ 49 w 49"/>
                  <a:gd name="T3" fmla="*/ 0 h 8"/>
                  <a:gd name="T4" fmla="*/ 48 w 49"/>
                  <a:gd name="T5" fmla="*/ 8 h 8"/>
                  <a:gd name="T6" fmla="*/ 0 w 49"/>
                  <a:gd name="T7" fmla="*/ 8 h 8"/>
                  <a:gd name="T8" fmla="*/ 1 w 49"/>
                  <a:gd name="T9" fmla="*/ 0 h 8"/>
                </a:gdLst>
                <a:ahLst/>
                <a:cxnLst>
                  <a:cxn ang="0">
                    <a:pos x="T0" y="T1"/>
                  </a:cxn>
                  <a:cxn ang="0">
                    <a:pos x="T2" y="T3"/>
                  </a:cxn>
                  <a:cxn ang="0">
                    <a:pos x="T4" y="T5"/>
                  </a:cxn>
                  <a:cxn ang="0">
                    <a:pos x="T6" y="T7"/>
                  </a:cxn>
                  <a:cxn ang="0">
                    <a:pos x="T8" y="T9"/>
                  </a:cxn>
                </a:cxnLst>
                <a:rect l="0" t="0" r="r" b="b"/>
                <a:pathLst>
                  <a:path w="49" h="8">
                    <a:moveTo>
                      <a:pt x="1" y="0"/>
                    </a:moveTo>
                    <a:lnTo>
                      <a:pt x="49" y="0"/>
                    </a:lnTo>
                    <a:lnTo>
                      <a:pt x="48" y="8"/>
                    </a:lnTo>
                    <a:lnTo>
                      <a:pt x="0" y="8"/>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97"/>
              <p:cNvSpPr>
                <a:spLocks noEditPoints="1"/>
              </p:cNvSpPr>
              <p:nvPr userDrawn="1"/>
            </p:nvSpPr>
            <p:spPr bwMode="auto">
              <a:xfrm>
                <a:off x="6364" y="2274"/>
                <a:ext cx="80" cy="109"/>
              </a:xfrm>
              <a:custGeom>
                <a:avLst/>
                <a:gdLst>
                  <a:gd name="T0" fmla="*/ 64 w 65"/>
                  <a:gd name="T1" fmla="*/ 64 h 89"/>
                  <a:gd name="T2" fmla="*/ 33 w 65"/>
                  <a:gd name="T3" fmla="*/ 89 h 89"/>
                  <a:gd name="T4" fmla="*/ 0 w 65"/>
                  <a:gd name="T5" fmla="*/ 89 h 89"/>
                  <a:gd name="T6" fmla="*/ 10 w 65"/>
                  <a:gd name="T7" fmla="*/ 0 h 89"/>
                  <a:gd name="T8" fmla="*/ 37 w 65"/>
                  <a:gd name="T9" fmla="*/ 0 h 89"/>
                  <a:gd name="T10" fmla="*/ 65 w 65"/>
                  <a:gd name="T11" fmla="*/ 22 h 89"/>
                  <a:gd name="T12" fmla="*/ 49 w 65"/>
                  <a:gd name="T13" fmla="*/ 46 h 89"/>
                  <a:gd name="T14" fmla="*/ 49 w 65"/>
                  <a:gd name="T15" fmla="*/ 46 h 89"/>
                  <a:gd name="T16" fmla="*/ 64 w 65"/>
                  <a:gd name="T17" fmla="*/ 64 h 89"/>
                  <a:gd name="T18" fmla="*/ 56 w 65"/>
                  <a:gd name="T19" fmla="*/ 64 h 89"/>
                  <a:gd name="T20" fmla="*/ 37 w 65"/>
                  <a:gd name="T21" fmla="*/ 50 h 89"/>
                  <a:gd name="T22" fmla="*/ 12 w 65"/>
                  <a:gd name="T23" fmla="*/ 50 h 89"/>
                  <a:gd name="T24" fmla="*/ 9 w 65"/>
                  <a:gd name="T25" fmla="*/ 83 h 89"/>
                  <a:gd name="T26" fmla="*/ 34 w 65"/>
                  <a:gd name="T27" fmla="*/ 83 h 89"/>
                  <a:gd name="T28" fmla="*/ 56 w 65"/>
                  <a:gd name="T29" fmla="*/ 64 h 89"/>
                  <a:gd name="T30" fmla="*/ 37 w 65"/>
                  <a:gd name="T31" fmla="*/ 7 h 89"/>
                  <a:gd name="T32" fmla="*/ 17 w 65"/>
                  <a:gd name="T33" fmla="*/ 7 h 89"/>
                  <a:gd name="T34" fmla="*/ 13 w 65"/>
                  <a:gd name="T35" fmla="*/ 44 h 89"/>
                  <a:gd name="T36" fmla="*/ 34 w 65"/>
                  <a:gd name="T37" fmla="*/ 44 h 89"/>
                  <a:gd name="T38" fmla="*/ 57 w 65"/>
                  <a:gd name="T39" fmla="*/ 23 h 89"/>
                  <a:gd name="T40" fmla="*/ 37 w 65"/>
                  <a:gd name="T41" fmla="*/ 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9">
                    <a:moveTo>
                      <a:pt x="64" y="64"/>
                    </a:moveTo>
                    <a:cubicBezTo>
                      <a:pt x="64" y="81"/>
                      <a:pt x="51" y="89"/>
                      <a:pt x="33" y="89"/>
                    </a:cubicBezTo>
                    <a:cubicBezTo>
                      <a:pt x="0" y="89"/>
                      <a:pt x="0" y="89"/>
                      <a:pt x="0" y="89"/>
                    </a:cubicBezTo>
                    <a:cubicBezTo>
                      <a:pt x="10" y="0"/>
                      <a:pt x="10" y="0"/>
                      <a:pt x="10" y="0"/>
                    </a:cubicBezTo>
                    <a:cubicBezTo>
                      <a:pt x="37" y="0"/>
                      <a:pt x="37" y="0"/>
                      <a:pt x="37" y="0"/>
                    </a:cubicBezTo>
                    <a:cubicBezTo>
                      <a:pt x="55" y="0"/>
                      <a:pt x="65" y="8"/>
                      <a:pt x="65" y="22"/>
                    </a:cubicBezTo>
                    <a:cubicBezTo>
                      <a:pt x="65" y="34"/>
                      <a:pt x="60" y="42"/>
                      <a:pt x="49" y="46"/>
                    </a:cubicBezTo>
                    <a:cubicBezTo>
                      <a:pt x="49" y="46"/>
                      <a:pt x="49" y="46"/>
                      <a:pt x="49" y="46"/>
                    </a:cubicBezTo>
                    <a:cubicBezTo>
                      <a:pt x="59" y="49"/>
                      <a:pt x="64" y="55"/>
                      <a:pt x="64" y="64"/>
                    </a:cubicBezTo>
                    <a:close/>
                    <a:moveTo>
                      <a:pt x="56" y="64"/>
                    </a:moveTo>
                    <a:cubicBezTo>
                      <a:pt x="56" y="55"/>
                      <a:pt x="50" y="50"/>
                      <a:pt x="37" y="50"/>
                    </a:cubicBezTo>
                    <a:cubicBezTo>
                      <a:pt x="12" y="50"/>
                      <a:pt x="12" y="50"/>
                      <a:pt x="12" y="50"/>
                    </a:cubicBezTo>
                    <a:cubicBezTo>
                      <a:pt x="9" y="83"/>
                      <a:pt x="9" y="83"/>
                      <a:pt x="9" y="83"/>
                    </a:cubicBezTo>
                    <a:cubicBezTo>
                      <a:pt x="34" y="83"/>
                      <a:pt x="34" y="83"/>
                      <a:pt x="34" y="83"/>
                    </a:cubicBezTo>
                    <a:cubicBezTo>
                      <a:pt x="47" y="83"/>
                      <a:pt x="56" y="77"/>
                      <a:pt x="56" y="64"/>
                    </a:cubicBezTo>
                    <a:close/>
                    <a:moveTo>
                      <a:pt x="37" y="7"/>
                    </a:moveTo>
                    <a:cubicBezTo>
                      <a:pt x="17" y="7"/>
                      <a:pt x="17" y="7"/>
                      <a:pt x="17" y="7"/>
                    </a:cubicBezTo>
                    <a:cubicBezTo>
                      <a:pt x="13" y="44"/>
                      <a:pt x="13" y="44"/>
                      <a:pt x="13" y="44"/>
                    </a:cubicBezTo>
                    <a:cubicBezTo>
                      <a:pt x="34" y="44"/>
                      <a:pt x="34" y="44"/>
                      <a:pt x="34" y="44"/>
                    </a:cubicBezTo>
                    <a:cubicBezTo>
                      <a:pt x="48" y="44"/>
                      <a:pt x="57" y="37"/>
                      <a:pt x="57" y="23"/>
                    </a:cubicBezTo>
                    <a:cubicBezTo>
                      <a:pt x="57" y="12"/>
                      <a:pt x="50"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98"/>
              <p:cNvSpPr>
                <a:spLocks noEditPoints="1"/>
              </p:cNvSpPr>
              <p:nvPr userDrawn="1"/>
            </p:nvSpPr>
            <p:spPr bwMode="auto">
              <a:xfrm>
                <a:off x="6466" y="2309"/>
                <a:ext cx="72" cy="77"/>
              </a:xfrm>
              <a:custGeom>
                <a:avLst/>
                <a:gdLst>
                  <a:gd name="T0" fmla="*/ 8 w 58"/>
                  <a:gd name="T1" fmla="*/ 33 h 63"/>
                  <a:gd name="T2" fmla="*/ 7 w 58"/>
                  <a:gd name="T3" fmla="*/ 36 h 63"/>
                  <a:gd name="T4" fmla="*/ 27 w 58"/>
                  <a:gd name="T5" fmla="*/ 56 h 63"/>
                  <a:gd name="T6" fmla="*/ 48 w 58"/>
                  <a:gd name="T7" fmla="*/ 45 h 63"/>
                  <a:gd name="T8" fmla="*/ 55 w 58"/>
                  <a:gd name="T9" fmla="*/ 47 h 63"/>
                  <a:gd name="T10" fmla="*/ 27 w 58"/>
                  <a:gd name="T11" fmla="*/ 63 h 63"/>
                  <a:gd name="T12" fmla="*/ 0 w 58"/>
                  <a:gd name="T13" fmla="*/ 36 h 63"/>
                  <a:gd name="T14" fmla="*/ 33 w 58"/>
                  <a:gd name="T15" fmla="*/ 0 h 63"/>
                  <a:gd name="T16" fmla="*/ 58 w 58"/>
                  <a:gd name="T17" fmla="*/ 26 h 63"/>
                  <a:gd name="T18" fmla="*/ 57 w 58"/>
                  <a:gd name="T19" fmla="*/ 33 h 63"/>
                  <a:gd name="T20" fmla="*/ 8 w 58"/>
                  <a:gd name="T21" fmla="*/ 33 h 63"/>
                  <a:gd name="T22" fmla="*/ 8 w 58"/>
                  <a:gd name="T23" fmla="*/ 27 h 63"/>
                  <a:gd name="T24" fmla="*/ 51 w 58"/>
                  <a:gd name="T25" fmla="*/ 27 h 63"/>
                  <a:gd name="T26" fmla="*/ 51 w 58"/>
                  <a:gd name="T27" fmla="*/ 26 h 63"/>
                  <a:gd name="T28" fmla="*/ 33 w 58"/>
                  <a:gd name="T29" fmla="*/ 7 h 63"/>
                  <a:gd name="T30" fmla="*/ 8 w 58"/>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3">
                    <a:moveTo>
                      <a:pt x="8" y="33"/>
                    </a:moveTo>
                    <a:cubicBezTo>
                      <a:pt x="7" y="34"/>
                      <a:pt x="7" y="35"/>
                      <a:pt x="7" y="36"/>
                    </a:cubicBezTo>
                    <a:cubicBezTo>
                      <a:pt x="7" y="49"/>
                      <a:pt x="15" y="56"/>
                      <a:pt x="27" y="56"/>
                    </a:cubicBezTo>
                    <a:cubicBezTo>
                      <a:pt x="36" y="56"/>
                      <a:pt x="44" y="53"/>
                      <a:pt x="48" y="45"/>
                    </a:cubicBezTo>
                    <a:cubicBezTo>
                      <a:pt x="55" y="47"/>
                      <a:pt x="55" y="47"/>
                      <a:pt x="55" y="47"/>
                    </a:cubicBezTo>
                    <a:cubicBezTo>
                      <a:pt x="50" y="57"/>
                      <a:pt x="39" y="63"/>
                      <a:pt x="27" y="63"/>
                    </a:cubicBezTo>
                    <a:cubicBezTo>
                      <a:pt x="11" y="63"/>
                      <a:pt x="0" y="53"/>
                      <a:pt x="0" y="36"/>
                    </a:cubicBezTo>
                    <a:cubicBezTo>
                      <a:pt x="0" y="17"/>
                      <a:pt x="14" y="0"/>
                      <a:pt x="33" y="0"/>
                    </a:cubicBezTo>
                    <a:cubicBezTo>
                      <a:pt x="48" y="0"/>
                      <a:pt x="58" y="10"/>
                      <a:pt x="58" y="26"/>
                    </a:cubicBezTo>
                    <a:cubicBezTo>
                      <a:pt x="58" y="28"/>
                      <a:pt x="58" y="31"/>
                      <a:pt x="57" y="33"/>
                    </a:cubicBezTo>
                    <a:lnTo>
                      <a:pt x="8" y="33"/>
                    </a:lnTo>
                    <a:close/>
                    <a:moveTo>
                      <a:pt x="8" y="27"/>
                    </a:moveTo>
                    <a:cubicBezTo>
                      <a:pt x="51" y="27"/>
                      <a:pt x="51" y="27"/>
                      <a:pt x="51" y="27"/>
                    </a:cubicBezTo>
                    <a:cubicBezTo>
                      <a:pt x="51" y="26"/>
                      <a:pt x="51" y="26"/>
                      <a:pt x="51" y="26"/>
                    </a:cubicBezTo>
                    <a:cubicBezTo>
                      <a:pt x="51" y="13"/>
                      <a:pt x="44" y="7"/>
                      <a:pt x="33" y="7"/>
                    </a:cubicBezTo>
                    <a:cubicBezTo>
                      <a:pt x="20" y="7"/>
                      <a:pt x="11" y="16"/>
                      <a:pt x="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99"/>
              <p:cNvSpPr>
                <a:spLocks/>
              </p:cNvSpPr>
              <p:nvPr userDrawn="1"/>
            </p:nvSpPr>
            <p:spPr bwMode="auto">
              <a:xfrm>
                <a:off x="6605" y="2272"/>
                <a:ext cx="106" cy="114"/>
              </a:xfrm>
              <a:custGeom>
                <a:avLst/>
                <a:gdLst>
                  <a:gd name="T0" fmla="*/ 46 w 86"/>
                  <a:gd name="T1" fmla="*/ 47 h 93"/>
                  <a:gd name="T2" fmla="*/ 84 w 86"/>
                  <a:gd name="T3" fmla="*/ 47 h 93"/>
                  <a:gd name="T4" fmla="*/ 79 w 86"/>
                  <a:gd name="T5" fmla="*/ 91 h 93"/>
                  <a:gd name="T6" fmla="*/ 73 w 86"/>
                  <a:gd name="T7" fmla="*/ 91 h 93"/>
                  <a:gd name="T8" fmla="*/ 74 w 86"/>
                  <a:gd name="T9" fmla="*/ 73 h 93"/>
                  <a:gd name="T10" fmla="*/ 74 w 86"/>
                  <a:gd name="T11" fmla="*/ 73 h 93"/>
                  <a:gd name="T12" fmla="*/ 39 w 86"/>
                  <a:gd name="T13" fmla="*/ 93 h 93"/>
                  <a:gd name="T14" fmla="*/ 0 w 86"/>
                  <a:gd name="T15" fmla="*/ 53 h 93"/>
                  <a:gd name="T16" fmla="*/ 49 w 86"/>
                  <a:gd name="T17" fmla="*/ 0 h 93"/>
                  <a:gd name="T18" fmla="*/ 86 w 86"/>
                  <a:gd name="T19" fmla="*/ 29 h 93"/>
                  <a:gd name="T20" fmla="*/ 78 w 86"/>
                  <a:gd name="T21" fmla="*/ 31 h 93"/>
                  <a:gd name="T22" fmla="*/ 49 w 86"/>
                  <a:gd name="T23" fmla="*/ 7 h 93"/>
                  <a:gd name="T24" fmla="*/ 8 w 86"/>
                  <a:gd name="T25" fmla="*/ 52 h 93"/>
                  <a:gd name="T26" fmla="*/ 40 w 86"/>
                  <a:gd name="T27" fmla="*/ 86 h 93"/>
                  <a:gd name="T28" fmla="*/ 76 w 86"/>
                  <a:gd name="T29" fmla="*/ 54 h 93"/>
                  <a:gd name="T30" fmla="*/ 46 w 86"/>
                  <a:gd name="T31" fmla="*/ 54 h 93"/>
                  <a:gd name="T32" fmla="*/ 46 w 86"/>
                  <a:gd name="T33" fmla="*/ 4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93">
                    <a:moveTo>
                      <a:pt x="46" y="47"/>
                    </a:moveTo>
                    <a:cubicBezTo>
                      <a:pt x="84" y="47"/>
                      <a:pt x="84" y="47"/>
                      <a:pt x="84" y="47"/>
                    </a:cubicBezTo>
                    <a:cubicBezTo>
                      <a:pt x="79" y="91"/>
                      <a:pt x="79" y="91"/>
                      <a:pt x="79" y="91"/>
                    </a:cubicBezTo>
                    <a:cubicBezTo>
                      <a:pt x="73" y="91"/>
                      <a:pt x="73" y="91"/>
                      <a:pt x="73" y="91"/>
                    </a:cubicBezTo>
                    <a:cubicBezTo>
                      <a:pt x="74" y="73"/>
                      <a:pt x="74" y="73"/>
                      <a:pt x="74" y="73"/>
                    </a:cubicBezTo>
                    <a:cubicBezTo>
                      <a:pt x="74" y="73"/>
                      <a:pt x="74" y="73"/>
                      <a:pt x="74" y="73"/>
                    </a:cubicBezTo>
                    <a:cubicBezTo>
                      <a:pt x="67" y="86"/>
                      <a:pt x="54" y="93"/>
                      <a:pt x="39" y="93"/>
                    </a:cubicBezTo>
                    <a:cubicBezTo>
                      <a:pt x="16" y="93"/>
                      <a:pt x="0" y="77"/>
                      <a:pt x="0" y="53"/>
                    </a:cubicBezTo>
                    <a:cubicBezTo>
                      <a:pt x="0" y="24"/>
                      <a:pt x="21" y="0"/>
                      <a:pt x="49" y="0"/>
                    </a:cubicBezTo>
                    <a:cubicBezTo>
                      <a:pt x="69" y="0"/>
                      <a:pt x="84" y="12"/>
                      <a:pt x="86" y="29"/>
                    </a:cubicBezTo>
                    <a:cubicBezTo>
                      <a:pt x="78" y="31"/>
                      <a:pt x="78" y="31"/>
                      <a:pt x="78" y="31"/>
                    </a:cubicBezTo>
                    <a:cubicBezTo>
                      <a:pt x="76" y="16"/>
                      <a:pt x="65" y="7"/>
                      <a:pt x="49" y="7"/>
                    </a:cubicBezTo>
                    <a:cubicBezTo>
                      <a:pt x="25" y="7"/>
                      <a:pt x="8" y="27"/>
                      <a:pt x="8" y="52"/>
                    </a:cubicBezTo>
                    <a:cubicBezTo>
                      <a:pt x="8" y="73"/>
                      <a:pt x="21" y="86"/>
                      <a:pt x="40" y="86"/>
                    </a:cubicBezTo>
                    <a:cubicBezTo>
                      <a:pt x="58" y="86"/>
                      <a:pt x="73" y="74"/>
                      <a:pt x="76" y="54"/>
                    </a:cubicBezTo>
                    <a:cubicBezTo>
                      <a:pt x="46" y="54"/>
                      <a:pt x="46" y="54"/>
                      <a:pt x="46" y="54"/>
                    </a:cubicBezTo>
                    <a:lnTo>
                      <a:pt x="46"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100"/>
              <p:cNvSpPr>
                <a:spLocks/>
              </p:cNvSpPr>
              <p:nvPr userDrawn="1"/>
            </p:nvSpPr>
            <p:spPr bwMode="auto">
              <a:xfrm>
                <a:off x="6733" y="2310"/>
                <a:ext cx="46" cy="73"/>
              </a:xfrm>
              <a:custGeom>
                <a:avLst/>
                <a:gdLst>
                  <a:gd name="T0" fmla="*/ 37 w 37"/>
                  <a:gd name="T1" fmla="*/ 1 h 60"/>
                  <a:gd name="T2" fmla="*/ 37 w 37"/>
                  <a:gd name="T3" fmla="*/ 7 h 60"/>
                  <a:gd name="T4" fmla="*/ 31 w 37"/>
                  <a:gd name="T5" fmla="*/ 7 h 60"/>
                  <a:gd name="T6" fmla="*/ 11 w 37"/>
                  <a:gd name="T7" fmla="*/ 28 h 60"/>
                  <a:gd name="T8" fmla="*/ 7 w 37"/>
                  <a:gd name="T9" fmla="*/ 60 h 60"/>
                  <a:gd name="T10" fmla="*/ 0 w 37"/>
                  <a:gd name="T11" fmla="*/ 60 h 60"/>
                  <a:gd name="T12" fmla="*/ 6 w 37"/>
                  <a:gd name="T13" fmla="*/ 1 h 60"/>
                  <a:gd name="T14" fmla="*/ 13 w 37"/>
                  <a:gd name="T15" fmla="*/ 1 h 60"/>
                  <a:gd name="T16" fmla="*/ 12 w 37"/>
                  <a:gd name="T17" fmla="*/ 12 h 60"/>
                  <a:gd name="T18" fmla="*/ 13 w 37"/>
                  <a:gd name="T19" fmla="*/ 12 h 60"/>
                  <a:gd name="T20" fmla="*/ 31 w 37"/>
                  <a:gd name="T21" fmla="*/ 0 h 60"/>
                  <a:gd name="T22" fmla="*/ 37 w 37"/>
                  <a:gd name="T23"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60">
                    <a:moveTo>
                      <a:pt x="37" y="1"/>
                    </a:moveTo>
                    <a:cubicBezTo>
                      <a:pt x="37" y="7"/>
                      <a:pt x="37" y="7"/>
                      <a:pt x="37" y="7"/>
                    </a:cubicBezTo>
                    <a:cubicBezTo>
                      <a:pt x="35" y="7"/>
                      <a:pt x="33" y="7"/>
                      <a:pt x="31" y="7"/>
                    </a:cubicBezTo>
                    <a:cubicBezTo>
                      <a:pt x="21" y="7"/>
                      <a:pt x="12" y="14"/>
                      <a:pt x="11" y="28"/>
                    </a:cubicBezTo>
                    <a:cubicBezTo>
                      <a:pt x="7" y="60"/>
                      <a:pt x="7" y="60"/>
                      <a:pt x="7" y="60"/>
                    </a:cubicBezTo>
                    <a:cubicBezTo>
                      <a:pt x="0" y="60"/>
                      <a:pt x="0" y="60"/>
                      <a:pt x="0" y="60"/>
                    </a:cubicBezTo>
                    <a:cubicBezTo>
                      <a:pt x="6" y="1"/>
                      <a:pt x="6" y="1"/>
                      <a:pt x="6" y="1"/>
                    </a:cubicBezTo>
                    <a:cubicBezTo>
                      <a:pt x="13" y="1"/>
                      <a:pt x="13" y="1"/>
                      <a:pt x="13" y="1"/>
                    </a:cubicBezTo>
                    <a:cubicBezTo>
                      <a:pt x="12" y="12"/>
                      <a:pt x="12" y="12"/>
                      <a:pt x="12" y="12"/>
                    </a:cubicBezTo>
                    <a:cubicBezTo>
                      <a:pt x="13" y="12"/>
                      <a:pt x="13" y="12"/>
                      <a:pt x="13" y="12"/>
                    </a:cubicBezTo>
                    <a:cubicBezTo>
                      <a:pt x="16" y="4"/>
                      <a:pt x="24" y="0"/>
                      <a:pt x="31" y="0"/>
                    </a:cubicBezTo>
                    <a:cubicBezTo>
                      <a:pt x="34" y="0"/>
                      <a:pt x="36" y="0"/>
                      <a:pt x="3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101"/>
              <p:cNvSpPr>
                <a:spLocks noEditPoints="1"/>
              </p:cNvSpPr>
              <p:nvPr userDrawn="1"/>
            </p:nvSpPr>
            <p:spPr bwMode="auto">
              <a:xfrm>
                <a:off x="6794" y="2309"/>
                <a:ext cx="71" cy="77"/>
              </a:xfrm>
              <a:custGeom>
                <a:avLst/>
                <a:gdLst>
                  <a:gd name="T0" fmla="*/ 7 w 58"/>
                  <a:gd name="T1" fmla="*/ 33 h 63"/>
                  <a:gd name="T2" fmla="*/ 7 w 58"/>
                  <a:gd name="T3" fmla="*/ 36 h 63"/>
                  <a:gd name="T4" fmla="*/ 27 w 58"/>
                  <a:gd name="T5" fmla="*/ 56 h 63"/>
                  <a:gd name="T6" fmla="*/ 48 w 58"/>
                  <a:gd name="T7" fmla="*/ 45 h 63"/>
                  <a:gd name="T8" fmla="*/ 55 w 58"/>
                  <a:gd name="T9" fmla="*/ 47 h 63"/>
                  <a:gd name="T10" fmla="*/ 27 w 58"/>
                  <a:gd name="T11" fmla="*/ 63 h 63"/>
                  <a:gd name="T12" fmla="*/ 0 w 58"/>
                  <a:gd name="T13" fmla="*/ 36 h 63"/>
                  <a:gd name="T14" fmla="*/ 33 w 58"/>
                  <a:gd name="T15" fmla="*/ 0 h 63"/>
                  <a:gd name="T16" fmla="*/ 58 w 58"/>
                  <a:gd name="T17" fmla="*/ 26 h 63"/>
                  <a:gd name="T18" fmla="*/ 57 w 58"/>
                  <a:gd name="T19" fmla="*/ 33 h 63"/>
                  <a:gd name="T20" fmla="*/ 7 w 58"/>
                  <a:gd name="T21" fmla="*/ 33 h 63"/>
                  <a:gd name="T22" fmla="*/ 8 w 58"/>
                  <a:gd name="T23" fmla="*/ 27 h 63"/>
                  <a:gd name="T24" fmla="*/ 50 w 58"/>
                  <a:gd name="T25" fmla="*/ 27 h 63"/>
                  <a:gd name="T26" fmla="*/ 50 w 58"/>
                  <a:gd name="T27" fmla="*/ 26 h 63"/>
                  <a:gd name="T28" fmla="*/ 33 w 58"/>
                  <a:gd name="T29" fmla="*/ 7 h 63"/>
                  <a:gd name="T30" fmla="*/ 8 w 58"/>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3">
                    <a:moveTo>
                      <a:pt x="7" y="33"/>
                    </a:moveTo>
                    <a:cubicBezTo>
                      <a:pt x="7" y="34"/>
                      <a:pt x="7" y="35"/>
                      <a:pt x="7" y="36"/>
                    </a:cubicBezTo>
                    <a:cubicBezTo>
                      <a:pt x="7" y="49"/>
                      <a:pt x="15" y="56"/>
                      <a:pt x="27" y="56"/>
                    </a:cubicBezTo>
                    <a:cubicBezTo>
                      <a:pt x="36" y="56"/>
                      <a:pt x="44" y="53"/>
                      <a:pt x="48" y="45"/>
                    </a:cubicBezTo>
                    <a:cubicBezTo>
                      <a:pt x="55" y="47"/>
                      <a:pt x="55" y="47"/>
                      <a:pt x="55" y="47"/>
                    </a:cubicBezTo>
                    <a:cubicBezTo>
                      <a:pt x="50" y="57"/>
                      <a:pt x="39" y="63"/>
                      <a:pt x="27" y="63"/>
                    </a:cubicBezTo>
                    <a:cubicBezTo>
                      <a:pt x="11" y="63"/>
                      <a:pt x="0" y="53"/>
                      <a:pt x="0" y="36"/>
                    </a:cubicBezTo>
                    <a:cubicBezTo>
                      <a:pt x="0" y="17"/>
                      <a:pt x="14" y="0"/>
                      <a:pt x="33" y="0"/>
                    </a:cubicBezTo>
                    <a:cubicBezTo>
                      <a:pt x="48" y="0"/>
                      <a:pt x="58" y="10"/>
                      <a:pt x="58" y="26"/>
                    </a:cubicBezTo>
                    <a:cubicBezTo>
                      <a:pt x="58" y="28"/>
                      <a:pt x="57" y="31"/>
                      <a:pt x="57" y="33"/>
                    </a:cubicBezTo>
                    <a:lnTo>
                      <a:pt x="7" y="33"/>
                    </a:lnTo>
                    <a:close/>
                    <a:moveTo>
                      <a:pt x="8" y="27"/>
                    </a:moveTo>
                    <a:cubicBezTo>
                      <a:pt x="50" y="27"/>
                      <a:pt x="50" y="27"/>
                      <a:pt x="50" y="27"/>
                    </a:cubicBezTo>
                    <a:cubicBezTo>
                      <a:pt x="50" y="26"/>
                      <a:pt x="50" y="26"/>
                      <a:pt x="50" y="26"/>
                    </a:cubicBezTo>
                    <a:cubicBezTo>
                      <a:pt x="50" y="13"/>
                      <a:pt x="43" y="7"/>
                      <a:pt x="33" y="7"/>
                    </a:cubicBezTo>
                    <a:cubicBezTo>
                      <a:pt x="20" y="7"/>
                      <a:pt x="11" y="16"/>
                      <a:pt x="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102"/>
              <p:cNvSpPr>
                <a:spLocks noEditPoints="1"/>
              </p:cNvSpPr>
              <p:nvPr userDrawn="1"/>
            </p:nvSpPr>
            <p:spPr bwMode="auto">
              <a:xfrm>
                <a:off x="6886" y="2309"/>
                <a:ext cx="72" cy="77"/>
              </a:xfrm>
              <a:custGeom>
                <a:avLst/>
                <a:gdLst>
                  <a:gd name="T0" fmla="*/ 7 w 58"/>
                  <a:gd name="T1" fmla="*/ 33 h 63"/>
                  <a:gd name="T2" fmla="*/ 7 w 58"/>
                  <a:gd name="T3" fmla="*/ 36 h 63"/>
                  <a:gd name="T4" fmla="*/ 27 w 58"/>
                  <a:gd name="T5" fmla="*/ 56 h 63"/>
                  <a:gd name="T6" fmla="*/ 48 w 58"/>
                  <a:gd name="T7" fmla="*/ 45 h 63"/>
                  <a:gd name="T8" fmla="*/ 54 w 58"/>
                  <a:gd name="T9" fmla="*/ 47 h 63"/>
                  <a:gd name="T10" fmla="*/ 26 w 58"/>
                  <a:gd name="T11" fmla="*/ 63 h 63"/>
                  <a:gd name="T12" fmla="*/ 0 w 58"/>
                  <a:gd name="T13" fmla="*/ 36 h 63"/>
                  <a:gd name="T14" fmla="*/ 33 w 58"/>
                  <a:gd name="T15" fmla="*/ 0 h 63"/>
                  <a:gd name="T16" fmla="*/ 58 w 58"/>
                  <a:gd name="T17" fmla="*/ 26 h 63"/>
                  <a:gd name="T18" fmla="*/ 57 w 58"/>
                  <a:gd name="T19" fmla="*/ 33 h 63"/>
                  <a:gd name="T20" fmla="*/ 7 w 58"/>
                  <a:gd name="T21" fmla="*/ 33 h 63"/>
                  <a:gd name="T22" fmla="*/ 8 w 58"/>
                  <a:gd name="T23" fmla="*/ 27 h 63"/>
                  <a:gd name="T24" fmla="*/ 50 w 58"/>
                  <a:gd name="T25" fmla="*/ 27 h 63"/>
                  <a:gd name="T26" fmla="*/ 50 w 58"/>
                  <a:gd name="T27" fmla="*/ 26 h 63"/>
                  <a:gd name="T28" fmla="*/ 32 w 58"/>
                  <a:gd name="T29" fmla="*/ 7 h 63"/>
                  <a:gd name="T30" fmla="*/ 8 w 58"/>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3">
                    <a:moveTo>
                      <a:pt x="7" y="33"/>
                    </a:moveTo>
                    <a:cubicBezTo>
                      <a:pt x="7" y="34"/>
                      <a:pt x="7" y="35"/>
                      <a:pt x="7" y="36"/>
                    </a:cubicBezTo>
                    <a:cubicBezTo>
                      <a:pt x="7" y="49"/>
                      <a:pt x="15" y="56"/>
                      <a:pt x="27" y="56"/>
                    </a:cubicBezTo>
                    <a:cubicBezTo>
                      <a:pt x="36" y="56"/>
                      <a:pt x="43" y="53"/>
                      <a:pt x="48" y="45"/>
                    </a:cubicBezTo>
                    <a:cubicBezTo>
                      <a:pt x="54" y="47"/>
                      <a:pt x="54" y="47"/>
                      <a:pt x="54" y="47"/>
                    </a:cubicBezTo>
                    <a:cubicBezTo>
                      <a:pt x="49" y="57"/>
                      <a:pt x="39" y="63"/>
                      <a:pt x="26" y="63"/>
                    </a:cubicBezTo>
                    <a:cubicBezTo>
                      <a:pt x="10" y="63"/>
                      <a:pt x="0" y="53"/>
                      <a:pt x="0" y="36"/>
                    </a:cubicBezTo>
                    <a:cubicBezTo>
                      <a:pt x="0" y="17"/>
                      <a:pt x="14" y="0"/>
                      <a:pt x="33" y="0"/>
                    </a:cubicBezTo>
                    <a:cubicBezTo>
                      <a:pt x="48" y="0"/>
                      <a:pt x="58" y="10"/>
                      <a:pt x="58" y="26"/>
                    </a:cubicBezTo>
                    <a:cubicBezTo>
                      <a:pt x="58" y="28"/>
                      <a:pt x="57" y="31"/>
                      <a:pt x="57" y="33"/>
                    </a:cubicBezTo>
                    <a:lnTo>
                      <a:pt x="7" y="33"/>
                    </a:lnTo>
                    <a:close/>
                    <a:moveTo>
                      <a:pt x="8" y="27"/>
                    </a:moveTo>
                    <a:cubicBezTo>
                      <a:pt x="50" y="27"/>
                      <a:pt x="50" y="27"/>
                      <a:pt x="50" y="27"/>
                    </a:cubicBezTo>
                    <a:cubicBezTo>
                      <a:pt x="50" y="26"/>
                      <a:pt x="50" y="26"/>
                      <a:pt x="50" y="26"/>
                    </a:cubicBezTo>
                    <a:cubicBezTo>
                      <a:pt x="50" y="13"/>
                      <a:pt x="43" y="7"/>
                      <a:pt x="32" y="7"/>
                    </a:cubicBezTo>
                    <a:cubicBezTo>
                      <a:pt x="20" y="7"/>
                      <a:pt x="11" y="16"/>
                      <a:pt x="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103"/>
              <p:cNvSpPr>
                <a:spLocks/>
              </p:cNvSpPr>
              <p:nvPr userDrawn="1"/>
            </p:nvSpPr>
            <p:spPr bwMode="auto">
              <a:xfrm>
                <a:off x="6980" y="2309"/>
                <a:ext cx="67" cy="74"/>
              </a:xfrm>
              <a:custGeom>
                <a:avLst/>
                <a:gdLst>
                  <a:gd name="T0" fmla="*/ 54 w 54"/>
                  <a:gd name="T1" fmla="*/ 20 h 61"/>
                  <a:gd name="T2" fmla="*/ 54 w 54"/>
                  <a:gd name="T3" fmla="*/ 24 h 61"/>
                  <a:gd name="T4" fmla="*/ 50 w 54"/>
                  <a:gd name="T5" fmla="*/ 61 h 61"/>
                  <a:gd name="T6" fmla="*/ 43 w 54"/>
                  <a:gd name="T7" fmla="*/ 61 h 61"/>
                  <a:gd name="T8" fmla="*/ 46 w 54"/>
                  <a:gd name="T9" fmla="*/ 27 h 61"/>
                  <a:gd name="T10" fmla="*/ 47 w 54"/>
                  <a:gd name="T11" fmla="*/ 22 h 61"/>
                  <a:gd name="T12" fmla="*/ 32 w 54"/>
                  <a:gd name="T13" fmla="*/ 7 h 61"/>
                  <a:gd name="T14" fmla="*/ 11 w 54"/>
                  <a:gd name="T15" fmla="*/ 28 h 61"/>
                  <a:gd name="T16" fmla="*/ 7 w 54"/>
                  <a:gd name="T17" fmla="*/ 61 h 61"/>
                  <a:gd name="T18" fmla="*/ 0 w 54"/>
                  <a:gd name="T19" fmla="*/ 61 h 61"/>
                  <a:gd name="T20" fmla="*/ 6 w 54"/>
                  <a:gd name="T21" fmla="*/ 2 h 61"/>
                  <a:gd name="T22" fmla="*/ 13 w 54"/>
                  <a:gd name="T23" fmla="*/ 2 h 61"/>
                  <a:gd name="T24" fmla="*/ 12 w 54"/>
                  <a:gd name="T25" fmla="*/ 12 h 61"/>
                  <a:gd name="T26" fmla="*/ 12 w 54"/>
                  <a:gd name="T27" fmla="*/ 12 h 61"/>
                  <a:gd name="T28" fmla="*/ 35 w 54"/>
                  <a:gd name="T29" fmla="*/ 0 h 61"/>
                  <a:gd name="T30" fmla="*/ 54 w 54"/>
                  <a:gd name="T31" fmla="*/ 2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61">
                    <a:moveTo>
                      <a:pt x="54" y="20"/>
                    </a:moveTo>
                    <a:cubicBezTo>
                      <a:pt x="54" y="22"/>
                      <a:pt x="54" y="23"/>
                      <a:pt x="54" y="24"/>
                    </a:cubicBezTo>
                    <a:cubicBezTo>
                      <a:pt x="50" y="61"/>
                      <a:pt x="50" y="61"/>
                      <a:pt x="50" y="61"/>
                    </a:cubicBezTo>
                    <a:cubicBezTo>
                      <a:pt x="43" y="61"/>
                      <a:pt x="43" y="61"/>
                      <a:pt x="43" y="61"/>
                    </a:cubicBezTo>
                    <a:cubicBezTo>
                      <a:pt x="46" y="27"/>
                      <a:pt x="46" y="27"/>
                      <a:pt x="46" y="27"/>
                    </a:cubicBezTo>
                    <a:cubicBezTo>
                      <a:pt x="46" y="25"/>
                      <a:pt x="47" y="24"/>
                      <a:pt x="47" y="22"/>
                    </a:cubicBezTo>
                    <a:cubicBezTo>
                      <a:pt x="47" y="12"/>
                      <a:pt x="42" y="7"/>
                      <a:pt x="32" y="7"/>
                    </a:cubicBezTo>
                    <a:cubicBezTo>
                      <a:pt x="21" y="7"/>
                      <a:pt x="12" y="15"/>
                      <a:pt x="11" y="28"/>
                    </a:cubicBezTo>
                    <a:cubicBezTo>
                      <a:pt x="7" y="61"/>
                      <a:pt x="7" y="61"/>
                      <a:pt x="7" y="61"/>
                    </a:cubicBezTo>
                    <a:cubicBezTo>
                      <a:pt x="0" y="61"/>
                      <a:pt x="0" y="61"/>
                      <a:pt x="0" y="61"/>
                    </a:cubicBezTo>
                    <a:cubicBezTo>
                      <a:pt x="6" y="2"/>
                      <a:pt x="6" y="2"/>
                      <a:pt x="6" y="2"/>
                    </a:cubicBezTo>
                    <a:cubicBezTo>
                      <a:pt x="13" y="2"/>
                      <a:pt x="13" y="2"/>
                      <a:pt x="13" y="2"/>
                    </a:cubicBezTo>
                    <a:cubicBezTo>
                      <a:pt x="12" y="12"/>
                      <a:pt x="12" y="12"/>
                      <a:pt x="12" y="12"/>
                    </a:cubicBezTo>
                    <a:cubicBezTo>
                      <a:pt x="12" y="12"/>
                      <a:pt x="12" y="12"/>
                      <a:pt x="12" y="12"/>
                    </a:cubicBezTo>
                    <a:cubicBezTo>
                      <a:pt x="17" y="5"/>
                      <a:pt x="26" y="0"/>
                      <a:pt x="35" y="0"/>
                    </a:cubicBezTo>
                    <a:cubicBezTo>
                      <a:pt x="47" y="0"/>
                      <a:pt x="54" y="7"/>
                      <a:pt x="5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104"/>
              <p:cNvSpPr>
                <a:spLocks/>
              </p:cNvSpPr>
              <p:nvPr userDrawn="1"/>
            </p:nvSpPr>
            <p:spPr bwMode="auto">
              <a:xfrm>
                <a:off x="7117" y="2337"/>
                <a:ext cx="48" cy="8"/>
              </a:xfrm>
              <a:custGeom>
                <a:avLst/>
                <a:gdLst>
                  <a:gd name="T0" fmla="*/ 0 w 48"/>
                  <a:gd name="T1" fmla="*/ 0 h 8"/>
                  <a:gd name="T2" fmla="*/ 48 w 48"/>
                  <a:gd name="T3" fmla="*/ 0 h 8"/>
                  <a:gd name="T4" fmla="*/ 47 w 48"/>
                  <a:gd name="T5" fmla="*/ 8 h 8"/>
                  <a:gd name="T6" fmla="*/ 0 w 48"/>
                  <a:gd name="T7" fmla="*/ 8 h 8"/>
                  <a:gd name="T8" fmla="*/ 0 w 48"/>
                  <a:gd name="T9" fmla="*/ 0 h 8"/>
                </a:gdLst>
                <a:ahLst/>
                <a:cxnLst>
                  <a:cxn ang="0">
                    <a:pos x="T0" y="T1"/>
                  </a:cxn>
                  <a:cxn ang="0">
                    <a:pos x="T2" y="T3"/>
                  </a:cxn>
                  <a:cxn ang="0">
                    <a:pos x="T4" y="T5"/>
                  </a:cxn>
                  <a:cxn ang="0">
                    <a:pos x="T6" y="T7"/>
                  </a:cxn>
                  <a:cxn ang="0">
                    <a:pos x="T8" y="T9"/>
                  </a:cxn>
                </a:cxnLst>
                <a:rect l="0" t="0" r="r" b="b"/>
                <a:pathLst>
                  <a:path w="48" h="8">
                    <a:moveTo>
                      <a:pt x="0" y="0"/>
                    </a:moveTo>
                    <a:lnTo>
                      <a:pt x="48" y="0"/>
                    </a:lnTo>
                    <a:lnTo>
                      <a:pt x="47" y="8"/>
                    </a:lnTo>
                    <a:lnTo>
                      <a:pt x="0" y="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105"/>
              <p:cNvSpPr>
                <a:spLocks noEditPoints="1"/>
              </p:cNvSpPr>
              <p:nvPr userDrawn="1"/>
            </p:nvSpPr>
            <p:spPr bwMode="auto">
              <a:xfrm>
                <a:off x="7235" y="2274"/>
                <a:ext cx="79" cy="109"/>
              </a:xfrm>
              <a:custGeom>
                <a:avLst/>
                <a:gdLst>
                  <a:gd name="T0" fmla="*/ 63 w 64"/>
                  <a:gd name="T1" fmla="*/ 64 h 89"/>
                  <a:gd name="T2" fmla="*/ 32 w 64"/>
                  <a:gd name="T3" fmla="*/ 89 h 89"/>
                  <a:gd name="T4" fmla="*/ 0 w 64"/>
                  <a:gd name="T5" fmla="*/ 89 h 89"/>
                  <a:gd name="T6" fmla="*/ 9 w 64"/>
                  <a:gd name="T7" fmla="*/ 0 h 89"/>
                  <a:gd name="T8" fmla="*/ 37 w 64"/>
                  <a:gd name="T9" fmla="*/ 0 h 89"/>
                  <a:gd name="T10" fmla="*/ 64 w 64"/>
                  <a:gd name="T11" fmla="*/ 22 h 89"/>
                  <a:gd name="T12" fmla="*/ 48 w 64"/>
                  <a:gd name="T13" fmla="*/ 46 h 89"/>
                  <a:gd name="T14" fmla="*/ 48 w 64"/>
                  <a:gd name="T15" fmla="*/ 46 h 89"/>
                  <a:gd name="T16" fmla="*/ 63 w 64"/>
                  <a:gd name="T17" fmla="*/ 64 h 89"/>
                  <a:gd name="T18" fmla="*/ 55 w 64"/>
                  <a:gd name="T19" fmla="*/ 64 h 89"/>
                  <a:gd name="T20" fmla="*/ 36 w 64"/>
                  <a:gd name="T21" fmla="*/ 50 h 89"/>
                  <a:gd name="T22" fmla="*/ 11 w 64"/>
                  <a:gd name="T23" fmla="*/ 50 h 89"/>
                  <a:gd name="T24" fmla="*/ 8 w 64"/>
                  <a:gd name="T25" fmla="*/ 83 h 89"/>
                  <a:gd name="T26" fmla="*/ 33 w 64"/>
                  <a:gd name="T27" fmla="*/ 83 h 89"/>
                  <a:gd name="T28" fmla="*/ 55 w 64"/>
                  <a:gd name="T29" fmla="*/ 64 h 89"/>
                  <a:gd name="T30" fmla="*/ 37 w 64"/>
                  <a:gd name="T31" fmla="*/ 7 h 89"/>
                  <a:gd name="T32" fmla="*/ 16 w 64"/>
                  <a:gd name="T33" fmla="*/ 7 h 89"/>
                  <a:gd name="T34" fmla="*/ 12 w 64"/>
                  <a:gd name="T35" fmla="*/ 44 h 89"/>
                  <a:gd name="T36" fmla="*/ 33 w 64"/>
                  <a:gd name="T37" fmla="*/ 44 h 89"/>
                  <a:gd name="T38" fmla="*/ 56 w 64"/>
                  <a:gd name="T39" fmla="*/ 23 h 89"/>
                  <a:gd name="T40" fmla="*/ 37 w 64"/>
                  <a:gd name="T41" fmla="*/ 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9">
                    <a:moveTo>
                      <a:pt x="63" y="64"/>
                    </a:moveTo>
                    <a:cubicBezTo>
                      <a:pt x="63" y="81"/>
                      <a:pt x="50" y="89"/>
                      <a:pt x="32" y="89"/>
                    </a:cubicBezTo>
                    <a:cubicBezTo>
                      <a:pt x="0" y="89"/>
                      <a:pt x="0" y="89"/>
                      <a:pt x="0" y="89"/>
                    </a:cubicBezTo>
                    <a:cubicBezTo>
                      <a:pt x="9" y="0"/>
                      <a:pt x="9" y="0"/>
                      <a:pt x="9" y="0"/>
                    </a:cubicBezTo>
                    <a:cubicBezTo>
                      <a:pt x="37" y="0"/>
                      <a:pt x="37" y="0"/>
                      <a:pt x="37" y="0"/>
                    </a:cubicBezTo>
                    <a:cubicBezTo>
                      <a:pt x="54" y="0"/>
                      <a:pt x="64" y="8"/>
                      <a:pt x="64" y="22"/>
                    </a:cubicBezTo>
                    <a:cubicBezTo>
                      <a:pt x="64" y="34"/>
                      <a:pt x="59" y="42"/>
                      <a:pt x="48" y="46"/>
                    </a:cubicBezTo>
                    <a:cubicBezTo>
                      <a:pt x="48" y="46"/>
                      <a:pt x="48" y="46"/>
                      <a:pt x="48" y="46"/>
                    </a:cubicBezTo>
                    <a:cubicBezTo>
                      <a:pt x="58" y="49"/>
                      <a:pt x="63" y="55"/>
                      <a:pt x="63" y="64"/>
                    </a:cubicBezTo>
                    <a:close/>
                    <a:moveTo>
                      <a:pt x="55" y="64"/>
                    </a:moveTo>
                    <a:cubicBezTo>
                      <a:pt x="55" y="55"/>
                      <a:pt x="49" y="50"/>
                      <a:pt x="36" y="50"/>
                    </a:cubicBezTo>
                    <a:cubicBezTo>
                      <a:pt x="11" y="50"/>
                      <a:pt x="11" y="50"/>
                      <a:pt x="11" y="50"/>
                    </a:cubicBezTo>
                    <a:cubicBezTo>
                      <a:pt x="8" y="83"/>
                      <a:pt x="8" y="83"/>
                      <a:pt x="8" y="83"/>
                    </a:cubicBezTo>
                    <a:cubicBezTo>
                      <a:pt x="33" y="83"/>
                      <a:pt x="33" y="83"/>
                      <a:pt x="33" y="83"/>
                    </a:cubicBezTo>
                    <a:cubicBezTo>
                      <a:pt x="46" y="83"/>
                      <a:pt x="55" y="77"/>
                      <a:pt x="55" y="64"/>
                    </a:cubicBezTo>
                    <a:close/>
                    <a:moveTo>
                      <a:pt x="37" y="7"/>
                    </a:moveTo>
                    <a:cubicBezTo>
                      <a:pt x="16" y="7"/>
                      <a:pt x="16" y="7"/>
                      <a:pt x="16" y="7"/>
                    </a:cubicBezTo>
                    <a:cubicBezTo>
                      <a:pt x="12" y="44"/>
                      <a:pt x="12" y="44"/>
                      <a:pt x="12" y="44"/>
                    </a:cubicBezTo>
                    <a:cubicBezTo>
                      <a:pt x="33" y="44"/>
                      <a:pt x="33" y="44"/>
                      <a:pt x="33" y="44"/>
                    </a:cubicBezTo>
                    <a:cubicBezTo>
                      <a:pt x="48" y="44"/>
                      <a:pt x="56" y="37"/>
                      <a:pt x="56" y="23"/>
                    </a:cubicBezTo>
                    <a:cubicBezTo>
                      <a:pt x="56" y="12"/>
                      <a:pt x="49"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106"/>
              <p:cNvSpPr>
                <a:spLocks noEditPoints="1"/>
              </p:cNvSpPr>
              <p:nvPr userDrawn="1"/>
            </p:nvSpPr>
            <p:spPr bwMode="auto">
              <a:xfrm>
                <a:off x="7336" y="2309"/>
                <a:ext cx="71" cy="77"/>
              </a:xfrm>
              <a:custGeom>
                <a:avLst/>
                <a:gdLst>
                  <a:gd name="T0" fmla="*/ 8 w 58"/>
                  <a:gd name="T1" fmla="*/ 33 h 63"/>
                  <a:gd name="T2" fmla="*/ 8 w 58"/>
                  <a:gd name="T3" fmla="*/ 36 h 63"/>
                  <a:gd name="T4" fmla="*/ 28 w 58"/>
                  <a:gd name="T5" fmla="*/ 56 h 63"/>
                  <a:gd name="T6" fmla="*/ 49 w 58"/>
                  <a:gd name="T7" fmla="*/ 45 h 63"/>
                  <a:gd name="T8" fmla="*/ 55 w 58"/>
                  <a:gd name="T9" fmla="*/ 47 h 63"/>
                  <a:gd name="T10" fmla="*/ 27 w 58"/>
                  <a:gd name="T11" fmla="*/ 63 h 63"/>
                  <a:gd name="T12" fmla="*/ 0 w 58"/>
                  <a:gd name="T13" fmla="*/ 36 h 63"/>
                  <a:gd name="T14" fmla="*/ 33 w 58"/>
                  <a:gd name="T15" fmla="*/ 0 h 63"/>
                  <a:gd name="T16" fmla="*/ 58 w 58"/>
                  <a:gd name="T17" fmla="*/ 26 h 63"/>
                  <a:gd name="T18" fmla="*/ 57 w 58"/>
                  <a:gd name="T19" fmla="*/ 33 h 63"/>
                  <a:gd name="T20" fmla="*/ 8 w 58"/>
                  <a:gd name="T21" fmla="*/ 33 h 63"/>
                  <a:gd name="T22" fmla="*/ 9 w 58"/>
                  <a:gd name="T23" fmla="*/ 27 h 63"/>
                  <a:gd name="T24" fmla="*/ 51 w 58"/>
                  <a:gd name="T25" fmla="*/ 27 h 63"/>
                  <a:gd name="T26" fmla="*/ 51 w 58"/>
                  <a:gd name="T27" fmla="*/ 26 h 63"/>
                  <a:gd name="T28" fmla="*/ 33 w 58"/>
                  <a:gd name="T29" fmla="*/ 7 h 63"/>
                  <a:gd name="T30" fmla="*/ 9 w 58"/>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3">
                    <a:moveTo>
                      <a:pt x="8" y="33"/>
                    </a:moveTo>
                    <a:cubicBezTo>
                      <a:pt x="8" y="34"/>
                      <a:pt x="8" y="35"/>
                      <a:pt x="8" y="36"/>
                    </a:cubicBezTo>
                    <a:cubicBezTo>
                      <a:pt x="8" y="49"/>
                      <a:pt x="16" y="56"/>
                      <a:pt x="28" y="56"/>
                    </a:cubicBezTo>
                    <a:cubicBezTo>
                      <a:pt x="36" y="56"/>
                      <a:pt x="44" y="53"/>
                      <a:pt x="49" y="45"/>
                    </a:cubicBezTo>
                    <a:cubicBezTo>
                      <a:pt x="55" y="47"/>
                      <a:pt x="55" y="47"/>
                      <a:pt x="55" y="47"/>
                    </a:cubicBezTo>
                    <a:cubicBezTo>
                      <a:pt x="50" y="57"/>
                      <a:pt x="39" y="63"/>
                      <a:pt x="27" y="63"/>
                    </a:cubicBezTo>
                    <a:cubicBezTo>
                      <a:pt x="11" y="63"/>
                      <a:pt x="0" y="53"/>
                      <a:pt x="0" y="36"/>
                    </a:cubicBezTo>
                    <a:cubicBezTo>
                      <a:pt x="0" y="17"/>
                      <a:pt x="14" y="0"/>
                      <a:pt x="33" y="0"/>
                    </a:cubicBezTo>
                    <a:cubicBezTo>
                      <a:pt x="48" y="0"/>
                      <a:pt x="58" y="10"/>
                      <a:pt x="58" y="26"/>
                    </a:cubicBezTo>
                    <a:cubicBezTo>
                      <a:pt x="58" y="28"/>
                      <a:pt x="58" y="31"/>
                      <a:pt x="57"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2" y="16"/>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107"/>
              <p:cNvSpPr>
                <a:spLocks noEditPoints="1"/>
              </p:cNvSpPr>
              <p:nvPr userDrawn="1"/>
            </p:nvSpPr>
            <p:spPr bwMode="auto">
              <a:xfrm>
                <a:off x="7464" y="2274"/>
                <a:ext cx="93" cy="109"/>
              </a:xfrm>
              <a:custGeom>
                <a:avLst/>
                <a:gdLst>
                  <a:gd name="T0" fmla="*/ 77 w 93"/>
                  <a:gd name="T1" fmla="*/ 84 h 109"/>
                  <a:gd name="T2" fmla="*/ 22 w 93"/>
                  <a:gd name="T3" fmla="*/ 84 h 109"/>
                  <a:gd name="T4" fmla="*/ 10 w 93"/>
                  <a:gd name="T5" fmla="*/ 109 h 109"/>
                  <a:gd name="T6" fmla="*/ 0 w 93"/>
                  <a:gd name="T7" fmla="*/ 109 h 109"/>
                  <a:gd name="T8" fmla="*/ 53 w 93"/>
                  <a:gd name="T9" fmla="*/ 0 h 109"/>
                  <a:gd name="T10" fmla="*/ 63 w 93"/>
                  <a:gd name="T11" fmla="*/ 0 h 109"/>
                  <a:gd name="T12" fmla="*/ 93 w 93"/>
                  <a:gd name="T13" fmla="*/ 109 h 109"/>
                  <a:gd name="T14" fmla="*/ 84 w 93"/>
                  <a:gd name="T15" fmla="*/ 109 h 109"/>
                  <a:gd name="T16" fmla="*/ 77 w 93"/>
                  <a:gd name="T17" fmla="*/ 84 h 109"/>
                  <a:gd name="T18" fmla="*/ 74 w 93"/>
                  <a:gd name="T19" fmla="*/ 75 h 109"/>
                  <a:gd name="T20" fmla="*/ 57 w 93"/>
                  <a:gd name="T21" fmla="*/ 11 h 109"/>
                  <a:gd name="T22" fmla="*/ 57 w 93"/>
                  <a:gd name="T23" fmla="*/ 11 h 109"/>
                  <a:gd name="T24" fmla="*/ 27 w 93"/>
                  <a:gd name="T25" fmla="*/ 75 h 109"/>
                  <a:gd name="T26" fmla="*/ 74 w 93"/>
                  <a:gd name="T27" fmla="*/ 7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 h="109">
                    <a:moveTo>
                      <a:pt x="77" y="84"/>
                    </a:moveTo>
                    <a:lnTo>
                      <a:pt x="22" y="84"/>
                    </a:lnTo>
                    <a:lnTo>
                      <a:pt x="10" y="109"/>
                    </a:lnTo>
                    <a:lnTo>
                      <a:pt x="0" y="109"/>
                    </a:lnTo>
                    <a:lnTo>
                      <a:pt x="53" y="0"/>
                    </a:lnTo>
                    <a:lnTo>
                      <a:pt x="63" y="0"/>
                    </a:lnTo>
                    <a:lnTo>
                      <a:pt x="93" y="109"/>
                    </a:lnTo>
                    <a:lnTo>
                      <a:pt x="84" y="109"/>
                    </a:lnTo>
                    <a:lnTo>
                      <a:pt x="77" y="84"/>
                    </a:lnTo>
                    <a:close/>
                    <a:moveTo>
                      <a:pt x="74" y="75"/>
                    </a:moveTo>
                    <a:lnTo>
                      <a:pt x="57" y="11"/>
                    </a:lnTo>
                    <a:lnTo>
                      <a:pt x="57" y="11"/>
                    </a:lnTo>
                    <a:lnTo>
                      <a:pt x="27" y="75"/>
                    </a:lnTo>
                    <a:lnTo>
                      <a:pt x="74"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108"/>
              <p:cNvSpPr>
                <a:spLocks/>
              </p:cNvSpPr>
              <p:nvPr userDrawn="1"/>
            </p:nvSpPr>
            <p:spPr bwMode="auto">
              <a:xfrm>
                <a:off x="7583" y="2274"/>
                <a:ext cx="21" cy="109"/>
              </a:xfrm>
              <a:custGeom>
                <a:avLst/>
                <a:gdLst>
                  <a:gd name="T0" fmla="*/ 11 w 21"/>
                  <a:gd name="T1" fmla="*/ 0 h 109"/>
                  <a:gd name="T2" fmla="*/ 21 w 21"/>
                  <a:gd name="T3" fmla="*/ 0 h 109"/>
                  <a:gd name="T4" fmla="*/ 8 w 21"/>
                  <a:gd name="T5" fmla="*/ 109 h 109"/>
                  <a:gd name="T6" fmla="*/ 0 w 21"/>
                  <a:gd name="T7" fmla="*/ 109 h 109"/>
                  <a:gd name="T8" fmla="*/ 11 w 21"/>
                  <a:gd name="T9" fmla="*/ 0 h 109"/>
                </a:gdLst>
                <a:ahLst/>
                <a:cxnLst>
                  <a:cxn ang="0">
                    <a:pos x="T0" y="T1"/>
                  </a:cxn>
                  <a:cxn ang="0">
                    <a:pos x="T2" y="T3"/>
                  </a:cxn>
                  <a:cxn ang="0">
                    <a:pos x="T4" y="T5"/>
                  </a:cxn>
                  <a:cxn ang="0">
                    <a:pos x="T6" y="T7"/>
                  </a:cxn>
                  <a:cxn ang="0">
                    <a:pos x="T8" y="T9"/>
                  </a:cxn>
                </a:cxnLst>
                <a:rect l="0" t="0" r="r" b="b"/>
                <a:pathLst>
                  <a:path w="21" h="109">
                    <a:moveTo>
                      <a:pt x="11" y="0"/>
                    </a:moveTo>
                    <a:lnTo>
                      <a:pt x="21" y="0"/>
                    </a:lnTo>
                    <a:lnTo>
                      <a:pt x="8" y="109"/>
                    </a:lnTo>
                    <a:lnTo>
                      <a:pt x="0" y="109"/>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109"/>
              <p:cNvSpPr>
                <a:spLocks/>
              </p:cNvSpPr>
              <p:nvPr userDrawn="1"/>
            </p:nvSpPr>
            <p:spPr bwMode="auto">
              <a:xfrm>
                <a:off x="7714" y="2337"/>
                <a:ext cx="48" cy="8"/>
              </a:xfrm>
              <a:custGeom>
                <a:avLst/>
                <a:gdLst>
                  <a:gd name="T0" fmla="*/ 1 w 48"/>
                  <a:gd name="T1" fmla="*/ 0 h 8"/>
                  <a:gd name="T2" fmla="*/ 48 w 48"/>
                  <a:gd name="T3" fmla="*/ 0 h 8"/>
                  <a:gd name="T4" fmla="*/ 48 w 48"/>
                  <a:gd name="T5" fmla="*/ 8 h 8"/>
                  <a:gd name="T6" fmla="*/ 0 w 48"/>
                  <a:gd name="T7" fmla="*/ 8 h 8"/>
                  <a:gd name="T8" fmla="*/ 1 w 48"/>
                  <a:gd name="T9" fmla="*/ 0 h 8"/>
                </a:gdLst>
                <a:ahLst/>
                <a:cxnLst>
                  <a:cxn ang="0">
                    <a:pos x="T0" y="T1"/>
                  </a:cxn>
                  <a:cxn ang="0">
                    <a:pos x="T2" y="T3"/>
                  </a:cxn>
                  <a:cxn ang="0">
                    <a:pos x="T4" y="T5"/>
                  </a:cxn>
                  <a:cxn ang="0">
                    <a:pos x="T6" y="T7"/>
                  </a:cxn>
                  <a:cxn ang="0">
                    <a:pos x="T8" y="T9"/>
                  </a:cxn>
                </a:cxnLst>
                <a:rect l="0" t="0" r="r" b="b"/>
                <a:pathLst>
                  <a:path w="48" h="8">
                    <a:moveTo>
                      <a:pt x="1" y="0"/>
                    </a:moveTo>
                    <a:lnTo>
                      <a:pt x="48" y="0"/>
                    </a:lnTo>
                    <a:lnTo>
                      <a:pt x="48" y="8"/>
                    </a:lnTo>
                    <a:lnTo>
                      <a:pt x="0" y="8"/>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10"/>
              <p:cNvSpPr>
                <a:spLocks noEditPoints="1"/>
              </p:cNvSpPr>
              <p:nvPr userDrawn="1"/>
            </p:nvSpPr>
            <p:spPr bwMode="auto">
              <a:xfrm>
                <a:off x="7831" y="2274"/>
                <a:ext cx="79" cy="109"/>
              </a:xfrm>
              <a:custGeom>
                <a:avLst/>
                <a:gdLst>
                  <a:gd name="T0" fmla="*/ 63 w 64"/>
                  <a:gd name="T1" fmla="*/ 64 h 89"/>
                  <a:gd name="T2" fmla="*/ 33 w 64"/>
                  <a:gd name="T3" fmla="*/ 89 h 89"/>
                  <a:gd name="T4" fmla="*/ 0 w 64"/>
                  <a:gd name="T5" fmla="*/ 89 h 89"/>
                  <a:gd name="T6" fmla="*/ 9 w 64"/>
                  <a:gd name="T7" fmla="*/ 0 h 89"/>
                  <a:gd name="T8" fmla="*/ 37 w 64"/>
                  <a:gd name="T9" fmla="*/ 0 h 89"/>
                  <a:gd name="T10" fmla="*/ 64 w 64"/>
                  <a:gd name="T11" fmla="*/ 22 h 89"/>
                  <a:gd name="T12" fmla="*/ 48 w 64"/>
                  <a:gd name="T13" fmla="*/ 46 h 89"/>
                  <a:gd name="T14" fmla="*/ 48 w 64"/>
                  <a:gd name="T15" fmla="*/ 46 h 89"/>
                  <a:gd name="T16" fmla="*/ 63 w 64"/>
                  <a:gd name="T17" fmla="*/ 64 h 89"/>
                  <a:gd name="T18" fmla="*/ 55 w 64"/>
                  <a:gd name="T19" fmla="*/ 64 h 89"/>
                  <a:gd name="T20" fmla="*/ 36 w 64"/>
                  <a:gd name="T21" fmla="*/ 50 h 89"/>
                  <a:gd name="T22" fmla="*/ 12 w 64"/>
                  <a:gd name="T23" fmla="*/ 50 h 89"/>
                  <a:gd name="T24" fmla="*/ 9 w 64"/>
                  <a:gd name="T25" fmla="*/ 83 h 89"/>
                  <a:gd name="T26" fmla="*/ 33 w 64"/>
                  <a:gd name="T27" fmla="*/ 83 h 89"/>
                  <a:gd name="T28" fmla="*/ 55 w 64"/>
                  <a:gd name="T29" fmla="*/ 64 h 89"/>
                  <a:gd name="T30" fmla="*/ 37 w 64"/>
                  <a:gd name="T31" fmla="*/ 7 h 89"/>
                  <a:gd name="T32" fmla="*/ 16 w 64"/>
                  <a:gd name="T33" fmla="*/ 7 h 89"/>
                  <a:gd name="T34" fmla="*/ 13 w 64"/>
                  <a:gd name="T35" fmla="*/ 44 h 89"/>
                  <a:gd name="T36" fmla="*/ 33 w 64"/>
                  <a:gd name="T37" fmla="*/ 44 h 89"/>
                  <a:gd name="T38" fmla="*/ 56 w 64"/>
                  <a:gd name="T39" fmla="*/ 23 h 89"/>
                  <a:gd name="T40" fmla="*/ 37 w 64"/>
                  <a:gd name="T41" fmla="*/ 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9">
                    <a:moveTo>
                      <a:pt x="63" y="64"/>
                    </a:moveTo>
                    <a:cubicBezTo>
                      <a:pt x="63" y="81"/>
                      <a:pt x="51" y="89"/>
                      <a:pt x="33" y="89"/>
                    </a:cubicBezTo>
                    <a:cubicBezTo>
                      <a:pt x="0" y="89"/>
                      <a:pt x="0" y="89"/>
                      <a:pt x="0" y="89"/>
                    </a:cubicBezTo>
                    <a:cubicBezTo>
                      <a:pt x="9" y="0"/>
                      <a:pt x="9" y="0"/>
                      <a:pt x="9" y="0"/>
                    </a:cubicBezTo>
                    <a:cubicBezTo>
                      <a:pt x="37" y="0"/>
                      <a:pt x="37" y="0"/>
                      <a:pt x="37" y="0"/>
                    </a:cubicBezTo>
                    <a:cubicBezTo>
                      <a:pt x="55" y="0"/>
                      <a:pt x="64" y="8"/>
                      <a:pt x="64" y="22"/>
                    </a:cubicBezTo>
                    <a:cubicBezTo>
                      <a:pt x="64" y="34"/>
                      <a:pt x="59" y="42"/>
                      <a:pt x="48" y="46"/>
                    </a:cubicBezTo>
                    <a:cubicBezTo>
                      <a:pt x="48" y="46"/>
                      <a:pt x="48" y="46"/>
                      <a:pt x="48" y="46"/>
                    </a:cubicBezTo>
                    <a:cubicBezTo>
                      <a:pt x="58" y="49"/>
                      <a:pt x="63" y="55"/>
                      <a:pt x="63" y="64"/>
                    </a:cubicBezTo>
                    <a:close/>
                    <a:moveTo>
                      <a:pt x="55" y="64"/>
                    </a:moveTo>
                    <a:cubicBezTo>
                      <a:pt x="55" y="55"/>
                      <a:pt x="49" y="50"/>
                      <a:pt x="36" y="50"/>
                    </a:cubicBezTo>
                    <a:cubicBezTo>
                      <a:pt x="12" y="50"/>
                      <a:pt x="12" y="50"/>
                      <a:pt x="12" y="50"/>
                    </a:cubicBezTo>
                    <a:cubicBezTo>
                      <a:pt x="9" y="83"/>
                      <a:pt x="9" y="83"/>
                      <a:pt x="9" y="83"/>
                    </a:cubicBezTo>
                    <a:cubicBezTo>
                      <a:pt x="33" y="83"/>
                      <a:pt x="33" y="83"/>
                      <a:pt x="33" y="83"/>
                    </a:cubicBezTo>
                    <a:cubicBezTo>
                      <a:pt x="47" y="83"/>
                      <a:pt x="55" y="77"/>
                      <a:pt x="55" y="64"/>
                    </a:cubicBezTo>
                    <a:close/>
                    <a:moveTo>
                      <a:pt x="37" y="7"/>
                    </a:moveTo>
                    <a:cubicBezTo>
                      <a:pt x="16" y="7"/>
                      <a:pt x="16" y="7"/>
                      <a:pt x="16" y="7"/>
                    </a:cubicBezTo>
                    <a:cubicBezTo>
                      <a:pt x="13" y="44"/>
                      <a:pt x="13" y="44"/>
                      <a:pt x="13" y="44"/>
                    </a:cubicBezTo>
                    <a:cubicBezTo>
                      <a:pt x="33" y="44"/>
                      <a:pt x="33" y="44"/>
                      <a:pt x="33" y="44"/>
                    </a:cubicBezTo>
                    <a:cubicBezTo>
                      <a:pt x="48" y="44"/>
                      <a:pt x="56" y="37"/>
                      <a:pt x="56" y="23"/>
                    </a:cubicBezTo>
                    <a:cubicBezTo>
                      <a:pt x="56" y="12"/>
                      <a:pt x="50"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111"/>
              <p:cNvSpPr>
                <a:spLocks noEditPoints="1"/>
              </p:cNvSpPr>
              <p:nvPr userDrawn="1"/>
            </p:nvSpPr>
            <p:spPr bwMode="auto">
              <a:xfrm>
                <a:off x="7934" y="2309"/>
                <a:ext cx="71" cy="77"/>
              </a:xfrm>
              <a:custGeom>
                <a:avLst/>
                <a:gdLst>
                  <a:gd name="T0" fmla="*/ 7 w 58"/>
                  <a:gd name="T1" fmla="*/ 33 h 63"/>
                  <a:gd name="T2" fmla="*/ 7 w 58"/>
                  <a:gd name="T3" fmla="*/ 36 h 63"/>
                  <a:gd name="T4" fmla="*/ 27 w 58"/>
                  <a:gd name="T5" fmla="*/ 56 h 63"/>
                  <a:gd name="T6" fmla="*/ 48 w 58"/>
                  <a:gd name="T7" fmla="*/ 45 h 63"/>
                  <a:gd name="T8" fmla="*/ 55 w 58"/>
                  <a:gd name="T9" fmla="*/ 47 h 63"/>
                  <a:gd name="T10" fmla="*/ 26 w 58"/>
                  <a:gd name="T11" fmla="*/ 63 h 63"/>
                  <a:gd name="T12" fmla="*/ 0 w 58"/>
                  <a:gd name="T13" fmla="*/ 36 h 63"/>
                  <a:gd name="T14" fmla="*/ 33 w 58"/>
                  <a:gd name="T15" fmla="*/ 0 h 63"/>
                  <a:gd name="T16" fmla="*/ 58 w 58"/>
                  <a:gd name="T17" fmla="*/ 26 h 63"/>
                  <a:gd name="T18" fmla="*/ 57 w 58"/>
                  <a:gd name="T19" fmla="*/ 33 h 63"/>
                  <a:gd name="T20" fmla="*/ 7 w 58"/>
                  <a:gd name="T21" fmla="*/ 33 h 63"/>
                  <a:gd name="T22" fmla="*/ 8 w 58"/>
                  <a:gd name="T23" fmla="*/ 27 h 63"/>
                  <a:gd name="T24" fmla="*/ 50 w 58"/>
                  <a:gd name="T25" fmla="*/ 27 h 63"/>
                  <a:gd name="T26" fmla="*/ 50 w 58"/>
                  <a:gd name="T27" fmla="*/ 26 h 63"/>
                  <a:gd name="T28" fmla="*/ 32 w 58"/>
                  <a:gd name="T29" fmla="*/ 7 h 63"/>
                  <a:gd name="T30" fmla="*/ 8 w 58"/>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3">
                    <a:moveTo>
                      <a:pt x="7" y="33"/>
                    </a:moveTo>
                    <a:cubicBezTo>
                      <a:pt x="7" y="34"/>
                      <a:pt x="7" y="35"/>
                      <a:pt x="7" y="36"/>
                    </a:cubicBezTo>
                    <a:cubicBezTo>
                      <a:pt x="7" y="49"/>
                      <a:pt x="15" y="56"/>
                      <a:pt x="27" y="56"/>
                    </a:cubicBezTo>
                    <a:cubicBezTo>
                      <a:pt x="36" y="56"/>
                      <a:pt x="44" y="53"/>
                      <a:pt x="48" y="45"/>
                    </a:cubicBezTo>
                    <a:cubicBezTo>
                      <a:pt x="55" y="47"/>
                      <a:pt x="55" y="47"/>
                      <a:pt x="55" y="47"/>
                    </a:cubicBezTo>
                    <a:cubicBezTo>
                      <a:pt x="50" y="57"/>
                      <a:pt x="39" y="63"/>
                      <a:pt x="26" y="63"/>
                    </a:cubicBezTo>
                    <a:cubicBezTo>
                      <a:pt x="10" y="63"/>
                      <a:pt x="0" y="53"/>
                      <a:pt x="0" y="36"/>
                    </a:cubicBezTo>
                    <a:cubicBezTo>
                      <a:pt x="0" y="17"/>
                      <a:pt x="14" y="0"/>
                      <a:pt x="33" y="0"/>
                    </a:cubicBezTo>
                    <a:cubicBezTo>
                      <a:pt x="48" y="0"/>
                      <a:pt x="58" y="10"/>
                      <a:pt x="58" y="26"/>
                    </a:cubicBezTo>
                    <a:cubicBezTo>
                      <a:pt x="58" y="28"/>
                      <a:pt x="57" y="31"/>
                      <a:pt x="57" y="33"/>
                    </a:cubicBezTo>
                    <a:lnTo>
                      <a:pt x="7" y="33"/>
                    </a:lnTo>
                    <a:close/>
                    <a:moveTo>
                      <a:pt x="8" y="27"/>
                    </a:moveTo>
                    <a:cubicBezTo>
                      <a:pt x="50" y="27"/>
                      <a:pt x="50" y="27"/>
                      <a:pt x="50" y="27"/>
                    </a:cubicBezTo>
                    <a:cubicBezTo>
                      <a:pt x="50" y="26"/>
                      <a:pt x="50" y="26"/>
                      <a:pt x="50" y="26"/>
                    </a:cubicBezTo>
                    <a:cubicBezTo>
                      <a:pt x="50" y="13"/>
                      <a:pt x="43" y="7"/>
                      <a:pt x="32" y="7"/>
                    </a:cubicBezTo>
                    <a:cubicBezTo>
                      <a:pt x="20" y="7"/>
                      <a:pt x="11" y="16"/>
                      <a:pt x="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112"/>
              <p:cNvSpPr>
                <a:spLocks/>
              </p:cNvSpPr>
              <p:nvPr userDrawn="1"/>
            </p:nvSpPr>
            <p:spPr bwMode="auto">
              <a:xfrm>
                <a:off x="8072" y="2272"/>
                <a:ext cx="106" cy="114"/>
              </a:xfrm>
              <a:custGeom>
                <a:avLst/>
                <a:gdLst>
                  <a:gd name="T0" fmla="*/ 46 w 86"/>
                  <a:gd name="T1" fmla="*/ 47 h 93"/>
                  <a:gd name="T2" fmla="*/ 84 w 86"/>
                  <a:gd name="T3" fmla="*/ 47 h 93"/>
                  <a:gd name="T4" fmla="*/ 79 w 86"/>
                  <a:gd name="T5" fmla="*/ 91 h 93"/>
                  <a:gd name="T6" fmla="*/ 73 w 86"/>
                  <a:gd name="T7" fmla="*/ 91 h 93"/>
                  <a:gd name="T8" fmla="*/ 74 w 86"/>
                  <a:gd name="T9" fmla="*/ 73 h 93"/>
                  <a:gd name="T10" fmla="*/ 73 w 86"/>
                  <a:gd name="T11" fmla="*/ 73 h 93"/>
                  <a:gd name="T12" fmla="*/ 38 w 86"/>
                  <a:gd name="T13" fmla="*/ 93 h 93"/>
                  <a:gd name="T14" fmla="*/ 0 w 86"/>
                  <a:gd name="T15" fmla="*/ 53 h 93"/>
                  <a:gd name="T16" fmla="*/ 49 w 86"/>
                  <a:gd name="T17" fmla="*/ 0 h 93"/>
                  <a:gd name="T18" fmla="*/ 86 w 86"/>
                  <a:gd name="T19" fmla="*/ 29 h 93"/>
                  <a:gd name="T20" fmla="*/ 78 w 86"/>
                  <a:gd name="T21" fmla="*/ 31 h 93"/>
                  <a:gd name="T22" fmla="*/ 49 w 86"/>
                  <a:gd name="T23" fmla="*/ 7 h 93"/>
                  <a:gd name="T24" fmla="*/ 8 w 86"/>
                  <a:gd name="T25" fmla="*/ 52 h 93"/>
                  <a:gd name="T26" fmla="*/ 39 w 86"/>
                  <a:gd name="T27" fmla="*/ 86 h 93"/>
                  <a:gd name="T28" fmla="*/ 76 w 86"/>
                  <a:gd name="T29" fmla="*/ 54 h 93"/>
                  <a:gd name="T30" fmla="*/ 45 w 86"/>
                  <a:gd name="T31" fmla="*/ 54 h 93"/>
                  <a:gd name="T32" fmla="*/ 46 w 86"/>
                  <a:gd name="T33" fmla="*/ 4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93">
                    <a:moveTo>
                      <a:pt x="46" y="47"/>
                    </a:moveTo>
                    <a:cubicBezTo>
                      <a:pt x="84" y="47"/>
                      <a:pt x="84" y="47"/>
                      <a:pt x="84" y="47"/>
                    </a:cubicBezTo>
                    <a:cubicBezTo>
                      <a:pt x="79" y="91"/>
                      <a:pt x="79" y="91"/>
                      <a:pt x="79" y="91"/>
                    </a:cubicBezTo>
                    <a:cubicBezTo>
                      <a:pt x="73" y="91"/>
                      <a:pt x="73" y="91"/>
                      <a:pt x="73" y="91"/>
                    </a:cubicBezTo>
                    <a:cubicBezTo>
                      <a:pt x="74" y="73"/>
                      <a:pt x="74" y="73"/>
                      <a:pt x="74" y="73"/>
                    </a:cubicBezTo>
                    <a:cubicBezTo>
                      <a:pt x="73" y="73"/>
                      <a:pt x="73" y="73"/>
                      <a:pt x="73" y="73"/>
                    </a:cubicBezTo>
                    <a:cubicBezTo>
                      <a:pt x="66" y="86"/>
                      <a:pt x="53" y="93"/>
                      <a:pt x="38" y="93"/>
                    </a:cubicBezTo>
                    <a:cubicBezTo>
                      <a:pt x="16" y="93"/>
                      <a:pt x="0" y="77"/>
                      <a:pt x="0" y="53"/>
                    </a:cubicBezTo>
                    <a:cubicBezTo>
                      <a:pt x="0" y="24"/>
                      <a:pt x="20" y="0"/>
                      <a:pt x="49" y="0"/>
                    </a:cubicBezTo>
                    <a:cubicBezTo>
                      <a:pt x="69" y="0"/>
                      <a:pt x="83" y="12"/>
                      <a:pt x="86" y="29"/>
                    </a:cubicBezTo>
                    <a:cubicBezTo>
                      <a:pt x="78" y="31"/>
                      <a:pt x="78" y="31"/>
                      <a:pt x="78" y="31"/>
                    </a:cubicBezTo>
                    <a:cubicBezTo>
                      <a:pt x="76" y="16"/>
                      <a:pt x="65" y="7"/>
                      <a:pt x="49" y="7"/>
                    </a:cubicBezTo>
                    <a:cubicBezTo>
                      <a:pt x="24" y="7"/>
                      <a:pt x="8" y="27"/>
                      <a:pt x="8" y="52"/>
                    </a:cubicBezTo>
                    <a:cubicBezTo>
                      <a:pt x="8" y="73"/>
                      <a:pt x="21" y="86"/>
                      <a:pt x="39" y="86"/>
                    </a:cubicBezTo>
                    <a:cubicBezTo>
                      <a:pt x="57" y="86"/>
                      <a:pt x="72" y="74"/>
                      <a:pt x="76" y="54"/>
                    </a:cubicBezTo>
                    <a:cubicBezTo>
                      <a:pt x="45" y="54"/>
                      <a:pt x="45" y="54"/>
                      <a:pt x="45" y="54"/>
                    </a:cubicBezTo>
                    <a:lnTo>
                      <a:pt x="46"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113"/>
              <p:cNvSpPr>
                <a:spLocks/>
              </p:cNvSpPr>
              <p:nvPr userDrawn="1"/>
            </p:nvSpPr>
            <p:spPr bwMode="auto">
              <a:xfrm>
                <a:off x="8200" y="2274"/>
                <a:ext cx="20" cy="109"/>
              </a:xfrm>
              <a:custGeom>
                <a:avLst/>
                <a:gdLst>
                  <a:gd name="T0" fmla="*/ 11 w 20"/>
                  <a:gd name="T1" fmla="*/ 0 h 109"/>
                  <a:gd name="T2" fmla="*/ 20 w 20"/>
                  <a:gd name="T3" fmla="*/ 0 h 109"/>
                  <a:gd name="T4" fmla="*/ 9 w 20"/>
                  <a:gd name="T5" fmla="*/ 109 h 109"/>
                  <a:gd name="T6" fmla="*/ 0 w 20"/>
                  <a:gd name="T7" fmla="*/ 109 h 109"/>
                  <a:gd name="T8" fmla="*/ 11 w 20"/>
                  <a:gd name="T9" fmla="*/ 0 h 109"/>
                </a:gdLst>
                <a:ahLst/>
                <a:cxnLst>
                  <a:cxn ang="0">
                    <a:pos x="T0" y="T1"/>
                  </a:cxn>
                  <a:cxn ang="0">
                    <a:pos x="T2" y="T3"/>
                  </a:cxn>
                  <a:cxn ang="0">
                    <a:pos x="T4" y="T5"/>
                  </a:cxn>
                  <a:cxn ang="0">
                    <a:pos x="T6" y="T7"/>
                  </a:cxn>
                  <a:cxn ang="0">
                    <a:pos x="T8" y="T9"/>
                  </a:cxn>
                </a:cxnLst>
                <a:rect l="0" t="0" r="r" b="b"/>
                <a:pathLst>
                  <a:path w="20" h="109">
                    <a:moveTo>
                      <a:pt x="11" y="0"/>
                    </a:moveTo>
                    <a:lnTo>
                      <a:pt x="20" y="0"/>
                    </a:lnTo>
                    <a:lnTo>
                      <a:pt x="9" y="109"/>
                    </a:lnTo>
                    <a:lnTo>
                      <a:pt x="0" y="109"/>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114"/>
              <p:cNvSpPr>
                <a:spLocks noEditPoints="1"/>
              </p:cNvSpPr>
              <p:nvPr userDrawn="1"/>
            </p:nvSpPr>
            <p:spPr bwMode="auto">
              <a:xfrm>
                <a:off x="8240" y="2309"/>
                <a:ext cx="75" cy="77"/>
              </a:xfrm>
              <a:custGeom>
                <a:avLst/>
                <a:gdLst>
                  <a:gd name="T0" fmla="*/ 0 w 61"/>
                  <a:gd name="T1" fmla="*/ 36 h 63"/>
                  <a:gd name="T2" fmla="*/ 34 w 61"/>
                  <a:gd name="T3" fmla="*/ 0 h 63"/>
                  <a:gd name="T4" fmla="*/ 61 w 61"/>
                  <a:gd name="T5" fmla="*/ 28 h 63"/>
                  <a:gd name="T6" fmla="*/ 27 w 61"/>
                  <a:gd name="T7" fmla="*/ 63 h 63"/>
                  <a:gd name="T8" fmla="*/ 0 w 61"/>
                  <a:gd name="T9" fmla="*/ 36 h 63"/>
                  <a:gd name="T10" fmla="*/ 53 w 61"/>
                  <a:gd name="T11" fmla="*/ 28 h 63"/>
                  <a:gd name="T12" fmla="*/ 33 w 61"/>
                  <a:gd name="T13" fmla="*/ 7 h 63"/>
                  <a:gd name="T14" fmla="*/ 7 w 61"/>
                  <a:gd name="T15" fmla="*/ 35 h 63"/>
                  <a:gd name="T16" fmla="*/ 28 w 61"/>
                  <a:gd name="T17" fmla="*/ 56 h 63"/>
                  <a:gd name="T18" fmla="*/ 53 w 61"/>
                  <a:gd name="T19" fmla="*/ 2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3">
                    <a:moveTo>
                      <a:pt x="0" y="36"/>
                    </a:moveTo>
                    <a:cubicBezTo>
                      <a:pt x="0" y="16"/>
                      <a:pt x="14" y="0"/>
                      <a:pt x="34" y="0"/>
                    </a:cubicBezTo>
                    <a:cubicBezTo>
                      <a:pt x="50" y="0"/>
                      <a:pt x="61" y="12"/>
                      <a:pt x="61" y="28"/>
                    </a:cubicBezTo>
                    <a:cubicBezTo>
                      <a:pt x="61" y="47"/>
                      <a:pt x="47" y="63"/>
                      <a:pt x="27" y="63"/>
                    </a:cubicBezTo>
                    <a:cubicBezTo>
                      <a:pt x="11" y="63"/>
                      <a:pt x="0" y="52"/>
                      <a:pt x="0" y="36"/>
                    </a:cubicBezTo>
                    <a:close/>
                    <a:moveTo>
                      <a:pt x="53" y="28"/>
                    </a:moveTo>
                    <a:cubicBezTo>
                      <a:pt x="53" y="15"/>
                      <a:pt x="45" y="7"/>
                      <a:pt x="33" y="7"/>
                    </a:cubicBezTo>
                    <a:cubicBezTo>
                      <a:pt x="18" y="7"/>
                      <a:pt x="7" y="20"/>
                      <a:pt x="7" y="35"/>
                    </a:cubicBezTo>
                    <a:cubicBezTo>
                      <a:pt x="7" y="48"/>
                      <a:pt x="16" y="56"/>
                      <a:pt x="28" y="56"/>
                    </a:cubicBezTo>
                    <a:cubicBezTo>
                      <a:pt x="43" y="56"/>
                      <a:pt x="53" y="44"/>
                      <a:pt x="5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115"/>
              <p:cNvSpPr>
                <a:spLocks noEditPoints="1"/>
              </p:cNvSpPr>
              <p:nvPr userDrawn="1"/>
            </p:nvSpPr>
            <p:spPr bwMode="auto">
              <a:xfrm>
                <a:off x="8337" y="2274"/>
                <a:ext cx="77" cy="112"/>
              </a:xfrm>
              <a:custGeom>
                <a:avLst/>
                <a:gdLst>
                  <a:gd name="T0" fmla="*/ 62 w 62"/>
                  <a:gd name="T1" fmla="*/ 56 h 91"/>
                  <a:gd name="T2" fmla="*/ 30 w 62"/>
                  <a:gd name="T3" fmla="*/ 91 h 91"/>
                  <a:gd name="T4" fmla="*/ 9 w 62"/>
                  <a:gd name="T5" fmla="*/ 79 h 91"/>
                  <a:gd name="T6" fmla="*/ 9 w 62"/>
                  <a:gd name="T7" fmla="*/ 79 h 91"/>
                  <a:gd name="T8" fmla="*/ 7 w 62"/>
                  <a:gd name="T9" fmla="*/ 89 h 91"/>
                  <a:gd name="T10" fmla="*/ 0 w 62"/>
                  <a:gd name="T11" fmla="*/ 89 h 91"/>
                  <a:gd name="T12" fmla="*/ 10 w 62"/>
                  <a:gd name="T13" fmla="*/ 0 h 91"/>
                  <a:gd name="T14" fmla="*/ 17 w 62"/>
                  <a:gd name="T15" fmla="*/ 0 h 91"/>
                  <a:gd name="T16" fmla="*/ 13 w 62"/>
                  <a:gd name="T17" fmla="*/ 40 h 91"/>
                  <a:gd name="T18" fmla="*/ 13 w 62"/>
                  <a:gd name="T19" fmla="*/ 40 h 91"/>
                  <a:gd name="T20" fmla="*/ 36 w 62"/>
                  <a:gd name="T21" fmla="*/ 28 h 91"/>
                  <a:gd name="T22" fmla="*/ 62 w 62"/>
                  <a:gd name="T23" fmla="*/ 56 h 91"/>
                  <a:gd name="T24" fmla="*/ 54 w 62"/>
                  <a:gd name="T25" fmla="*/ 56 h 91"/>
                  <a:gd name="T26" fmla="*/ 34 w 62"/>
                  <a:gd name="T27" fmla="*/ 35 h 91"/>
                  <a:gd name="T28" fmla="*/ 11 w 62"/>
                  <a:gd name="T29" fmla="*/ 54 h 91"/>
                  <a:gd name="T30" fmla="*/ 10 w 62"/>
                  <a:gd name="T31" fmla="*/ 65 h 91"/>
                  <a:gd name="T32" fmla="*/ 29 w 62"/>
                  <a:gd name="T33" fmla="*/ 84 h 91"/>
                  <a:gd name="T34" fmla="*/ 54 w 62"/>
                  <a:gd name="T35" fmla="*/ 5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91">
                    <a:moveTo>
                      <a:pt x="62" y="56"/>
                    </a:moveTo>
                    <a:cubicBezTo>
                      <a:pt x="62" y="75"/>
                      <a:pt x="49" y="91"/>
                      <a:pt x="30" y="91"/>
                    </a:cubicBezTo>
                    <a:cubicBezTo>
                      <a:pt x="20" y="91"/>
                      <a:pt x="12" y="87"/>
                      <a:pt x="9" y="79"/>
                    </a:cubicBezTo>
                    <a:cubicBezTo>
                      <a:pt x="9" y="79"/>
                      <a:pt x="9" y="79"/>
                      <a:pt x="9" y="79"/>
                    </a:cubicBezTo>
                    <a:cubicBezTo>
                      <a:pt x="7" y="89"/>
                      <a:pt x="7" y="89"/>
                      <a:pt x="7" y="89"/>
                    </a:cubicBezTo>
                    <a:cubicBezTo>
                      <a:pt x="0" y="89"/>
                      <a:pt x="0" y="89"/>
                      <a:pt x="0" y="89"/>
                    </a:cubicBezTo>
                    <a:cubicBezTo>
                      <a:pt x="10" y="0"/>
                      <a:pt x="10" y="0"/>
                      <a:pt x="10" y="0"/>
                    </a:cubicBezTo>
                    <a:cubicBezTo>
                      <a:pt x="17" y="0"/>
                      <a:pt x="17" y="0"/>
                      <a:pt x="17" y="0"/>
                    </a:cubicBezTo>
                    <a:cubicBezTo>
                      <a:pt x="13" y="40"/>
                      <a:pt x="13" y="40"/>
                      <a:pt x="13" y="40"/>
                    </a:cubicBezTo>
                    <a:cubicBezTo>
                      <a:pt x="13" y="40"/>
                      <a:pt x="13" y="40"/>
                      <a:pt x="13" y="40"/>
                    </a:cubicBezTo>
                    <a:cubicBezTo>
                      <a:pt x="18" y="33"/>
                      <a:pt x="27" y="28"/>
                      <a:pt x="36" y="28"/>
                    </a:cubicBezTo>
                    <a:cubicBezTo>
                      <a:pt x="51" y="28"/>
                      <a:pt x="62" y="39"/>
                      <a:pt x="62" y="56"/>
                    </a:cubicBezTo>
                    <a:close/>
                    <a:moveTo>
                      <a:pt x="54" y="56"/>
                    </a:moveTo>
                    <a:cubicBezTo>
                      <a:pt x="54" y="43"/>
                      <a:pt x="47" y="35"/>
                      <a:pt x="34" y="35"/>
                    </a:cubicBezTo>
                    <a:cubicBezTo>
                      <a:pt x="23" y="35"/>
                      <a:pt x="13" y="43"/>
                      <a:pt x="11" y="54"/>
                    </a:cubicBezTo>
                    <a:cubicBezTo>
                      <a:pt x="10" y="65"/>
                      <a:pt x="10" y="65"/>
                      <a:pt x="10" y="65"/>
                    </a:cubicBezTo>
                    <a:cubicBezTo>
                      <a:pt x="9" y="76"/>
                      <a:pt x="17" y="84"/>
                      <a:pt x="29" y="84"/>
                    </a:cubicBezTo>
                    <a:cubicBezTo>
                      <a:pt x="44" y="84"/>
                      <a:pt x="54" y="72"/>
                      <a:pt x="54"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116"/>
              <p:cNvSpPr>
                <a:spLocks noEditPoints="1"/>
              </p:cNvSpPr>
              <p:nvPr userDrawn="1"/>
            </p:nvSpPr>
            <p:spPr bwMode="auto">
              <a:xfrm>
                <a:off x="8435" y="2309"/>
                <a:ext cx="76" cy="77"/>
              </a:xfrm>
              <a:custGeom>
                <a:avLst/>
                <a:gdLst>
                  <a:gd name="T0" fmla="*/ 62 w 62"/>
                  <a:gd name="T1" fmla="*/ 2 h 63"/>
                  <a:gd name="T2" fmla="*/ 55 w 62"/>
                  <a:gd name="T3" fmla="*/ 61 h 63"/>
                  <a:gd name="T4" fmla="*/ 49 w 62"/>
                  <a:gd name="T5" fmla="*/ 61 h 63"/>
                  <a:gd name="T6" fmla="*/ 49 w 62"/>
                  <a:gd name="T7" fmla="*/ 51 h 63"/>
                  <a:gd name="T8" fmla="*/ 49 w 62"/>
                  <a:gd name="T9" fmla="*/ 51 h 63"/>
                  <a:gd name="T10" fmla="*/ 26 w 62"/>
                  <a:gd name="T11" fmla="*/ 63 h 63"/>
                  <a:gd name="T12" fmla="*/ 0 w 62"/>
                  <a:gd name="T13" fmla="*/ 36 h 63"/>
                  <a:gd name="T14" fmla="*/ 33 w 62"/>
                  <a:gd name="T15" fmla="*/ 0 h 63"/>
                  <a:gd name="T16" fmla="*/ 53 w 62"/>
                  <a:gd name="T17" fmla="*/ 12 h 63"/>
                  <a:gd name="T18" fmla="*/ 53 w 62"/>
                  <a:gd name="T19" fmla="*/ 12 h 63"/>
                  <a:gd name="T20" fmla="*/ 55 w 62"/>
                  <a:gd name="T21" fmla="*/ 2 h 63"/>
                  <a:gd name="T22" fmla="*/ 62 w 62"/>
                  <a:gd name="T23" fmla="*/ 2 h 63"/>
                  <a:gd name="T24" fmla="*/ 33 w 62"/>
                  <a:gd name="T25" fmla="*/ 7 h 63"/>
                  <a:gd name="T26" fmla="*/ 8 w 62"/>
                  <a:gd name="T27" fmla="*/ 35 h 63"/>
                  <a:gd name="T28" fmla="*/ 28 w 62"/>
                  <a:gd name="T29" fmla="*/ 56 h 63"/>
                  <a:gd name="T30" fmla="*/ 51 w 62"/>
                  <a:gd name="T31" fmla="*/ 37 h 63"/>
                  <a:gd name="T32" fmla="*/ 52 w 62"/>
                  <a:gd name="T33" fmla="*/ 26 h 63"/>
                  <a:gd name="T34" fmla="*/ 33 w 62"/>
                  <a:gd name="T35" fmla="*/ 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3">
                    <a:moveTo>
                      <a:pt x="62" y="2"/>
                    </a:moveTo>
                    <a:cubicBezTo>
                      <a:pt x="55" y="61"/>
                      <a:pt x="55" y="61"/>
                      <a:pt x="55" y="61"/>
                    </a:cubicBezTo>
                    <a:cubicBezTo>
                      <a:pt x="49" y="61"/>
                      <a:pt x="49" y="61"/>
                      <a:pt x="49" y="61"/>
                    </a:cubicBezTo>
                    <a:cubicBezTo>
                      <a:pt x="49" y="51"/>
                      <a:pt x="49" y="51"/>
                      <a:pt x="49" y="51"/>
                    </a:cubicBezTo>
                    <a:cubicBezTo>
                      <a:pt x="49" y="51"/>
                      <a:pt x="49" y="51"/>
                      <a:pt x="49" y="51"/>
                    </a:cubicBezTo>
                    <a:cubicBezTo>
                      <a:pt x="44" y="59"/>
                      <a:pt x="36" y="63"/>
                      <a:pt x="26" y="63"/>
                    </a:cubicBezTo>
                    <a:cubicBezTo>
                      <a:pt x="11" y="63"/>
                      <a:pt x="0" y="52"/>
                      <a:pt x="0" y="36"/>
                    </a:cubicBezTo>
                    <a:cubicBezTo>
                      <a:pt x="0" y="16"/>
                      <a:pt x="14" y="0"/>
                      <a:pt x="33" y="0"/>
                    </a:cubicBezTo>
                    <a:cubicBezTo>
                      <a:pt x="42" y="0"/>
                      <a:pt x="50" y="5"/>
                      <a:pt x="53" y="12"/>
                    </a:cubicBezTo>
                    <a:cubicBezTo>
                      <a:pt x="53" y="12"/>
                      <a:pt x="53" y="12"/>
                      <a:pt x="53" y="12"/>
                    </a:cubicBezTo>
                    <a:cubicBezTo>
                      <a:pt x="55" y="2"/>
                      <a:pt x="55" y="2"/>
                      <a:pt x="55" y="2"/>
                    </a:cubicBezTo>
                    <a:lnTo>
                      <a:pt x="62" y="2"/>
                    </a:lnTo>
                    <a:close/>
                    <a:moveTo>
                      <a:pt x="33" y="7"/>
                    </a:moveTo>
                    <a:cubicBezTo>
                      <a:pt x="18" y="7"/>
                      <a:pt x="8" y="20"/>
                      <a:pt x="8" y="35"/>
                    </a:cubicBezTo>
                    <a:cubicBezTo>
                      <a:pt x="8" y="48"/>
                      <a:pt x="16" y="56"/>
                      <a:pt x="28" y="56"/>
                    </a:cubicBezTo>
                    <a:cubicBezTo>
                      <a:pt x="40" y="56"/>
                      <a:pt x="50" y="48"/>
                      <a:pt x="51" y="37"/>
                    </a:cubicBezTo>
                    <a:cubicBezTo>
                      <a:pt x="52" y="26"/>
                      <a:pt x="52" y="26"/>
                      <a:pt x="52" y="26"/>
                    </a:cubicBezTo>
                    <a:cubicBezTo>
                      <a:pt x="53" y="15"/>
                      <a:pt x="45" y="7"/>
                      <a:pt x="3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117"/>
              <p:cNvSpPr>
                <a:spLocks/>
              </p:cNvSpPr>
              <p:nvPr userDrawn="1"/>
            </p:nvSpPr>
            <p:spPr bwMode="auto">
              <a:xfrm>
                <a:off x="8535" y="2274"/>
                <a:ext cx="21" cy="109"/>
              </a:xfrm>
              <a:custGeom>
                <a:avLst/>
                <a:gdLst>
                  <a:gd name="T0" fmla="*/ 12 w 21"/>
                  <a:gd name="T1" fmla="*/ 0 h 109"/>
                  <a:gd name="T2" fmla="*/ 21 w 21"/>
                  <a:gd name="T3" fmla="*/ 0 h 109"/>
                  <a:gd name="T4" fmla="*/ 10 w 21"/>
                  <a:gd name="T5" fmla="*/ 109 h 109"/>
                  <a:gd name="T6" fmla="*/ 0 w 21"/>
                  <a:gd name="T7" fmla="*/ 109 h 109"/>
                  <a:gd name="T8" fmla="*/ 12 w 21"/>
                  <a:gd name="T9" fmla="*/ 0 h 109"/>
                </a:gdLst>
                <a:ahLst/>
                <a:cxnLst>
                  <a:cxn ang="0">
                    <a:pos x="T0" y="T1"/>
                  </a:cxn>
                  <a:cxn ang="0">
                    <a:pos x="T2" y="T3"/>
                  </a:cxn>
                  <a:cxn ang="0">
                    <a:pos x="T4" y="T5"/>
                  </a:cxn>
                  <a:cxn ang="0">
                    <a:pos x="T6" y="T7"/>
                  </a:cxn>
                  <a:cxn ang="0">
                    <a:pos x="T8" y="T9"/>
                  </a:cxn>
                </a:cxnLst>
                <a:rect l="0" t="0" r="r" b="b"/>
                <a:pathLst>
                  <a:path w="21" h="109">
                    <a:moveTo>
                      <a:pt x="12" y="0"/>
                    </a:moveTo>
                    <a:lnTo>
                      <a:pt x="21" y="0"/>
                    </a:lnTo>
                    <a:lnTo>
                      <a:pt x="10" y="109"/>
                    </a:lnTo>
                    <a:lnTo>
                      <a:pt x="0" y="109"/>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118"/>
              <p:cNvSpPr>
                <a:spLocks/>
              </p:cNvSpPr>
              <p:nvPr userDrawn="1"/>
            </p:nvSpPr>
            <p:spPr bwMode="auto">
              <a:xfrm>
                <a:off x="8620" y="2337"/>
                <a:ext cx="48" cy="8"/>
              </a:xfrm>
              <a:custGeom>
                <a:avLst/>
                <a:gdLst>
                  <a:gd name="T0" fmla="*/ 1 w 48"/>
                  <a:gd name="T1" fmla="*/ 0 h 8"/>
                  <a:gd name="T2" fmla="*/ 48 w 48"/>
                  <a:gd name="T3" fmla="*/ 0 h 8"/>
                  <a:gd name="T4" fmla="*/ 47 w 48"/>
                  <a:gd name="T5" fmla="*/ 8 h 8"/>
                  <a:gd name="T6" fmla="*/ 0 w 48"/>
                  <a:gd name="T7" fmla="*/ 8 h 8"/>
                  <a:gd name="T8" fmla="*/ 1 w 48"/>
                  <a:gd name="T9" fmla="*/ 0 h 8"/>
                </a:gdLst>
                <a:ahLst/>
                <a:cxnLst>
                  <a:cxn ang="0">
                    <a:pos x="T0" y="T1"/>
                  </a:cxn>
                  <a:cxn ang="0">
                    <a:pos x="T2" y="T3"/>
                  </a:cxn>
                  <a:cxn ang="0">
                    <a:pos x="T4" y="T5"/>
                  </a:cxn>
                  <a:cxn ang="0">
                    <a:pos x="T6" y="T7"/>
                  </a:cxn>
                  <a:cxn ang="0">
                    <a:pos x="T8" y="T9"/>
                  </a:cxn>
                </a:cxnLst>
                <a:rect l="0" t="0" r="r" b="b"/>
                <a:pathLst>
                  <a:path w="48" h="8">
                    <a:moveTo>
                      <a:pt x="1" y="0"/>
                    </a:moveTo>
                    <a:lnTo>
                      <a:pt x="48" y="0"/>
                    </a:lnTo>
                    <a:lnTo>
                      <a:pt x="47" y="8"/>
                    </a:lnTo>
                    <a:lnTo>
                      <a:pt x="0" y="8"/>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19"/>
              <p:cNvSpPr>
                <a:spLocks noEditPoints="1"/>
              </p:cNvSpPr>
              <p:nvPr userDrawn="1"/>
            </p:nvSpPr>
            <p:spPr bwMode="auto">
              <a:xfrm>
                <a:off x="8737" y="2274"/>
                <a:ext cx="80" cy="109"/>
              </a:xfrm>
              <a:custGeom>
                <a:avLst/>
                <a:gdLst>
                  <a:gd name="T0" fmla="*/ 63 w 64"/>
                  <a:gd name="T1" fmla="*/ 64 h 89"/>
                  <a:gd name="T2" fmla="*/ 33 w 64"/>
                  <a:gd name="T3" fmla="*/ 89 h 89"/>
                  <a:gd name="T4" fmla="*/ 0 w 64"/>
                  <a:gd name="T5" fmla="*/ 89 h 89"/>
                  <a:gd name="T6" fmla="*/ 9 w 64"/>
                  <a:gd name="T7" fmla="*/ 0 h 89"/>
                  <a:gd name="T8" fmla="*/ 37 w 64"/>
                  <a:gd name="T9" fmla="*/ 0 h 89"/>
                  <a:gd name="T10" fmla="*/ 64 w 64"/>
                  <a:gd name="T11" fmla="*/ 22 h 89"/>
                  <a:gd name="T12" fmla="*/ 48 w 64"/>
                  <a:gd name="T13" fmla="*/ 46 h 89"/>
                  <a:gd name="T14" fmla="*/ 48 w 64"/>
                  <a:gd name="T15" fmla="*/ 46 h 89"/>
                  <a:gd name="T16" fmla="*/ 63 w 64"/>
                  <a:gd name="T17" fmla="*/ 64 h 89"/>
                  <a:gd name="T18" fmla="*/ 55 w 64"/>
                  <a:gd name="T19" fmla="*/ 64 h 89"/>
                  <a:gd name="T20" fmla="*/ 36 w 64"/>
                  <a:gd name="T21" fmla="*/ 50 h 89"/>
                  <a:gd name="T22" fmla="*/ 12 w 64"/>
                  <a:gd name="T23" fmla="*/ 50 h 89"/>
                  <a:gd name="T24" fmla="*/ 9 w 64"/>
                  <a:gd name="T25" fmla="*/ 83 h 89"/>
                  <a:gd name="T26" fmla="*/ 33 w 64"/>
                  <a:gd name="T27" fmla="*/ 83 h 89"/>
                  <a:gd name="T28" fmla="*/ 55 w 64"/>
                  <a:gd name="T29" fmla="*/ 64 h 89"/>
                  <a:gd name="T30" fmla="*/ 37 w 64"/>
                  <a:gd name="T31" fmla="*/ 7 h 89"/>
                  <a:gd name="T32" fmla="*/ 16 w 64"/>
                  <a:gd name="T33" fmla="*/ 7 h 89"/>
                  <a:gd name="T34" fmla="*/ 13 w 64"/>
                  <a:gd name="T35" fmla="*/ 44 h 89"/>
                  <a:gd name="T36" fmla="*/ 33 w 64"/>
                  <a:gd name="T37" fmla="*/ 44 h 89"/>
                  <a:gd name="T38" fmla="*/ 56 w 64"/>
                  <a:gd name="T39" fmla="*/ 23 h 89"/>
                  <a:gd name="T40" fmla="*/ 37 w 64"/>
                  <a:gd name="T41" fmla="*/ 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9">
                    <a:moveTo>
                      <a:pt x="63" y="64"/>
                    </a:moveTo>
                    <a:cubicBezTo>
                      <a:pt x="63" y="81"/>
                      <a:pt x="51" y="89"/>
                      <a:pt x="33" y="89"/>
                    </a:cubicBezTo>
                    <a:cubicBezTo>
                      <a:pt x="0" y="89"/>
                      <a:pt x="0" y="89"/>
                      <a:pt x="0" y="89"/>
                    </a:cubicBezTo>
                    <a:cubicBezTo>
                      <a:pt x="9" y="0"/>
                      <a:pt x="9" y="0"/>
                      <a:pt x="9" y="0"/>
                    </a:cubicBezTo>
                    <a:cubicBezTo>
                      <a:pt x="37" y="0"/>
                      <a:pt x="37" y="0"/>
                      <a:pt x="37" y="0"/>
                    </a:cubicBezTo>
                    <a:cubicBezTo>
                      <a:pt x="55" y="0"/>
                      <a:pt x="64" y="8"/>
                      <a:pt x="64" y="22"/>
                    </a:cubicBezTo>
                    <a:cubicBezTo>
                      <a:pt x="64" y="34"/>
                      <a:pt x="59" y="42"/>
                      <a:pt x="48" y="46"/>
                    </a:cubicBezTo>
                    <a:cubicBezTo>
                      <a:pt x="48" y="46"/>
                      <a:pt x="48" y="46"/>
                      <a:pt x="48" y="46"/>
                    </a:cubicBezTo>
                    <a:cubicBezTo>
                      <a:pt x="58" y="49"/>
                      <a:pt x="63" y="55"/>
                      <a:pt x="63" y="64"/>
                    </a:cubicBezTo>
                    <a:close/>
                    <a:moveTo>
                      <a:pt x="55" y="64"/>
                    </a:moveTo>
                    <a:cubicBezTo>
                      <a:pt x="55" y="55"/>
                      <a:pt x="49" y="50"/>
                      <a:pt x="36" y="50"/>
                    </a:cubicBezTo>
                    <a:cubicBezTo>
                      <a:pt x="12" y="50"/>
                      <a:pt x="12" y="50"/>
                      <a:pt x="12" y="50"/>
                    </a:cubicBezTo>
                    <a:cubicBezTo>
                      <a:pt x="9" y="83"/>
                      <a:pt x="9" y="83"/>
                      <a:pt x="9" y="83"/>
                    </a:cubicBezTo>
                    <a:cubicBezTo>
                      <a:pt x="33" y="83"/>
                      <a:pt x="33" y="83"/>
                      <a:pt x="33" y="83"/>
                    </a:cubicBezTo>
                    <a:cubicBezTo>
                      <a:pt x="47" y="83"/>
                      <a:pt x="55" y="77"/>
                      <a:pt x="55" y="64"/>
                    </a:cubicBezTo>
                    <a:close/>
                    <a:moveTo>
                      <a:pt x="37" y="7"/>
                    </a:moveTo>
                    <a:cubicBezTo>
                      <a:pt x="16" y="7"/>
                      <a:pt x="16" y="7"/>
                      <a:pt x="16" y="7"/>
                    </a:cubicBezTo>
                    <a:cubicBezTo>
                      <a:pt x="13" y="44"/>
                      <a:pt x="13" y="44"/>
                      <a:pt x="13" y="44"/>
                    </a:cubicBezTo>
                    <a:cubicBezTo>
                      <a:pt x="33" y="44"/>
                      <a:pt x="33" y="44"/>
                      <a:pt x="33" y="44"/>
                    </a:cubicBezTo>
                    <a:cubicBezTo>
                      <a:pt x="48" y="44"/>
                      <a:pt x="56" y="37"/>
                      <a:pt x="56" y="23"/>
                    </a:cubicBezTo>
                    <a:cubicBezTo>
                      <a:pt x="56" y="12"/>
                      <a:pt x="50"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20"/>
              <p:cNvSpPr>
                <a:spLocks noEditPoints="1"/>
              </p:cNvSpPr>
              <p:nvPr userDrawn="1"/>
            </p:nvSpPr>
            <p:spPr bwMode="auto">
              <a:xfrm>
                <a:off x="8839" y="2309"/>
                <a:ext cx="73" cy="77"/>
              </a:xfrm>
              <a:custGeom>
                <a:avLst/>
                <a:gdLst>
                  <a:gd name="T0" fmla="*/ 8 w 59"/>
                  <a:gd name="T1" fmla="*/ 33 h 63"/>
                  <a:gd name="T2" fmla="*/ 8 w 59"/>
                  <a:gd name="T3" fmla="*/ 36 h 63"/>
                  <a:gd name="T4" fmla="*/ 28 w 59"/>
                  <a:gd name="T5" fmla="*/ 56 h 63"/>
                  <a:gd name="T6" fmla="*/ 49 w 59"/>
                  <a:gd name="T7" fmla="*/ 45 h 63"/>
                  <a:gd name="T8" fmla="*/ 55 w 59"/>
                  <a:gd name="T9" fmla="*/ 47 h 63"/>
                  <a:gd name="T10" fmla="*/ 27 w 59"/>
                  <a:gd name="T11" fmla="*/ 63 h 63"/>
                  <a:gd name="T12" fmla="*/ 0 w 59"/>
                  <a:gd name="T13" fmla="*/ 36 h 63"/>
                  <a:gd name="T14" fmla="*/ 34 w 59"/>
                  <a:gd name="T15" fmla="*/ 0 h 63"/>
                  <a:gd name="T16" fmla="*/ 59 w 59"/>
                  <a:gd name="T17" fmla="*/ 26 h 63"/>
                  <a:gd name="T18" fmla="*/ 58 w 59"/>
                  <a:gd name="T19" fmla="*/ 33 h 63"/>
                  <a:gd name="T20" fmla="*/ 8 w 59"/>
                  <a:gd name="T21" fmla="*/ 33 h 63"/>
                  <a:gd name="T22" fmla="*/ 9 w 59"/>
                  <a:gd name="T23" fmla="*/ 27 h 63"/>
                  <a:gd name="T24" fmla="*/ 51 w 59"/>
                  <a:gd name="T25" fmla="*/ 27 h 63"/>
                  <a:gd name="T26" fmla="*/ 51 w 59"/>
                  <a:gd name="T27" fmla="*/ 26 h 63"/>
                  <a:gd name="T28" fmla="*/ 33 w 59"/>
                  <a:gd name="T29" fmla="*/ 7 h 63"/>
                  <a:gd name="T30" fmla="*/ 9 w 59"/>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3">
                    <a:moveTo>
                      <a:pt x="8" y="33"/>
                    </a:moveTo>
                    <a:cubicBezTo>
                      <a:pt x="8" y="34"/>
                      <a:pt x="8" y="35"/>
                      <a:pt x="8" y="36"/>
                    </a:cubicBezTo>
                    <a:cubicBezTo>
                      <a:pt x="8" y="49"/>
                      <a:pt x="16" y="56"/>
                      <a:pt x="28" y="56"/>
                    </a:cubicBezTo>
                    <a:cubicBezTo>
                      <a:pt x="37" y="56"/>
                      <a:pt x="44" y="53"/>
                      <a:pt x="49" y="45"/>
                    </a:cubicBezTo>
                    <a:cubicBezTo>
                      <a:pt x="55" y="47"/>
                      <a:pt x="55" y="47"/>
                      <a:pt x="55" y="47"/>
                    </a:cubicBezTo>
                    <a:cubicBezTo>
                      <a:pt x="50" y="57"/>
                      <a:pt x="40" y="63"/>
                      <a:pt x="27" y="63"/>
                    </a:cubicBezTo>
                    <a:cubicBezTo>
                      <a:pt x="11" y="63"/>
                      <a:pt x="0" y="53"/>
                      <a:pt x="0" y="36"/>
                    </a:cubicBezTo>
                    <a:cubicBezTo>
                      <a:pt x="0" y="17"/>
                      <a:pt x="15" y="0"/>
                      <a:pt x="34" y="0"/>
                    </a:cubicBezTo>
                    <a:cubicBezTo>
                      <a:pt x="48" y="0"/>
                      <a:pt x="59" y="10"/>
                      <a:pt x="59" y="26"/>
                    </a:cubicBezTo>
                    <a:cubicBezTo>
                      <a:pt x="59" y="28"/>
                      <a:pt x="58" y="31"/>
                      <a:pt x="58" y="33"/>
                    </a:cubicBezTo>
                    <a:lnTo>
                      <a:pt x="8" y="33"/>
                    </a:lnTo>
                    <a:close/>
                    <a:moveTo>
                      <a:pt x="9" y="27"/>
                    </a:moveTo>
                    <a:cubicBezTo>
                      <a:pt x="51" y="27"/>
                      <a:pt x="51" y="27"/>
                      <a:pt x="51" y="27"/>
                    </a:cubicBezTo>
                    <a:cubicBezTo>
                      <a:pt x="51" y="26"/>
                      <a:pt x="51" y="26"/>
                      <a:pt x="51" y="26"/>
                    </a:cubicBezTo>
                    <a:cubicBezTo>
                      <a:pt x="51" y="13"/>
                      <a:pt x="44" y="7"/>
                      <a:pt x="33" y="7"/>
                    </a:cubicBezTo>
                    <a:cubicBezTo>
                      <a:pt x="21" y="7"/>
                      <a:pt x="12" y="16"/>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21"/>
              <p:cNvSpPr>
                <a:spLocks/>
              </p:cNvSpPr>
              <p:nvPr userDrawn="1"/>
            </p:nvSpPr>
            <p:spPr bwMode="auto">
              <a:xfrm>
                <a:off x="8980" y="2274"/>
                <a:ext cx="22" cy="109"/>
              </a:xfrm>
              <a:custGeom>
                <a:avLst/>
                <a:gdLst>
                  <a:gd name="T0" fmla="*/ 12 w 22"/>
                  <a:gd name="T1" fmla="*/ 0 h 109"/>
                  <a:gd name="T2" fmla="*/ 22 w 22"/>
                  <a:gd name="T3" fmla="*/ 0 h 109"/>
                  <a:gd name="T4" fmla="*/ 9 w 22"/>
                  <a:gd name="T5" fmla="*/ 109 h 109"/>
                  <a:gd name="T6" fmla="*/ 0 w 22"/>
                  <a:gd name="T7" fmla="*/ 109 h 109"/>
                  <a:gd name="T8" fmla="*/ 12 w 22"/>
                  <a:gd name="T9" fmla="*/ 0 h 109"/>
                </a:gdLst>
                <a:ahLst/>
                <a:cxnLst>
                  <a:cxn ang="0">
                    <a:pos x="T0" y="T1"/>
                  </a:cxn>
                  <a:cxn ang="0">
                    <a:pos x="T2" y="T3"/>
                  </a:cxn>
                  <a:cxn ang="0">
                    <a:pos x="T4" y="T5"/>
                  </a:cxn>
                  <a:cxn ang="0">
                    <a:pos x="T6" y="T7"/>
                  </a:cxn>
                  <a:cxn ang="0">
                    <a:pos x="T8" y="T9"/>
                  </a:cxn>
                </a:cxnLst>
                <a:rect l="0" t="0" r="r" b="b"/>
                <a:pathLst>
                  <a:path w="22" h="109">
                    <a:moveTo>
                      <a:pt x="12" y="0"/>
                    </a:moveTo>
                    <a:lnTo>
                      <a:pt x="22" y="0"/>
                    </a:lnTo>
                    <a:lnTo>
                      <a:pt x="9" y="109"/>
                    </a:lnTo>
                    <a:lnTo>
                      <a:pt x="0" y="109"/>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22"/>
              <p:cNvSpPr>
                <a:spLocks/>
              </p:cNvSpPr>
              <p:nvPr userDrawn="1"/>
            </p:nvSpPr>
            <p:spPr bwMode="auto">
              <a:xfrm>
                <a:off x="9024" y="2309"/>
                <a:ext cx="68" cy="74"/>
              </a:xfrm>
              <a:custGeom>
                <a:avLst/>
                <a:gdLst>
                  <a:gd name="T0" fmla="*/ 55 w 55"/>
                  <a:gd name="T1" fmla="*/ 20 h 61"/>
                  <a:gd name="T2" fmla="*/ 55 w 55"/>
                  <a:gd name="T3" fmla="*/ 24 h 61"/>
                  <a:gd name="T4" fmla="*/ 51 w 55"/>
                  <a:gd name="T5" fmla="*/ 61 h 61"/>
                  <a:gd name="T6" fmla="*/ 43 w 55"/>
                  <a:gd name="T7" fmla="*/ 61 h 61"/>
                  <a:gd name="T8" fmla="*/ 47 w 55"/>
                  <a:gd name="T9" fmla="*/ 27 h 61"/>
                  <a:gd name="T10" fmla="*/ 47 w 55"/>
                  <a:gd name="T11" fmla="*/ 22 h 61"/>
                  <a:gd name="T12" fmla="*/ 33 w 55"/>
                  <a:gd name="T13" fmla="*/ 7 h 61"/>
                  <a:gd name="T14" fmla="*/ 11 w 55"/>
                  <a:gd name="T15" fmla="*/ 28 h 61"/>
                  <a:gd name="T16" fmla="*/ 8 w 55"/>
                  <a:gd name="T17" fmla="*/ 61 h 61"/>
                  <a:gd name="T18" fmla="*/ 0 w 55"/>
                  <a:gd name="T19" fmla="*/ 61 h 61"/>
                  <a:gd name="T20" fmla="*/ 7 w 55"/>
                  <a:gd name="T21" fmla="*/ 2 h 61"/>
                  <a:gd name="T22" fmla="*/ 13 w 55"/>
                  <a:gd name="T23" fmla="*/ 2 h 61"/>
                  <a:gd name="T24" fmla="*/ 13 w 55"/>
                  <a:gd name="T25" fmla="*/ 12 h 61"/>
                  <a:gd name="T26" fmla="*/ 13 w 55"/>
                  <a:gd name="T27" fmla="*/ 12 h 61"/>
                  <a:gd name="T28" fmla="*/ 35 w 55"/>
                  <a:gd name="T29" fmla="*/ 0 h 61"/>
                  <a:gd name="T30" fmla="*/ 55 w 55"/>
                  <a:gd name="T31" fmla="*/ 2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61">
                    <a:moveTo>
                      <a:pt x="55" y="20"/>
                    </a:moveTo>
                    <a:cubicBezTo>
                      <a:pt x="55" y="22"/>
                      <a:pt x="55" y="23"/>
                      <a:pt x="55" y="24"/>
                    </a:cubicBezTo>
                    <a:cubicBezTo>
                      <a:pt x="51" y="61"/>
                      <a:pt x="51" y="61"/>
                      <a:pt x="51" y="61"/>
                    </a:cubicBezTo>
                    <a:cubicBezTo>
                      <a:pt x="43" y="61"/>
                      <a:pt x="43" y="61"/>
                      <a:pt x="43" y="61"/>
                    </a:cubicBezTo>
                    <a:cubicBezTo>
                      <a:pt x="47" y="27"/>
                      <a:pt x="47" y="27"/>
                      <a:pt x="47" y="27"/>
                    </a:cubicBezTo>
                    <a:cubicBezTo>
                      <a:pt x="47" y="25"/>
                      <a:pt x="47" y="24"/>
                      <a:pt x="47" y="22"/>
                    </a:cubicBezTo>
                    <a:cubicBezTo>
                      <a:pt x="47" y="12"/>
                      <a:pt x="42" y="7"/>
                      <a:pt x="33" y="7"/>
                    </a:cubicBezTo>
                    <a:cubicBezTo>
                      <a:pt x="22" y="7"/>
                      <a:pt x="13" y="15"/>
                      <a:pt x="11" y="28"/>
                    </a:cubicBezTo>
                    <a:cubicBezTo>
                      <a:pt x="8" y="61"/>
                      <a:pt x="8" y="61"/>
                      <a:pt x="8" y="61"/>
                    </a:cubicBezTo>
                    <a:cubicBezTo>
                      <a:pt x="0" y="61"/>
                      <a:pt x="0" y="61"/>
                      <a:pt x="0" y="61"/>
                    </a:cubicBezTo>
                    <a:cubicBezTo>
                      <a:pt x="7" y="2"/>
                      <a:pt x="7" y="2"/>
                      <a:pt x="7" y="2"/>
                    </a:cubicBezTo>
                    <a:cubicBezTo>
                      <a:pt x="13" y="2"/>
                      <a:pt x="13" y="2"/>
                      <a:pt x="13" y="2"/>
                    </a:cubicBezTo>
                    <a:cubicBezTo>
                      <a:pt x="13" y="12"/>
                      <a:pt x="13" y="12"/>
                      <a:pt x="13" y="12"/>
                    </a:cubicBezTo>
                    <a:cubicBezTo>
                      <a:pt x="13" y="12"/>
                      <a:pt x="13" y="12"/>
                      <a:pt x="13" y="12"/>
                    </a:cubicBezTo>
                    <a:cubicBezTo>
                      <a:pt x="18" y="5"/>
                      <a:pt x="26" y="0"/>
                      <a:pt x="35" y="0"/>
                    </a:cubicBezTo>
                    <a:cubicBezTo>
                      <a:pt x="47" y="0"/>
                      <a:pt x="55" y="7"/>
                      <a:pt x="5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23"/>
              <p:cNvSpPr>
                <a:spLocks/>
              </p:cNvSpPr>
              <p:nvPr userDrawn="1"/>
            </p:nvSpPr>
            <p:spPr bwMode="auto">
              <a:xfrm>
                <a:off x="9118" y="2309"/>
                <a:ext cx="68" cy="74"/>
              </a:xfrm>
              <a:custGeom>
                <a:avLst/>
                <a:gdLst>
                  <a:gd name="T0" fmla="*/ 55 w 55"/>
                  <a:gd name="T1" fmla="*/ 20 h 61"/>
                  <a:gd name="T2" fmla="*/ 54 w 55"/>
                  <a:gd name="T3" fmla="*/ 24 h 61"/>
                  <a:gd name="T4" fmla="*/ 50 w 55"/>
                  <a:gd name="T5" fmla="*/ 61 h 61"/>
                  <a:gd name="T6" fmla="*/ 43 w 55"/>
                  <a:gd name="T7" fmla="*/ 61 h 61"/>
                  <a:gd name="T8" fmla="*/ 47 w 55"/>
                  <a:gd name="T9" fmla="*/ 27 h 61"/>
                  <a:gd name="T10" fmla="*/ 47 w 55"/>
                  <a:gd name="T11" fmla="*/ 22 h 61"/>
                  <a:gd name="T12" fmla="*/ 33 w 55"/>
                  <a:gd name="T13" fmla="*/ 7 h 61"/>
                  <a:gd name="T14" fmla="*/ 11 w 55"/>
                  <a:gd name="T15" fmla="*/ 28 h 61"/>
                  <a:gd name="T16" fmla="*/ 7 w 55"/>
                  <a:gd name="T17" fmla="*/ 61 h 61"/>
                  <a:gd name="T18" fmla="*/ 0 w 55"/>
                  <a:gd name="T19" fmla="*/ 61 h 61"/>
                  <a:gd name="T20" fmla="*/ 6 w 55"/>
                  <a:gd name="T21" fmla="*/ 2 h 61"/>
                  <a:gd name="T22" fmla="*/ 13 w 55"/>
                  <a:gd name="T23" fmla="*/ 2 h 61"/>
                  <a:gd name="T24" fmla="*/ 13 w 55"/>
                  <a:gd name="T25" fmla="*/ 12 h 61"/>
                  <a:gd name="T26" fmla="*/ 13 w 55"/>
                  <a:gd name="T27" fmla="*/ 12 h 61"/>
                  <a:gd name="T28" fmla="*/ 35 w 55"/>
                  <a:gd name="T29" fmla="*/ 0 h 61"/>
                  <a:gd name="T30" fmla="*/ 55 w 55"/>
                  <a:gd name="T31" fmla="*/ 2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61">
                    <a:moveTo>
                      <a:pt x="55" y="20"/>
                    </a:moveTo>
                    <a:cubicBezTo>
                      <a:pt x="55" y="22"/>
                      <a:pt x="54" y="23"/>
                      <a:pt x="54" y="24"/>
                    </a:cubicBezTo>
                    <a:cubicBezTo>
                      <a:pt x="50" y="61"/>
                      <a:pt x="50" y="61"/>
                      <a:pt x="50" y="61"/>
                    </a:cubicBezTo>
                    <a:cubicBezTo>
                      <a:pt x="43" y="61"/>
                      <a:pt x="43" y="61"/>
                      <a:pt x="43" y="61"/>
                    </a:cubicBezTo>
                    <a:cubicBezTo>
                      <a:pt x="47" y="27"/>
                      <a:pt x="47" y="27"/>
                      <a:pt x="47" y="27"/>
                    </a:cubicBezTo>
                    <a:cubicBezTo>
                      <a:pt x="47" y="25"/>
                      <a:pt x="47" y="24"/>
                      <a:pt x="47" y="22"/>
                    </a:cubicBezTo>
                    <a:cubicBezTo>
                      <a:pt x="47" y="12"/>
                      <a:pt x="42" y="7"/>
                      <a:pt x="33" y="7"/>
                    </a:cubicBezTo>
                    <a:cubicBezTo>
                      <a:pt x="21" y="7"/>
                      <a:pt x="12" y="15"/>
                      <a:pt x="11" y="28"/>
                    </a:cubicBezTo>
                    <a:cubicBezTo>
                      <a:pt x="7" y="61"/>
                      <a:pt x="7" y="61"/>
                      <a:pt x="7" y="61"/>
                    </a:cubicBezTo>
                    <a:cubicBezTo>
                      <a:pt x="0" y="61"/>
                      <a:pt x="0" y="61"/>
                      <a:pt x="0" y="61"/>
                    </a:cubicBezTo>
                    <a:cubicBezTo>
                      <a:pt x="6" y="2"/>
                      <a:pt x="6" y="2"/>
                      <a:pt x="6" y="2"/>
                    </a:cubicBezTo>
                    <a:cubicBezTo>
                      <a:pt x="13" y="2"/>
                      <a:pt x="13" y="2"/>
                      <a:pt x="13" y="2"/>
                    </a:cubicBezTo>
                    <a:cubicBezTo>
                      <a:pt x="13" y="12"/>
                      <a:pt x="13" y="12"/>
                      <a:pt x="13" y="12"/>
                    </a:cubicBezTo>
                    <a:cubicBezTo>
                      <a:pt x="13" y="12"/>
                      <a:pt x="13" y="12"/>
                      <a:pt x="13" y="12"/>
                    </a:cubicBezTo>
                    <a:cubicBezTo>
                      <a:pt x="18" y="5"/>
                      <a:pt x="26" y="0"/>
                      <a:pt x="35" y="0"/>
                    </a:cubicBezTo>
                    <a:cubicBezTo>
                      <a:pt x="47" y="0"/>
                      <a:pt x="55" y="7"/>
                      <a:pt x="5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24"/>
              <p:cNvSpPr>
                <a:spLocks noEditPoints="1"/>
              </p:cNvSpPr>
              <p:nvPr userDrawn="1"/>
            </p:nvSpPr>
            <p:spPr bwMode="auto">
              <a:xfrm>
                <a:off x="9210" y="2309"/>
                <a:ext cx="76" cy="77"/>
              </a:xfrm>
              <a:custGeom>
                <a:avLst/>
                <a:gdLst>
                  <a:gd name="T0" fmla="*/ 0 w 61"/>
                  <a:gd name="T1" fmla="*/ 36 h 63"/>
                  <a:gd name="T2" fmla="*/ 33 w 61"/>
                  <a:gd name="T3" fmla="*/ 0 h 63"/>
                  <a:gd name="T4" fmla="*/ 61 w 61"/>
                  <a:gd name="T5" fmla="*/ 28 h 63"/>
                  <a:gd name="T6" fmla="*/ 27 w 61"/>
                  <a:gd name="T7" fmla="*/ 63 h 63"/>
                  <a:gd name="T8" fmla="*/ 0 w 61"/>
                  <a:gd name="T9" fmla="*/ 36 h 63"/>
                  <a:gd name="T10" fmla="*/ 53 w 61"/>
                  <a:gd name="T11" fmla="*/ 28 h 63"/>
                  <a:gd name="T12" fmla="*/ 33 w 61"/>
                  <a:gd name="T13" fmla="*/ 7 h 63"/>
                  <a:gd name="T14" fmla="*/ 7 w 61"/>
                  <a:gd name="T15" fmla="*/ 35 h 63"/>
                  <a:gd name="T16" fmla="*/ 27 w 61"/>
                  <a:gd name="T17" fmla="*/ 56 h 63"/>
                  <a:gd name="T18" fmla="*/ 53 w 61"/>
                  <a:gd name="T19" fmla="*/ 2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3">
                    <a:moveTo>
                      <a:pt x="0" y="36"/>
                    </a:moveTo>
                    <a:cubicBezTo>
                      <a:pt x="0" y="16"/>
                      <a:pt x="14" y="0"/>
                      <a:pt x="33" y="0"/>
                    </a:cubicBezTo>
                    <a:cubicBezTo>
                      <a:pt x="49" y="0"/>
                      <a:pt x="61" y="12"/>
                      <a:pt x="61" y="28"/>
                    </a:cubicBezTo>
                    <a:cubicBezTo>
                      <a:pt x="61" y="47"/>
                      <a:pt x="46" y="63"/>
                      <a:pt x="27" y="63"/>
                    </a:cubicBezTo>
                    <a:cubicBezTo>
                      <a:pt x="11" y="63"/>
                      <a:pt x="0" y="52"/>
                      <a:pt x="0" y="36"/>
                    </a:cubicBezTo>
                    <a:close/>
                    <a:moveTo>
                      <a:pt x="53" y="28"/>
                    </a:moveTo>
                    <a:cubicBezTo>
                      <a:pt x="53" y="15"/>
                      <a:pt x="45" y="7"/>
                      <a:pt x="33" y="7"/>
                    </a:cubicBezTo>
                    <a:cubicBezTo>
                      <a:pt x="18" y="7"/>
                      <a:pt x="7" y="20"/>
                      <a:pt x="7" y="35"/>
                    </a:cubicBezTo>
                    <a:cubicBezTo>
                      <a:pt x="7" y="48"/>
                      <a:pt x="16" y="56"/>
                      <a:pt x="27" y="56"/>
                    </a:cubicBezTo>
                    <a:cubicBezTo>
                      <a:pt x="42" y="56"/>
                      <a:pt x="53" y="44"/>
                      <a:pt x="5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25"/>
              <p:cNvSpPr>
                <a:spLocks/>
              </p:cNvSpPr>
              <p:nvPr userDrawn="1"/>
            </p:nvSpPr>
            <p:spPr bwMode="auto">
              <a:xfrm>
                <a:off x="9306" y="2311"/>
                <a:ext cx="70" cy="72"/>
              </a:xfrm>
              <a:custGeom>
                <a:avLst/>
                <a:gdLst>
                  <a:gd name="T0" fmla="*/ 0 w 70"/>
                  <a:gd name="T1" fmla="*/ 0 h 72"/>
                  <a:gd name="T2" fmla="*/ 8 w 70"/>
                  <a:gd name="T3" fmla="*/ 0 h 72"/>
                  <a:gd name="T4" fmla="*/ 28 w 70"/>
                  <a:gd name="T5" fmla="*/ 61 h 72"/>
                  <a:gd name="T6" fmla="*/ 28 w 70"/>
                  <a:gd name="T7" fmla="*/ 61 h 72"/>
                  <a:gd name="T8" fmla="*/ 61 w 70"/>
                  <a:gd name="T9" fmla="*/ 0 h 72"/>
                  <a:gd name="T10" fmla="*/ 70 w 70"/>
                  <a:gd name="T11" fmla="*/ 0 h 72"/>
                  <a:gd name="T12" fmla="*/ 32 w 70"/>
                  <a:gd name="T13" fmla="*/ 72 h 72"/>
                  <a:gd name="T14" fmla="*/ 23 w 70"/>
                  <a:gd name="T15" fmla="*/ 72 h 72"/>
                  <a:gd name="T16" fmla="*/ 0 w 70"/>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72">
                    <a:moveTo>
                      <a:pt x="0" y="0"/>
                    </a:moveTo>
                    <a:lnTo>
                      <a:pt x="8" y="0"/>
                    </a:lnTo>
                    <a:lnTo>
                      <a:pt x="28" y="61"/>
                    </a:lnTo>
                    <a:lnTo>
                      <a:pt x="28" y="61"/>
                    </a:lnTo>
                    <a:lnTo>
                      <a:pt x="61" y="0"/>
                    </a:lnTo>
                    <a:lnTo>
                      <a:pt x="70" y="0"/>
                    </a:lnTo>
                    <a:lnTo>
                      <a:pt x="32" y="72"/>
                    </a:lnTo>
                    <a:lnTo>
                      <a:pt x="23" y="7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26"/>
              <p:cNvSpPr>
                <a:spLocks noEditPoints="1"/>
              </p:cNvSpPr>
              <p:nvPr userDrawn="1"/>
            </p:nvSpPr>
            <p:spPr bwMode="auto">
              <a:xfrm>
                <a:off x="9388" y="2309"/>
                <a:ext cx="77" cy="77"/>
              </a:xfrm>
              <a:custGeom>
                <a:avLst/>
                <a:gdLst>
                  <a:gd name="T0" fmla="*/ 62 w 62"/>
                  <a:gd name="T1" fmla="*/ 2 h 63"/>
                  <a:gd name="T2" fmla="*/ 56 w 62"/>
                  <a:gd name="T3" fmla="*/ 61 h 63"/>
                  <a:gd name="T4" fmla="*/ 49 w 62"/>
                  <a:gd name="T5" fmla="*/ 61 h 63"/>
                  <a:gd name="T6" fmla="*/ 49 w 62"/>
                  <a:gd name="T7" fmla="*/ 51 h 63"/>
                  <a:gd name="T8" fmla="*/ 49 w 62"/>
                  <a:gd name="T9" fmla="*/ 51 h 63"/>
                  <a:gd name="T10" fmla="*/ 26 w 62"/>
                  <a:gd name="T11" fmla="*/ 63 h 63"/>
                  <a:gd name="T12" fmla="*/ 0 w 62"/>
                  <a:gd name="T13" fmla="*/ 36 h 63"/>
                  <a:gd name="T14" fmla="*/ 33 w 62"/>
                  <a:gd name="T15" fmla="*/ 0 h 63"/>
                  <a:gd name="T16" fmla="*/ 53 w 62"/>
                  <a:gd name="T17" fmla="*/ 12 h 63"/>
                  <a:gd name="T18" fmla="*/ 54 w 62"/>
                  <a:gd name="T19" fmla="*/ 12 h 63"/>
                  <a:gd name="T20" fmla="*/ 55 w 62"/>
                  <a:gd name="T21" fmla="*/ 2 h 63"/>
                  <a:gd name="T22" fmla="*/ 62 w 62"/>
                  <a:gd name="T23" fmla="*/ 2 h 63"/>
                  <a:gd name="T24" fmla="*/ 33 w 62"/>
                  <a:gd name="T25" fmla="*/ 7 h 63"/>
                  <a:gd name="T26" fmla="*/ 8 w 62"/>
                  <a:gd name="T27" fmla="*/ 35 h 63"/>
                  <a:gd name="T28" fmla="*/ 28 w 62"/>
                  <a:gd name="T29" fmla="*/ 56 h 63"/>
                  <a:gd name="T30" fmla="*/ 51 w 62"/>
                  <a:gd name="T31" fmla="*/ 37 h 63"/>
                  <a:gd name="T32" fmla="*/ 52 w 62"/>
                  <a:gd name="T33" fmla="*/ 26 h 63"/>
                  <a:gd name="T34" fmla="*/ 33 w 62"/>
                  <a:gd name="T35" fmla="*/ 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3">
                    <a:moveTo>
                      <a:pt x="62" y="2"/>
                    </a:moveTo>
                    <a:cubicBezTo>
                      <a:pt x="56" y="61"/>
                      <a:pt x="56" y="61"/>
                      <a:pt x="56" y="61"/>
                    </a:cubicBezTo>
                    <a:cubicBezTo>
                      <a:pt x="49" y="61"/>
                      <a:pt x="49" y="61"/>
                      <a:pt x="49" y="61"/>
                    </a:cubicBezTo>
                    <a:cubicBezTo>
                      <a:pt x="49" y="51"/>
                      <a:pt x="49" y="51"/>
                      <a:pt x="49" y="51"/>
                    </a:cubicBezTo>
                    <a:cubicBezTo>
                      <a:pt x="49" y="51"/>
                      <a:pt x="49" y="51"/>
                      <a:pt x="49" y="51"/>
                    </a:cubicBezTo>
                    <a:cubicBezTo>
                      <a:pt x="45" y="59"/>
                      <a:pt x="36" y="63"/>
                      <a:pt x="26" y="63"/>
                    </a:cubicBezTo>
                    <a:cubicBezTo>
                      <a:pt x="11" y="63"/>
                      <a:pt x="0" y="52"/>
                      <a:pt x="0" y="36"/>
                    </a:cubicBezTo>
                    <a:cubicBezTo>
                      <a:pt x="0" y="16"/>
                      <a:pt x="14" y="0"/>
                      <a:pt x="33" y="0"/>
                    </a:cubicBezTo>
                    <a:cubicBezTo>
                      <a:pt x="42" y="0"/>
                      <a:pt x="50" y="5"/>
                      <a:pt x="53" y="12"/>
                    </a:cubicBezTo>
                    <a:cubicBezTo>
                      <a:pt x="54" y="12"/>
                      <a:pt x="54" y="12"/>
                      <a:pt x="54" y="12"/>
                    </a:cubicBezTo>
                    <a:cubicBezTo>
                      <a:pt x="55" y="2"/>
                      <a:pt x="55" y="2"/>
                      <a:pt x="55" y="2"/>
                    </a:cubicBezTo>
                    <a:lnTo>
                      <a:pt x="62" y="2"/>
                    </a:lnTo>
                    <a:close/>
                    <a:moveTo>
                      <a:pt x="33" y="7"/>
                    </a:moveTo>
                    <a:cubicBezTo>
                      <a:pt x="18" y="7"/>
                      <a:pt x="8" y="20"/>
                      <a:pt x="8" y="35"/>
                    </a:cubicBezTo>
                    <a:cubicBezTo>
                      <a:pt x="8" y="48"/>
                      <a:pt x="16" y="56"/>
                      <a:pt x="28" y="56"/>
                    </a:cubicBezTo>
                    <a:cubicBezTo>
                      <a:pt x="40" y="56"/>
                      <a:pt x="50" y="48"/>
                      <a:pt x="51" y="37"/>
                    </a:cubicBezTo>
                    <a:cubicBezTo>
                      <a:pt x="52" y="26"/>
                      <a:pt x="52" y="26"/>
                      <a:pt x="52" y="26"/>
                    </a:cubicBezTo>
                    <a:cubicBezTo>
                      <a:pt x="53" y="15"/>
                      <a:pt x="45" y="7"/>
                      <a:pt x="3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27"/>
              <p:cNvSpPr>
                <a:spLocks/>
              </p:cNvSpPr>
              <p:nvPr userDrawn="1"/>
            </p:nvSpPr>
            <p:spPr bwMode="auto">
              <a:xfrm>
                <a:off x="9486" y="2293"/>
                <a:ext cx="47" cy="93"/>
              </a:xfrm>
              <a:custGeom>
                <a:avLst/>
                <a:gdLst>
                  <a:gd name="T0" fmla="*/ 15 w 38"/>
                  <a:gd name="T1" fmla="*/ 55 h 76"/>
                  <a:gd name="T2" fmla="*/ 27 w 38"/>
                  <a:gd name="T3" fmla="*/ 70 h 76"/>
                  <a:gd name="T4" fmla="*/ 33 w 38"/>
                  <a:gd name="T5" fmla="*/ 69 h 76"/>
                  <a:gd name="T6" fmla="*/ 32 w 38"/>
                  <a:gd name="T7" fmla="*/ 75 h 76"/>
                  <a:gd name="T8" fmla="*/ 25 w 38"/>
                  <a:gd name="T9" fmla="*/ 76 h 76"/>
                  <a:gd name="T10" fmla="*/ 8 w 38"/>
                  <a:gd name="T11" fmla="*/ 60 h 76"/>
                  <a:gd name="T12" fmla="*/ 8 w 38"/>
                  <a:gd name="T13" fmla="*/ 55 h 76"/>
                  <a:gd name="T14" fmla="*/ 11 w 38"/>
                  <a:gd name="T15" fmla="*/ 21 h 76"/>
                  <a:gd name="T16" fmla="*/ 0 w 38"/>
                  <a:gd name="T17" fmla="*/ 21 h 76"/>
                  <a:gd name="T18" fmla="*/ 0 w 38"/>
                  <a:gd name="T19" fmla="*/ 15 h 76"/>
                  <a:gd name="T20" fmla="*/ 12 w 38"/>
                  <a:gd name="T21" fmla="*/ 15 h 76"/>
                  <a:gd name="T22" fmla="*/ 14 w 38"/>
                  <a:gd name="T23" fmla="*/ 0 h 76"/>
                  <a:gd name="T24" fmla="*/ 21 w 38"/>
                  <a:gd name="T25" fmla="*/ 0 h 76"/>
                  <a:gd name="T26" fmla="*/ 20 w 38"/>
                  <a:gd name="T27" fmla="*/ 15 h 76"/>
                  <a:gd name="T28" fmla="*/ 38 w 38"/>
                  <a:gd name="T29" fmla="*/ 15 h 76"/>
                  <a:gd name="T30" fmla="*/ 37 w 38"/>
                  <a:gd name="T31" fmla="*/ 21 h 76"/>
                  <a:gd name="T32" fmla="*/ 19 w 38"/>
                  <a:gd name="T33" fmla="*/ 21 h 76"/>
                  <a:gd name="T34" fmla="*/ 15 w 38"/>
                  <a:gd name="T35" fmla="*/ 5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76">
                    <a:moveTo>
                      <a:pt x="15" y="55"/>
                    </a:moveTo>
                    <a:cubicBezTo>
                      <a:pt x="14" y="66"/>
                      <a:pt x="18" y="70"/>
                      <a:pt x="27" y="70"/>
                    </a:cubicBezTo>
                    <a:cubicBezTo>
                      <a:pt x="29" y="70"/>
                      <a:pt x="31" y="69"/>
                      <a:pt x="33" y="69"/>
                    </a:cubicBezTo>
                    <a:cubicBezTo>
                      <a:pt x="32" y="75"/>
                      <a:pt x="32" y="75"/>
                      <a:pt x="32" y="75"/>
                    </a:cubicBezTo>
                    <a:cubicBezTo>
                      <a:pt x="30" y="76"/>
                      <a:pt x="28" y="76"/>
                      <a:pt x="25" y="76"/>
                    </a:cubicBezTo>
                    <a:cubicBezTo>
                      <a:pt x="13" y="76"/>
                      <a:pt x="8" y="71"/>
                      <a:pt x="8" y="60"/>
                    </a:cubicBezTo>
                    <a:cubicBezTo>
                      <a:pt x="8" y="58"/>
                      <a:pt x="8" y="57"/>
                      <a:pt x="8" y="55"/>
                    </a:cubicBezTo>
                    <a:cubicBezTo>
                      <a:pt x="11" y="21"/>
                      <a:pt x="11" y="21"/>
                      <a:pt x="11" y="21"/>
                    </a:cubicBezTo>
                    <a:cubicBezTo>
                      <a:pt x="0" y="21"/>
                      <a:pt x="0" y="21"/>
                      <a:pt x="0" y="21"/>
                    </a:cubicBezTo>
                    <a:cubicBezTo>
                      <a:pt x="0" y="15"/>
                      <a:pt x="0" y="15"/>
                      <a:pt x="0" y="15"/>
                    </a:cubicBezTo>
                    <a:cubicBezTo>
                      <a:pt x="12" y="15"/>
                      <a:pt x="12" y="15"/>
                      <a:pt x="12" y="15"/>
                    </a:cubicBezTo>
                    <a:cubicBezTo>
                      <a:pt x="14" y="0"/>
                      <a:pt x="14" y="0"/>
                      <a:pt x="14" y="0"/>
                    </a:cubicBezTo>
                    <a:cubicBezTo>
                      <a:pt x="21" y="0"/>
                      <a:pt x="21" y="0"/>
                      <a:pt x="21" y="0"/>
                    </a:cubicBezTo>
                    <a:cubicBezTo>
                      <a:pt x="20" y="15"/>
                      <a:pt x="20" y="15"/>
                      <a:pt x="20" y="15"/>
                    </a:cubicBezTo>
                    <a:cubicBezTo>
                      <a:pt x="38" y="15"/>
                      <a:pt x="38" y="15"/>
                      <a:pt x="38" y="15"/>
                    </a:cubicBezTo>
                    <a:cubicBezTo>
                      <a:pt x="37" y="21"/>
                      <a:pt x="37" y="21"/>
                      <a:pt x="37" y="21"/>
                    </a:cubicBezTo>
                    <a:cubicBezTo>
                      <a:pt x="19" y="21"/>
                      <a:pt x="19" y="21"/>
                      <a:pt x="19" y="21"/>
                    </a:cubicBezTo>
                    <a:lnTo>
                      <a:pt x="15"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128"/>
              <p:cNvSpPr>
                <a:spLocks noEditPoints="1"/>
              </p:cNvSpPr>
              <p:nvPr userDrawn="1"/>
            </p:nvSpPr>
            <p:spPr bwMode="auto">
              <a:xfrm>
                <a:off x="9550" y="2282"/>
                <a:ext cx="22" cy="101"/>
              </a:xfrm>
              <a:custGeom>
                <a:avLst/>
                <a:gdLst>
                  <a:gd name="T0" fmla="*/ 6 w 18"/>
                  <a:gd name="T1" fmla="*/ 24 h 83"/>
                  <a:gd name="T2" fmla="*/ 13 w 18"/>
                  <a:gd name="T3" fmla="*/ 24 h 83"/>
                  <a:gd name="T4" fmla="*/ 7 w 18"/>
                  <a:gd name="T5" fmla="*/ 83 h 83"/>
                  <a:gd name="T6" fmla="*/ 0 w 18"/>
                  <a:gd name="T7" fmla="*/ 83 h 83"/>
                  <a:gd name="T8" fmla="*/ 6 w 18"/>
                  <a:gd name="T9" fmla="*/ 24 h 83"/>
                  <a:gd name="T10" fmla="*/ 6 w 18"/>
                  <a:gd name="T11" fmla="*/ 6 h 83"/>
                  <a:gd name="T12" fmla="*/ 12 w 18"/>
                  <a:gd name="T13" fmla="*/ 0 h 83"/>
                  <a:gd name="T14" fmla="*/ 18 w 18"/>
                  <a:gd name="T15" fmla="*/ 5 h 83"/>
                  <a:gd name="T16" fmla="*/ 11 w 18"/>
                  <a:gd name="T17" fmla="*/ 11 h 83"/>
                  <a:gd name="T18" fmla="*/ 6 w 18"/>
                  <a:gd name="T19" fmla="*/ 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83">
                    <a:moveTo>
                      <a:pt x="6" y="24"/>
                    </a:moveTo>
                    <a:cubicBezTo>
                      <a:pt x="13" y="24"/>
                      <a:pt x="13" y="24"/>
                      <a:pt x="13" y="24"/>
                    </a:cubicBezTo>
                    <a:cubicBezTo>
                      <a:pt x="7" y="83"/>
                      <a:pt x="7" y="83"/>
                      <a:pt x="7" y="83"/>
                    </a:cubicBezTo>
                    <a:cubicBezTo>
                      <a:pt x="0" y="83"/>
                      <a:pt x="0" y="83"/>
                      <a:pt x="0" y="83"/>
                    </a:cubicBezTo>
                    <a:lnTo>
                      <a:pt x="6" y="24"/>
                    </a:lnTo>
                    <a:close/>
                    <a:moveTo>
                      <a:pt x="6" y="6"/>
                    </a:moveTo>
                    <a:cubicBezTo>
                      <a:pt x="6" y="2"/>
                      <a:pt x="9" y="0"/>
                      <a:pt x="12" y="0"/>
                    </a:cubicBezTo>
                    <a:cubicBezTo>
                      <a:pt x="15" y="0"/>
                      <a:pt x="18" y="2"/>
                      <a:pt x="18" y="5"/>
                    </a:cubicBezTo>
                    <a:cubicBezTo>
                      <a:pt x="18" y="9"/>
                      <a:pt x="15" y="11"/>
                      <a:pt x="11" y="11"/>
                    </a:cubicBezTo>
                    <a:cubicBezTo>
                      <a:pt x="8" y="11"/>
                      <a:pt x="6" y="9"/>
                      <a:pt x="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129"/>
              <p:cNvSpPr>
                <a:spLocks/>
              </p:cNvSpPr>
              <p:nvPr userDrawn="1"/>
            </p:nvSpPr>
            <p:spPr bwMode="auto">
              <a:xfrm>
                <a:off x="9588" y="2311"/>
                <a:ext cx="72" cy="72"/>
              </a:xfrm>
              <a:custGeom>
                <a:avLst/>
                <a:gdLst>
                  <a:gd name="T0" fmla="*/ 0 w 72"/>
                  <a:gd name="T1" fmla="*/ 0 h 72"/>
                  <a:gd name="T2" fmla="*/ 9 w 72"/>
                  <a:gd name="T3" fmla="*/ 0 h 72"/>
                  <a:gd name="T4" fmla="*/ 29 w 72"/>
                  <a:gd name="T5" fmla="*/ 61 h 72"/>
                  <a:gd name="T6" fmla="*/ 29 w 72"/>
                  <a:gd name="T7" fmla="*/ 61 h 72"/>
                  <a:gd name="T8" fmla="*/ 62 w 72"/>
                  <a:gd name="T9" fmla="*/ 0 h 72"/>
                  <a:gd name="T10" fmla="*/ 72 w 72"/>
                  <a:gd name="T11" fmla="*/ 0 h 72"/>
                  <a:gd name="T12" fmla="*/ 32 w 72"/>
                  <a:gd name="T13" fmla="*/ 72 h 72"/>
                  <a:gd name="T14" fmla="*/ 24 w 72"/>
                  <a:gd name="T15" fmla="*/ 72 h 72"/>
                  <a:gd name="T16" fmla="*/ 0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0"/>
                    </a:moveTo>
                    <a:lnTo>
                      <a:pt x="9" y="0"/>
                    </a:lnTo>
                    <a:lnTo>
                      <a:pt x="29" y="61"/>
                    </a:lnTo>
                    <a:lnTo>
                      <a:pt x="29" y="61"/>
                    </a:lnTo>
                    <a:lnTo>
                      <a:pt x="62" y="0"/>
                    </a:lnTo>
                    <a:lnTo>
                      <a:pt x="72" y="0"/>
                    </a:lnTo>
                    <a:lnTo>
                      <a:pt x="32" y="72"/>
                    </a:lnTo>
                    <a:lnTo>
                      <a:pt x="24" y="7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130"/>
              <p:cNvSpPr>
                <a:spLocks noEditPoints="1"/>
              </p:cNvSpPr>
              <p:nvPr userDrawn="1"/>
            </p:nvSpPr>
            <p:spPr bwMode="auto">
              <a:xfrm>
                <a:off x="9671" y="2309"/>
                <a:ext cx="72" cy="77"/>
              </a:xfrm>
              <a:custGeom>
                <a:avLst/>
                <a:gdLst>
                  <a:gd name="T0" fmla="*/ 8 w 58"/>
                  <a:gd name="T1" fmla="*/ 33 h 63"/>
                  <a:gd name="T2" fmla="*/ 8 w 58"/>
                  <a:gd name="T3" fmla="*/ 36 h 63"/>
                  <a:gd name="T4" fmla="*/ 28 w 58"/>
                  <a:gd name="T5" fmla="*/ 56 h 63"/>
                  <a:gd name="T6" fmla="*/ 49 w 58"/>
                  <a:gd name="T7" fmla="*/ 45 h 63"/>
                  <a:gd name="T8" fmla="*/ 55 w 58"/>
                  <a:gd name="T9" fmla="*/ 47 h 63"/>
                  <a:gd name="T10" fmla="*/ 27 w 58"/>
                  <a:gd name="T11" fmla="*/ 63 h 63"/>
                  <a:gd name="T12" fmla="*/ 0 w 58"/>
                  <a:gd name="T13" fmla="*/ 36 h 63"/>
                  <a:gd name="T14" fmla="*/ 34 w 58"/>
                  <a:gd name="T15" fmla="*/ 0 h 63"/>
                  <a:gd name="T16" fmla="*/ 58 w 58"/>
                  <a:gd name="T17" fmla="*/ 26 h 63"/>
                  <a:gd name="T18" fmla="*/ 58 w 58"/>
                  <a:gd name="T19" fmla="*/ 33 h 63"/>
                  <a:gd name="T20" fmla="*/ 8 w 58"/>
                  <a:gd name="T21" fmla="*/ 33 h 63"/>
                  <a:gd name="T22" fmla="*/ 9 w 58"/>
                  <a:gd name="T23" fmla="*/ 27 h 63"/>
                  <a:gd name="T24" fmla="*/ 51 w 58"/>
                  <a:gd name="T25" fmla="*/ 27 h 63"/>
                  <a:gd name="T26" fmla="*/ 51 w 58"/>
                  <a:gd name="T27" fmla="*/ 26 h 63"/>
                  <a:gd name="T28" fmla="*/ 33 w 58"/>
                  <a:gd name="T29" fmla="*/ 7 h 63"/>
                  <a:gd name="T30" fmla="*/ 9 w 58"/>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3">
                    <a:moveTo>
                      <a:pt x="8" y="33"/>
                    </a:moveTo>
                    <a:cubicBezTo>
                      <a:pt x="8" y="34"/>
                      <a:pt x="8" y="35"/>
                      <a:pt x="8" y="36"/>
                    </a:cubicBezTo>
                    <a:cubicBezTo>
                      <a:pt x="8" y="49"/>
                      <a:pt x="16" y="56"/>
                      <a:pt x="28" y="56"/>
                    </a:cubicBezTo>
                    <a:cubicBezTo>
                      <a:pt x="36" y="56"/>
                      <a:pt x="44" y="53"/>
                      <a:pt x="49" y="45"/>
                    </a:cubicBezTo>
                    <a:cubicBezTo>
                      <a:pt x="55" y="47"/>
                      <a:pt x="55" y="47"/>
                      <a:pt x="55" y="47"/>
                    </a:cubicBezTo>
                    <a:cubicBezTo>
                      <a:pt x="50" y="57"/>
                      <a:pt x="39" y="63"/>
                      <a:pt x="27" y="63"/>
                    </a:cubicBezTo>
                    <a:cubicBezTo>
                      <a:pt x="11" y="63"/>
                      <a:pt x="0" y="53"/>
                      <a:pt x="0" y="36"/>
                    </a:cubicBezTo>
                    <a:cubicBezTo>
                      <a:pt x="0" y="17"/>
                      <a:pt x="15" y="0"/>
                      <a:pt x="34" y="0"/>
                    </a:cubicBezTo>
                    <a:cubicBezTo>
                      <a:pt x="48" y="0"/>
                      <a:pt x="58" y="10"/>
                      <a:pt x="58" y="26"/>
                    </a:cubicBezTo>
                    <a:cubicBezTo>
                      <a:pt x="58" y="28"/>
                      <a:pt x="58" y="31"/>
                      <a:pt x="58"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2" y="16"/>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131"/>
              <p:cNvSpPr>
                <a:spLocks/>
              </p:cNvSpPr>
              <p:nvPr userDrawn="1"/>
            </p:nvSpPr>
            <p:spPr bwMode="auto">
              <a:xfrm>
                <a:off x="9808" y="2337"/>
                <a:ext cx="50" cy="8"/>
              </a:xfrm>
              <a:custGeom>
                <a:avLst/>
                <a:gdLst>
                  <a:gd name="T0" fmla="*/ 1 w 50"/>
                  <a:gd name="T1" fmla="*/ 0 h 8"/>
                  <a:gd name="T2" fmla="*/ 50 w 50"/>
                  <a:gd name="T3" fmla="*/ 0 h 8"/>
                  <a:gd name="T4" fmla="*/ 48 w 50"/>
                  <a:gd name="T5" fmla="*/ 8 h 8"/>
                  <a:gd name="T6" fmla="*/ 0 w 50"/>
                  <a:gd name="T7" fmla="*/ 8 h 8"/>
                  <a:gd name="T8" fmla="*/ 1 w 50"/>
                  <a:gd name="T9" fmla="*/ 0 h 8"/>
                </a:gdLst>
                <a:ahLst/>
                <a:cxnLst>
                  <a:cxn ang="0">
                    <a:pos x="T0" y="T1"/>
                  </a:cxn>
                  <a:cxn ang="0">
                    <a:pos x="T2" y="T3"/>
                  </a:cxn>
                  <a:cxn ang="0">
                    <a:pos x="T4" y="T5"/>
                  </a:cxn>
                  <a:cxn ang="0">
                    <a:pos x="T6" y="T7"/>
                  </a:cxn>
                  <a:cxn ang="0">
                    <a:pos x="T8" y="T9"/>
                  </a:cxn>
                </a:cxnLst>
                <a:rect l="0" t="0" r="r" b="b"/>
                <a:pathLst>
                  <a:path w="50" h="8">
                    <a:moveTo>
                      <a:pt x="1" y="0"/>
                    </a:moveTo>
                    <a:lnTo>
                      <a:pt x="50" y="0"/>
                    </a:lnTo>
                    <a:lnTo>
                      <a:pt x="48" y="8"/>
                    </a:lnTo>
                    <a:lnTo>
                      <a:pt x="0" y="8"/>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132"/>
              <p:cNvSpPr>
                <a:spLocks noEditPoints="1"/>
              </p:cNvSpPr>
              <p:nvPr userDrawn="1"/>
            </p:nvSpPr>
            <p:spPr bwMode="auto">
              <a:xfrm>
                <a:off x="9926" y="2274"/>
                <a:ext cx="80" cy="109"/>
              </a:xfrm>
              <a:custGeom>
                <a:avLst/>
                <a:gdLst>
                  <a:gd name="T0" fmla="*/ 64 w 65"/>
                  <a:gd name="T1" fmla="*/ 64 h 89"/>
                  <a:gd name="T2" fmla="*/ 33 w 65"/>
                  <a:gd name="T3" fmla="*/ 89 h 89"/>
                  <a:gd name="T4" fmla="*/ 0 w 65"/>
                  <a:gd name="T5" fmla="*/ 89 h 89"/>
                  <a:gd name="T6" fmla="*/ 10 w 65"/>
                  <a:gd name="T7" fmla="*/ 0 h 89"/>
                  <a:gd name="T8" fmla="*/ 37 w 65"/>
                  <a:gd name="T9" fmla="*/ 0 h 89"/>
                  <a:gd name="T10" fmla="*/ 65 w 65"/>
                  <a:gd name="T11" fmla="*/ 22 h 89"/>
                  <a:gd name="T12" fmla="*/ 49 w 65"/>
                  <a:gd name="T13" fmla="*/ 46 h 89"/>
                  <a:gd name="T14" fmla="*/ 49 w 65"/>
                  <a:gd name="T15" fmla="*/ 46 h 89"/>
                  <a:gd name="T16" fmla="*/ 64 w 65"/>
                  <a:gd name="T17" fmla="*/ 64 h 89"/>
                  <a:gd name="T18" fmla="*/ 56 w 65"/>
                  <a:gd name="T19" fmla="*/ 64 h 89"/>
                  <a:gd name="T20" fmla="*/ 37 w 65"/>
                  <a:gd name="T21" fmla="*/ 50 h 89"/>
                  <a:gd name="T22" fmla="*/ 12 w 65"/>
                  <a:gd name="T23" fmla="*/ 50 h 89"/>
                  <a:gd name="T24" fmla="*/ 9 w 65"/>
                  <a:gd name="T25" fmla="*/ 83 h 89"/>
                  <a:gd name="T26" fmla="*/ 34 w 65"/>
                  <a:gd name="T27" fmla="*/ 83 h 89"/>
                  <a:gd name="T28" fmla="*/ 56 w 65"/>
                  <a:gd name="T29" fmla="*/ 64 h 89"/>
                  <a:gd name="T30" fmla="*/ 37 w 65"/>
                  <a:gd name="T31" fmla="*/ 7 h 89"/>
                  <a:gd name="T32" fmla="*/ 17 w 65"/>
                  <a:gd name="T33" fmla="*/ 7 h 89"/>
                  <a:gd name="T34" fmla="*/ 13 w 65"/>
                  <a:gd name="T35" fmla="*/ 44 h 89"/>
                  <a:gd name="T36" fmla="*/ 34 w 65"/>
                  <a:gd name="T37" fmla="*/ 44 h 89"/>
                  <a:gd name="T38" fmla="*/ 57 w 65"/>
                  <a:gd name="T39" fmla="*/ 23 h 89"/>
                  <a:gd name="T40" fmla="*/ 37 w 65"/>
                  <a:gd name="T41" fmla="*/ 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9">
                    <a:moveTo>
                      <a:pt x="64" y="64"/>
                    </a:moveTo>
                    <a:cubicBezTo>
                      <a:pt x="64" y="81"/>
                      <a:pt x="51" y="89"/>
                      <a:pt x="33" y="89"/>
                    </a:cubicBezTo>
                    <a:cubicBezTo>
                      <a:pt x="0" y="89"/>
                      <a:pt x="0" y="89"/>
                      <a:pt x="0" y="89"/>
                    </a:cubicBezTo>
                    <a:cubicBezTo>
                      <a:pt x="10" y="0"/>
                      <a:pt x="10" y="0"/>
                      <a:pt x="10" y="0"/>
                    </a:cubicBezTo>
                    <a:cubicBezTo>
                      <a:pt x="37" y="0"/>
                      <a:pt x="37" y="0"/>
                      <a:pt x="37" y="0"/>
                    </a:cubicBezTo>
                    <a:cubicBezTo>
                      <a:pt x="55" y="0"/>
                      <a:pt x="65" y="8"/>
                      <a:pt x="65" y="22"/>
                    </a:cubicBezTo>
                    <a:cubicBezTo>
                      <a:pt x="65" y="34"/>
                      <a:pt x="60" y="42"/>
                      <a:pt x="49" y="46"/>
                    </a:cubicBezTo>
                    <a:cubicBezTo>
                      <a:pt x="49" y="46"/>
                      <a:pt x="49" y="46"/>
                      <a:pt x="49" y="46"/>
                    </a:cubicBezTo>
                    <a:cubicBezTo>
                      <a:pt x="59" y="49"/>
                      <a:pt x="64" y="55"/>
                      <a:pt x="64" y="64"/>
                    </a:cubicBezTo>
                    <a:close/>
                    <a:moveTo>
                      <a:pt x="56" y="64"/>
                    </a:moveTo>
                    <a:cubicBezTo>
                      <a:pt x="56" y="55"/>
                      <a:pt x="50" y="50"/>
                      <a:pt x="37" y="50"/>
                    </a:cubicBezTo>
                    <a:cubicBezTo>
                      <a:pt x="12" y="50"/>
                      <a:pt x="12" y="50"/>
                      <a:pt x="12" y="50"/>
                    </a:cubicBezTo>
                    <a:cubicBezTo>
                      <a:pt x="9" y="83"/>
                      <a:pt x="9" y="83"/>
                      <a:pt x="9" y="83"/>
                    </a:cubicBezTo>
                    <a:cubicBezTo>
                      <a:pt x="34" y="83"/>
                      <a:pt x="34" y="83"/>
                      <a:pt x="34" y="83"/>
                    </a:cubicBezTo>
                    <a:cubicBezTo>
                      <a:pt x="47" y="83"/>
                      <a:pt x="56" y="77"/>
                      <a:pt x="56" y="64"/>
                    </a:cubicBezTo>
                    <a:close/>
                    <a:moveTo>
                      <a:pt x="37" y="7"/>
                    </a:moveTo>
                    <a:cubicBezTo>
                      <a:pt x="17" y="7"/>
                      <a:pt x="17" y="7"/>
                      <a:pt x="17" y="7"/>
                    </a:cubicBezTo>
                    <a:cubicBezTo>
                      <a:pt x="13" y="44"/>
                      <a:pt x="13" y="44"/>
                      <a:pt x="13" y="44"/>
                    </a:cubicBezTo>
                    <a:cubicBezTo>
                      <a:pt x="34" y="44"/>
                      <a:pt x="34" y="44"/>
                      <a:pt x="34" y="44"/>
                    </a:cubicBezTo>
                    <a:cubicBezTo>
                      <a:pt x="48" y="44"/>
                      <a:pt x="57" y="37"/>
                      <a:pt x="57" y="23"/>
                    </a:cubicBezTo>
                    <a:cubicBezTo>
                      <a:pt x="57" y="12"/>
                      <a:pt x="50"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133"/>
              <p:cNvSpPr>
                <a:spLocks noEditPoints="1"/>
              </p:cNvSpPr>
              <p:nvPr userDrawn="1"/>
            </p:nvSpPr>
            <p:spPr bwMode="auto">
              <a:xfrm>
                <a:off x="10028" y="2309"/>
                <a:ext cx="72" cy="77"/>
              </a:xfrm>
              <a:custGeom>
                <a:avLst/>
                <a:gdLst>
                  <a:gd name="T0" fmla="*/ 8 w 58"/>
                  <a:gd name="T1" fmla="*/ 33 h 63"/>
                  <a:gd name="T2" fmla="*/ 8 w 58"/>
                  <a:gd name="T3" fmla="*/ 36 h 63"/>
                  <a:gd name="T4" fmla="*/ 27 w 58"/>
                  <a:gd name="T5" fmla="*/ 56 h 63"/>
                  <a:gd name="T6" fmla="*/ 48 w 58"/>
                  <a:gd name="T7" fmla="*/ 45 h 63"/>
                  <a:gd name="T8" fmla="*/ 55 w 58"/>
                  <a:gd name="T9" fmla="*/ 47 h 63"/>
                  <a:gd name="T10" fmla="*/ 27 w 58"/>
                  <a:gd name="T11" fmla="*/ 63 h 63"/>
                  <a:gd name="T12" fmla="*/ 0 w 58"/>
                  <a:gd name="T13" fmla="*/ 36 h 63"/>
                  <a:gd name="T14" fmla="*/ 33 w 58"/>
                  <a:gd name="T15" fmla="*/ 0 h 63"/>
                  <a:gd name="T16" fmla="*/ 58 w 58"/>
                  <a:gd name="T17" fmla="*/ 26 h 63"/>
                  <a:gd name="T18" fmla="*/ 57 w 58"/>
                  <a:gd name="T19" fmla="*/ 33 h 63"/>
                  <a:gd name="T20" fmla="*/ 8 w 58"/>
                  <a:gd name="T21" fmla="*/ 33 h 63"/>
                  <a:gd name="T22" fmla="*/ 9 w 58"/>
                  <a:gd name="T23" fmla="*/ 27 h 63"/>
                  <a:gd name="T24" fmla="*/ 51 w 58"/>
                  <a:gd name="T25" fmla="*/ 27 h 63"/>
                  <a:gd name="T26" fmla="*/ 51 w 58"/>
                  <a:gd name="T27" fmla="*/ 26 h 63"/>
                  <a:gd name="T28" fmla="*/ 33 w 58"/>
                  <a:gd name="T29" fmla="*/ 7 h 63"/>
                  <a:gd name="T30" fmla="*/ 9 w 58"/>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3">
                    <a:moveTo>
                      <a:pt x="8" y="33"/>
                    </a:moveTo>
                    <a:cubicBezTo>
                      <a:pt x="8" y="34"/>
                      <a:pt x="8" y="35"/>
                      <a:pt x="8" y="36"/>
                    </a:cubicBezTo>
                    <a:cubicBezTo>
                      <a:pt x="8" y="49"/>
                      <a:pt x="16" y="56"/>
                      <a:pt x="27" y="56"/>
                    </a:cubicBezTo>
                    <a:cubicBezTo>
                      <a:pt x="36" y="56"/>
                      <a:pt x="44" y="53"/>
                      <a:pt x="48" y="45"/>
                    </a:cubicBezTo>
                    <a:cubicBezTo>
                      <a:pt x="55" y="47"/>
                      <a:pt x="55" y="47"/>
                      <a:pt x="55" y="47"/>
                    </a:cubicBezTo>
                    <a:cubicBezTo>
                      <a:pt x="50" y="57"/>
                      <a:pt x="39" y="63"/>
                      <a:pt x="27" y="63"/>
                    </a:cubicBezTo>
                    <a:cubicBezTo>
                      <a:pt x="11" y="63"/>
                      <a:pt x="0" y="53"/>
                      <a:pt x="0" y="36"/>
                    </a:cubicBezTo>
                    <a:cubicBezTo>
                      <a:pt x="0" y="17"/>
                      <a:pt x="14" y="0"/>
                      <a:pt x="33" y="0"/>
                    </a:cubicBezTo>
                    <a:cubicBezTo>
                      <a:pt x="48" y="0"/>
                      <a:pt x="58" y="10"/>
                      <a:pt x="58" y="26"/>
                    </a:cubicBezTo>
                    <a:cubicBezTo>
                      <a:pt x="58" y="28"/>
                      <a:pt x="58" y="31"/>
                      <a:pt x="57"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1" y="16"/>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134"/>
              <p:cNvSpPr>
                <a:spLocks/>
              </p:cNvSpPr>
              <p:nvPr userDrawn="1"/>
            </p:nvSpPr>
            <p:spPr bwMode="auto">
              <a:xfrm>
                <a:off x="10168" y="2272"/>
                <a:ext cx="105" cy="114"/>
              </a:xfrm>
              <a:custGeom>
                <a:avLst/>
                <a:gdLst>
                  <a:gd name="T0" fmla="*/ 45 w 85"/>
                  <a:gd name="T1" fmla="*/ 47 h 93"/>
                  <a:gd name="T2" fmla="*/ 83 w 85"/>
                  <a:gd name="T3" fmla="*/ 47 h 93"/>
                  <a:gd name="T4" fmla="*/ 79 w 85"/>
                  <a:gd name="T5" fmla="*/ 91 h 93"/>
                  <a:gd name="T6" fmla="*/ 72 w 85"/>
                  <a:gd name="T7" fmla="*/ 91 h 93"/>
                  <a:gd name="T8" fmla="*/ 73 w 85"/>
                  <a:gd name="T9" fmla="*/ 73 h 93"/>
                  <a:gd name="T10" fmla="*/ 73 w 85"/>
                  <a:gd name="T11" fmla="*/ 73 h 93"/>
                  <a:gd name="T12" fmla="*/ 38 w 85"/>
                  <a:gd name="T13" fmla="*/ 93 h 93"/>
                  <a:gd name="T14" fmla="*/ 0 w 85"/>
                  <a:gd name="T15" fmla="*/ 53 h 93"/>
                  <a:gd name="T16" fmla="*/ 48 w 85"/>
                  <a:gd name="T17" fmla="*/ 0 h 93"/>
                  <a:gd name="T18" fmla="*/ 85 w 85"/>
                  <a:gd name="T19" fmla="*/ 29 h 93"/>
                  <a:gd name="T20" fmla="*/ 77 w 85"/>
                  <a:gd name="T21" fmla="*/ 31 h 93"/>
                  <a:gd name="T22" fmla="*/ 48 w 85"/>
                  <a:gd name="T23" fmla="*/ 7 h 93"/>
                  <a:gd name="T24" fmla="*/ 7 w 85"/>
                  <a:gd name="T25" fmla="*/ 52 h 93"/>
                  <a:gd name="T26" fmla="*/ 39 w 85"/>
                  <a:gd name="T27" fmla="*/ 86 h 93"/>
                  <a:gd name="T28" fmla="*/ 75 w 85"/>
                  <a:gd name="T29" fmla="*/ 54 h 93"/>
                  <a:gd name="T30" fmla="*/ 45 w 85"/>
                  <a:gd name="T31" fmla="*/ 54 h 93"/>
                  <a:gd name="T32" fmla="*/ 45 w 85"/>
                  <a:gd name="T33" fmla="*/ 4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93">
                    <a:moveTo>
                      <a:pt x="45" y="47"/>
                    </a:moveTo>
                    <a:cubicBezTo>
                      <a:pt x="83" y="47"/>
                      <a:pt x="83" y="47"/>
                      <a:pt x="83" y="47"/>
                    </a:cubicBezTo>
                    <a:cubicBezTo>
                      <a:pt x="79" y="91"/>
                      <a:pt x="79" y="91"/>
                      <a:pt x="79" y="91"/>
                    </a:cubicBezTo>
                    <a:cubicBezTo>
                      <a:pt x="72" y="91"/>
                      <a:pt x="72" y="91"/>
                      <a:pt x="72" y="91"/>
                    </a:cubicBezTo>
                    <a:cubicBezTo>
                      <a:pt x="73" y="73"/>
                      <a:pt x="73" y="73"/>
                      <a:pt x="73" y="73"/>
                    </a:cubicBezTo>
                    <a:cubicBezTo>
                      <a:pt x="73" y="73"/>
                      <a:pt x="73" y="73"/>
                      <a:pt x="73" y="73"/>
                    </a:cubicBezTo>
                    <a:cubicBezTo>
                      <a:pt x="66" y="86"/>
                      <a:pt x="53" y="93"/>
                      <a:pt x="38" y="93"/>
                    </a:cubicBezTo>
                    <a:cubicBezTo>
                      <a:pt x="16" y="93"/>
                      <a:pt x="0" y="77"/>
                      <a:pt x="0" y="53"/>
                    </a:cubicBezTo>
                    <a:cubicBezTo>
                      <a:pt x="0" y="24"/>
                      <a:pt x="20" y="0"/>
                      <a:pt x="48" y="0"/>
                    </a:cubicBezTo>
                    <a:cubicBezTo>
                      <a:pt x="69" y="0"/>
                      <a:pt x="83" y="12"/>
                      <a:pt x="85" y="29"/>
                    </a:cubicBezTo>
                    <a:cubicBezTo>
                      <a:pt x="77" y="31"/>
                      <a:pt x="77" y="31"/>
                      <a:pt x="77" y="31"/>
                    </a:cubicBezTo>
                    <a:cubicBezTo>
                      <a:pt x="75" y="16"/>
                      <a:pt x="64" y="7"/>
                      <a:pt x="48" y="7"/>
                    </a:cubicBezTo>
                    <a:cubicBezTo>
                      <a:pt x="24" y="7"/>
                      <a:pt x="7" y="27"/>
                      <a:pt x="7" y="52"/>
                    </a:cubicBezTo>
                    <a:cubicBezTo>
                      <a:pt x="7" y="73"/>
                      <a:pt x="21" y="86"/>
                      <a:pt x="39" y="86"/>
                    </a:cubicBezTo>
                    <a:cubicBezTo>
                      <a:pt x="57" y="86"/>
                      <a:pt x="72" y="74"/>
                      <a:pt x="75" y="54"/>
                    </a:cubicBezTo>
                    <a:cubicBezTo>
                      <a:pt x="45" y="54"/>
                      <a:pt x="45" y="54"/>
                      <a:pt x="45" y="54"/>
                    </a:cubicBezTo>
                    <a:lnTo>
                      <a:pt x="45"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135"/>
              <p:cNvSpPr>
                <a:spLocks/>
              </p:cNvSpPr>
              <p:nvPr userDrawn="1"/>
            </p:nvSpPr>
            <p:spPr bwMode="auto">
              <a:xfrm>
                <a:off x="10295" y="2310"/>
                <a:ext cx="47" cy="73"/>
              </a:xfrm>
              <a:custGeom>
                <a:avLst/>
                <a:gdLst>
                  <a:gd name="T0" fmla="*/ 38 w 38"/>
                  <a:gd name="T1" fmla="*/ 1 h 60"/>
                  <a:gd name="T2" fmla="*/ 37 w 38"/>
                  <a:gd name="T3" fmla="*/ 7 h 60"/>
                  <a:gd name="T4" fmla="*/ 31 w 38"/>
                  <a:gd name="T5" fmla="*/ 7 h 60"/>
                  <a:gd name="T6" fmla="*/ 11 w 38"/>
                  <a:gd name="T7" fmla="*/ 28 h 60"/>
                  <a:gd name="T8" fmla="*/ 7 w 38"/>
                  <a:gd name="T9" fmla="*/ 60 h 60"/>
                  <a:gd name="T10" fmla="*/ 0 w 38"/>
                  <a:gd name="T11" fmla="*/ 60 h 60"/>
                  <a:gd name="T12" fmla="*/ 6 w 38"/>
                  <a:gd name="T13" fmla="*/ 1 h 60"/>
                  <a:gd name="T14" fmla="*/ 13 w 38"/>
                  <a:gd name="T15" fmla="*/ 1 h 60"/>
                  <a:gd name="T16" fmla="*/ 12 w 38"/>
                  <a:gd name="T17" fmla="*/ 12 h 60"/>
                  <a:gd name="T18" fmla="*/ 13 w 38"/>
                  <a:gd name="T19" fmla="*/ 12 h 60"/>
                  <a:gd name="T20" fmla="*/ 32 w 38"/>
                  <a:gd name="T21" fmla="*/ 0 h 60"/>
                  <a:gd name="T22" fmla="*/ 38 w 38"/>
                  <a:gd name="T23"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60">
                    <a:moveTo>
                      <a:pt x="38" y="1"/>
                    </a:moveTo>
                    <a:cubicBezTo>
                      <a:pt x="37" y="7"/>
                      <a:pt x="37" y="7"/>
                      <a:pt x="37" y="7"/>
                    </a:cubicBezTo>
                    <a:cubicBezTo>
                      <a:pt x="35" y="7"/>
                      <a:pt x="33" y="7"/>
                      <a:pt x="31" y="7"/>
                    </a:cubicBezTo>
                    <a:cubicBezTo>
                      <a:pt x="21" y="7"/>
                      <a:pt x="12" y="14"/>
                      <a:pt x="11" y="28"/>
                    </a:cubicBezTo>
                    <a:cubicBezTo>
                      <a:pt x="7" y="60"/>
                      <a:pt x="7" y="60"/>
                      <a:pt x="7" y="60"/>
                    </a:cubicBezTo>
                    <a:cubicBezTo>
                      <a:pt x="0" y="60"/>
                      <a:pt x="0" y="60"/>
                      <a:pt x="0" y="60"/>
                    </a:cubicBezTo>
                    <a:cubicBezTo>
                      <a:pt x="6" y="1"/>
                      <a:pt x="6" y="1"/>
                      <a:pt x="6" y="1"/>
                    </a:cubicBezTo>
                    <a:cubicBezTo>
                      <a:pt x="13" y="1"/>
                      <a:pt x="13" y="1"/>
                      <a:pt x="13" y="1"/>
                    </a:cubicBezTo>
                    <a:cubicBezTo>
                      <a:pt x="12" y="12"/>
                      <a:pt x="12" y="12"/>
                      <a:pt x="12" y="12"/>
                    </a:cubicBezTo>
                    <a:cubicBezTo>
                      <a:pt x="13" y="12"/>
                      <a:pt x="13" y="12"/>
                      <a:pt x="13" y="12"/>
                    </a:cubicBezTo>
                    <a:cubicBezTo>
                      <a:pt x="17" y="4"/>
                      <a:pt x="24" y="0"/>
                      <a:pt x="32" y="0"/>
                    </a:cubicBezTo>
                    <a:cubicBezTo>
                      <a:pt x="34" y="0"/>
                      <a:pt x="36" y="0"/>
                      <a:pt x="3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136"/>
              <p:cNvSpPr>
                <a:spLocks noEditPoints="1"/>
              </p:cNvSpPr>
              <p:nvPr userDrawn="1"/>
            </p:nvSpPr>
            <p:spPr bwMode="auto">
              <a:xfrm>
                <a:off x="10355" y="2309"/>
                <a:ext cx="72" cy="77"/>
              </a:xfrm>
              <a:custGeom>
                <a:avLst/>
                <a:gdLst>
                  <a:gd name="T0" fmla="*/ 8 w 58"/>
                  <a:gd name="T1" fmla="*/ 33 h 63"/>
                  <a:gd name="T2" fmla="*/ 7 w 58"/>
                  <a:gd name="T3" fmla="*/ 36 h 63"/>
                  <a:gd name="T4" fmla="*/ 27 w 58"/>
                  <a:gd name="T5" fmla="*/ 56 h 63"/>
                  <a:gd name="T6" fmla="*/ 48 w 58"/>
                  <a:gd name="T7" fmla="*/ 45 h 63"/>
                  <a:gd name="T8" fmla="*/ 55 w 58"/>
                  <a:gd name="T9" fmla="*/ 47 h 63"/>
                  <a:gd name="T10" fmla="*/ 27 w 58"/>
                  <a:gd name="T11" fmla="*/ 63 h 63"/>
                  <a:gd name="T12" fmla="*/ 0 w 58"/>
                  <a:gd name="T13" fmla="*/ 36 h 63"/>
                  <a:gd name="T14" fmla="*/ 33 w 58"/>
                  <a:gd name="T15" fmla="*/ 0 h 63"/>
                  <a:gd name="T16" fmla="*/ 58 w 58"/>
                  <a:gd name="T17" fmla="*/ 26 h 63"/>
                  <a:gd name="T18" fmla="*/ 57 w 58"/>
                  <a:gd name="T19" fmla="*/ 33 h 63"/>
                  <a:gd name="T20" fmla="*/ 8 w 58"/>
                  <a:gd name="T21" fmla="*/ 33 h 63"/>
                  <a:gd name="T22" fmla="*/ 8 w 58"/>
                  <a:gd name="T23" fmla="*/ 27 h 63"/>
                  <a:gd name="T24" fmla="*/ 51 w 58"/>
                  <a:gd name="T25" fmla="*/ 27 h 63"/>
                  <a:gd name="T26" fmla="*/ 51 w 58"/>
                  <a:gd name="T27" fmla="*/ 26 h 63"/>
                  <a:gd name="T28" fmla="*/ 33 w 58"/>
                  <a:gd name="T29" fmla="*/ 7 h 63"/>
                  <a:gd name="T30" fmla="*/ 8 w 58"/>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3">
                    <a:moveTo>
                      <a:pt x="8" y="33"/>
                    </a:moveTo>
                    <a:cubicBezTo>
                      <a:pt x="7" y="34"/>
                      <a:pt x="7" y="35"/>
                      <a:pt x="7" y="36"/>
                    </a:cubicBezTo>
                    <a:cubicBezTo>
                      <a:pt x="7" y="49"/>
                      <a:pt x="15" y="56"/>
                      <a:pt x="27" y="56"/>
                    </a:cubicBezTo>
                    <a:cubicBezTo>
                      <a:pt x="36" y="56"/>
                      <a:pt x="44" y="53"/>
                      <a:pt x="48" y="45"/>
                    </a:cubicBezTo>
                    <a:cubicBezTo>
                      <a:pt x="55" y="47"/>
                      <a:pt x="55" y="47"/>
                      <a:pt x="55" y="47"/>
                    </a:cubicBezTo>
                    <a:cubicBezTo>
                      <a:pt x="50" y="57"/>
                      <a:pt x="39" y="63"/>
                      <a:pt x="27" y="63"/>
                    </a:cubicBezTo>
                    <a:cubicBezTo>
                      <a:pt x="11" y="63"/>
                      <a:pt x="0" y="53"/>
                      <a:pt x="0" y="36"/>
                    </a:cubicBezTo>
                    <a:cubicBezTo>
                      <a:pt x="0" y="17"/>
                      <a:pt x="14" y="0"/>
                      <a:pt x="33" y="0"/>
                    </a:cubicBezTo>
                    <a:cubicBezTo>
                      <a:pt x="48" y="0"/>
                      <a:pt x="58" y="10"/>
                      <a:pt x="58" y="26"/>
                    </a:cubicBezTo>
                    <a:cubicBezTo>
                      <a:pt x="58" y="28"/>
                      <a:pt x="58" y="31"/>
                      <a:pt x="57" y="33"/>
                    </a:cubicBezTo>
                    <a:lnTo>
                      <a:pt x="8" y="33"/>
                    </a:lnTo>
                    <a:close/>
                    <a:moveTo>
                      <a:pt x="8" y="27"/>
                    </a:moveTo>
                    <a:cubicBezTo>
                      <a:pt x="51" y="27"/>
                      <a:pt x="51" y="27"/>
                      <a:pt x="51" y="27"/>
                    </a:cubicBezTo>
                    <a:cubicBezTo>
                      <a:pt x="51" y="26"/>
                      <a:pt x="51" y="26"/>
                      <a:pt x="51" y="26"/>
                    </a:cubicBezTo>
                    <a:cubicBezTo>
                      <a:pt x="51" y="13"/>
                      <a:pt x="44" y="7"/>
                      <a:pt x="33" y="7"/>
                    </a:cubicBezTo>
                    <a:cubicBezTo>
                      <a:pt x="20" y="7"/>
                      <a:pt x="11" y="16"/>
                      <a:pt x="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137"/>
              <p:cNvSpPr>
                <a:spLocks noEditPoints="1"/>
              </p:cNvSpPr>
              <p:nvPr userDrawn="1"/>
            </p:nvSpPr>
            <p:spPr bwMode="auto">
              <a:xfrm>
                <a:off x="10448" y="2309"/>
                <a:ext cx="72" cy="77"/>
              </a:xfrm>
              <a:custGeom>
                <a:avLst/>
                <a:gdLst>
                  <a:gd name="T0" fmla="*/ 7 w 58"/>
                  <a:gd name="T1" fmla="*/ 33 h 63"/>
                  <a:gd name="T2" fmla="*/ 7 w 58"/>
                  <a:gd name="T3" fmla="*/ 36 h 63"/>
                  <a:gd name="T4" fmla="*/ 27 w 58"/>
                  <a:gd name="T5" fmla="*/ 56 h 63"/>
                  <a:gd name="T6" fmla="*/ 48 w 58"/>
                  <a:gd name="T7" fmla="*/ 45 h 63"/>
                  <a:gd name="T8" fmla="*/ 55 w 58"/>
                  <a:gd name="T9" fmla="*/ 47 h 63"/>
                  <a:gd name="T10" fmla="*/ 27 w 58"/>
                  <a:gd name="T11" fmla="*/ 63 h 63"/>
                  <a:gd name="T12" fmla="*/ 0 w 58"/>
                  <a:gd name="T13" fmla="*/ 36 h 63"/>
                  <a:gd name="T14" fmla="*/ 33 w 58"/>
                  <a:gd name="T15" fmla="*/ 0 h 63"/>
                  <a:gd name="T16" fmla="*/ 58 w 58"/>
                  <a:gd name="T17" fmla="*/ 26 h 63"/>
                  <a:gd name="T18" fmla="*/ 57 w 58"/>
                  <a:gd name="T19" fmla="*/ 33 h 63"/>
                  <a:gd name="T20" fmla="*/ 7 w 58"/>
                  <a:gd name="T21" fmla="*/ 33 h 63"/>
                  <a:gd name="T22" fmla="*/ 8 w 58"/>
                  <a:gd name="T23" fmla="*/ 27 h 63"/>
                  <a:gd name="T24" fmla="*/ 50 w 58"/>
                  <a:gd name="T25" fmla="*/ 27 h 63"/>
                  <a:gd name="T26" fmla="*/ 50 w 58"/>
                  <a:gd name="T27" fmla="*/ 26 h 63"/>
                  <a:gd name="T28" fmla="*/ 33 w 58"/>
                  <a:gd name="T29" fmla="*/ 7 h 63"/>
                  <a:gd name="T30" fmla="*/ 8 w 58"/>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3">
                    <a:moveTo>
                      <a:pt x="7" y="33"/>
                    </a:moveTo>
                    <a:cubicBezTo>
                      <a:pt x="7" y="34"/>
                      <a:pt x="7" y="35"/>
                      <a:pt x="7" y="36"/>
                    </a:cubicBezTo>
                    <a:cubicBezTo>
                      <a:pt x="7" y="49"/>
                      <a:pt x="15" y="56"/>
                      <a:pt x="27" y="56"/>
                    </a:cubicBezTo>
                    <a:cubicBezTo>
                      <a:pt x="36" y="56"/>
                      <a:pt x="44" y="53"/>
                      <a:pt x="48" y="45"/>
                    </a:cubicBezTo>
                    <a:cubicBezTo>
                      <a:pt x="55" y="47"/>
                      <a:pt x="55" y="47"/>
                      <a:pt x="55" y="47"/>
                    </a:cubicBezTo>
                    <a:cubicBezTo>
                      <a:pt x="50" y="57"/>
                      <a:pt x="39" y="63"/>
                      <a:pt x="27" y="63"/>
                    </a:cubicBezTo>
                    <a:cubicBezTo>
                      <a:pt x="11" y="63"/>
                      <a:pt x="0" y="53"/>
                      <a:pt x="0" y="36"/>
                    </a:cubicBezTo>
                    <a:cubicBezTo>
                      <a:pt x="0" y="17"/>
                      <a:pt x="14" y="0"/>
                      <a:pt x="33" y="0"/>
                    </a:cubicBezTo>
                    <a:cubicBezTo>
                      <a:pt x="48" y="0"/>
                      <a:pt x="58" y="10"/>
                      <a:pt x="58" y="26"/>
                    </a:cubicBezTo>
                    <a:cubicBezTo>
                      <a:pt x="58" y="28"/>
                      <a:pt x="57" y="31"/>
                      <a:pt x="57" y="33"/>
                    </a:cubicBezTo>
                    <a:lnTo>
                      <a:pt x="7" y="33"/>
                    </a:lnTo>
                    <a:close/>
                    <a:moveTo>
                      <a:pt x="8" y="27"/>
                    </a:moveTo>
                    <a:cubicBezTo>
                      <a:pt x="50" y="27"/>
                      <a:pt x="50" y="27"/>
                      <a:pt x="50" y="27"/>
                    </a:cubicBezTo>
                    <a:cubicBezTo>
                      <a:pt x="50" y="26"/>
                      <a:pt x="50" y="26"/>
                      <a:pt x="50" y="26"/>
                    </a:cubicBezTo>
                    <a:cubicBezTo>
                      <a:pt x="50" y="13"/>
                      <a:pt x="44" y="7"/>
                      <a:pt x="33" y="7"/>
                    </a:cubicBezTo>
                    <a:cubicBezTo>
                      <a:pt x="20" y="7"/>
                      <a:pt x="11" y="16"/>
                      <a:pt x="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138"/>
              <p:cNvSpPr>
                <a:spLocks/>
              </p:cNvSpPr>
              <p:nvPr userDrawn="1"/>
            </p:nvSpPr>
            <p:spPr bwMode="auto">
              <a:xfrm>
                <a:off x="10542" y="2309"/>
                <a:ext cx="66" cy="74"/>
              </a:xfrm>
              <a:custGeom>
                <a:avLst/>
                <a:gdLst>
                  <a:gd name="T0" fmla="*/ 54 w 54"/>
                  <a:gd name="T1" fmla="*/ 20 h 61"/>
                  <a:gd name="T2" fmla="*/ 54 w 54"/>
                  <a:gd name="T3" fmla="*/ 24 h 61"/>
                  <a:gd name="T4" fmla="*/ 50 w 54"/>
                  <a:gd name="T5" fmla="*/ 61 h 61"/>
                  <a:gd name="T6" fmla="*/ 43 w 54"/>
                  <a:gd name="T7" fmla="*/ 61 h 61"/>
                  <a:gd name="T8" fmla="*/ 46 w 54"/>
                  <a:gd name="T9" fmla="*/ 27 h 61"/>
                  <a:gd name="T10" fmla="*/ 47 w 54"/>
                  <a:gd name="T11" fmla="*/ 22 h 61"/>
                  <a:gd name="T12" fmla="*/ 33 w 54"/>
                  <a:gd name="T13" fmla="*/ 7 h 61"/>
                  <a:gd name="T14" fmla="*/ 11 w 54"/>
                  <a:gd name="T15" fmla="*/ 28 h 61"/>
                  <a:gd name="T16" fmla="*/ 7 w 54"/>
                  <a:gd name="T17" fmla="*/ 61 h 61"/>
                  <a:gd name="T18" fmla="*/ 0 w 54"/>
                  <a:gd name="T19" fmla="*/ 61 h 61"/>
                  <a:gd name="T20" fmla="*/ 6 w 54"/>
                  <a:gd name="T21" fmla="*/ 2 h 61"/>
                  <a:gd name="T22" fmla="*/ 13 w 54"/>
                  <a:gd name="T23" fmla="*/ 2 h 61"/>
                  <a:gd name="T24" fmla="*/ 12 w 54"/>
                  <a:gd name="T25" fmla="*/ 12 h 61"/>
                  <a:gd name="T26" fmla="*/ 12 w 54"/>
                  <a:gd name="T27" fmla="*/ 12 h 61"/>
                  <a:gd name="T28" fmla="*/ 35 w 54"/>
                  <a:gd name="T29" fmla="*/ 0 h 61"/>
                  <a:gd name="T30" fmla="*/ 54 w 54"/>
                  <a:gd name="T31" fmla="*/ 2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61">
                    <a:moveTo>
                      <a:pt x="54" y="20"/>
                    </a:moveTo>
                    <a:cubicBezTo>
                      <a:pt x="54" y="22"/>
                      <a:pt x="54" y="23"/>
                      <a:pt x="54" y="24"/>
                    </a:cubicBezTo>
                    <a:cubicBezTo>
                      <a:pt x="50" y="61"/>
                      <a:pt x="50" y="61"/>
                      <a:pt x="50" y="61"/>
                    </a:cubicBezTo>
                    <a:cubicBezTo>
                      <a:pt x="43" y="61"/>
                      <a:pt x="43" y="61"/>
                      <a:pt x="43" y="61"/>
                    </a:cubicBezTo>
                    <a:cubicBezTo>
                      <a:pt x="46" y="27"/>
                      <a:pt x="46" y="27"/>
                      <a:pt x="46" y="27"/>
                    </a:cubicBezTo>
                    <a:cubicBezTo>
                      <a:pt x="46" y="25"/>
                      <a:pt x="47" y="24"/>
                      <a:pt x="47" y="22"/>
                    </a:cubicBezTo>
                    <a:cubicBezTo>
                      <a:pt x="47" y="12"/>
                      <a:pt x="42" y="7"/>
                      <a:pt x="33" y="7"/>
                    </a:cubicBezTo>
                    <a:cubicBezTo>
                      <a:pt x="21" y="7"/>
                      <a:pt x="12" y="15"/>
                      <a:pt x="11" y="28"/>
                    </a:cubicBezTo>
                    <a:cubicBezTo>
                      <a:pt x="7" y="61"/>
                      <a:pt x="7" y="61"/>
                      <a:pt x="7" y="61"/>
                    </a:cubicBezTo>
                    <a:cubicBezTo>
                      <a:pt x="0" y="61"/>
                      <a:pt x="0" y="61"/>
                      <a:pt x="0" y="61"/>
                    </a:cubicBezTo>
                    <a:cubicBezTo>
                      <a:pt x="6" y="2"/>
                      <a:pt x="6" y="2"/>
                      <a:pt x="6" y="2"/>
                    </a:cubicBezTo>
                    <a:cubicBezTo>
                      <a:pt x="13" y="2"/>
                      <a:pt x="13" y="2"/>
                      <a:pt x="13" y="2"/>
                    </a:cubicBezTo>
                    <a:cubicBezTo>
                      <a:pt x="12" y="12"/>
                      <a:pt x="12" y="12"/>
                      <a:pt x="12" y="12"/>
                    </a:cubicBezTo>
                    <a:cubicBezTo>
                      <a:pt x="12" y="12"/>
                      <a:pt x="12" y="12"/>
                      <a:pt x="12" y="12"/>
                    </a:cubicBezTo>
                    <a:cubicBezTo>
                      <a:pt x="17" y="5"/>
                      <a:pt x="26" y="0"/>
                      <a:pt x="35" y="0"/>
                    </a:cubicBezTo>
                    <a:cubicBezTo>
                      <a:pt x="47" y="0"/>
                      <a:pt x="54" y="7"/>
                      <a:pt x="5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139"/>
              <p:cNvSpPr>
                <a:spLocks/>
              </p:cNvSpPr>
              <p:nvPr userDrawn="1"/>
            </p:nvSpPr>
            <p:spPr bwMode="auto">
              <a:xfrm>
                <a:off x="10679" y="2337"/>
                <a:ext cx="48" cy="8"/>
              </a:xfrm>
              <a:custGeom>
                <a:avLst/>
                <a:gdLst>
                  <a:gd name="T0" fmla="*/ 1 w 48"/>
                  <a:gd name="T1" fmla="*/ 0 h 8"/>
                  <a:gd name="T2" fmla="*/ 48 w 48"/>
                  <a:gd name="T3" fmla="*/ 0 h 8"/>
                  <a:gd name="T4" fmla="*/ 47 w 48"/>
                  <a:gd name="T5" fmla="*/ 8 h 8"/>
                  <a:gd name="T6" fmla="*/ 0 w 48"/>
                  <a:gd name="T7" fmla="*/ 8 h 8"/>
                  <a:gd name="T8" fmla="*/ 1 w 48"/>
                  <a:gd name="T9" fmla="*/ 0 h 8"/>
                </a:gdLst>
                <a:ahLst/>
                <a:cxnLst>
                  <a:cxn ang="0">
                    <a:pos x="T0" y="T1"/>
                  </a:cxn>
                  <a:cxn ang="0">
                    <a:pos x="T2" y="T3"/>
                  </a:cxn>
                  <a:cxn ang="0">
                    <a:pos x="T4" y="T5"/>
                  </a:cxn>
                  <a:cxn ang="0">
                    <a:pos x="T6" y="T7"/>
                  </a:cxn>
                  <a:cxn ang="0">
                    <a:pos x="T8" y="T9"/>
                  </a:cxn>
                </a:cxnLst>
                <a:rect l="0" t="0" r="r" b="b"/>
                <a:pathLst>
                  <a:path w="48" h="8">
                    <a:moveTo>
                      <a:pt x="1" y="0"/>
                    </a:moveTo>
                    <a:lnTo>
                      <a:pt x="48" y="0"/>
                    </a:lnTo>
                    <a:lnTo>
                      <a:pt x="47" y="8"/>
                    </a:lnTo>
                    <a:lnTo>
                      <a:pt x="0" y="8"/>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140"/>
              <p:cNvSpPr>
                <a:spLocks noEditPoints="1"/>
              </p:cNvSpPr>
              <p:nvPr userDrawn="1"/>
            </p:nvSpPr>
            <p:spPr bwMode="auto">
              <a:xfrm>
                <a:off x="10796" y="2274"/>
                <a:ext cx="79" cy="109"/>
              </a:xfrm>
              <a:custGeom>
                <a:avLst/>
                <a:gdLst>
                  <a:gd name="T0" fmla="*/ 63 w 64"/>
                  <a:gd name="T1" fmla="*/ 64 h 89"/>
                  <a:gd name="T2" fmla="*/ 32 w 64"/>
                  <a:gd name="T3" fmla="*/ 89 h 89"/>
                  <a:gd name="T4" fmla="*/ 0 w 64"/>
                  <a:gd name="T5" fmla="*/ 89 h 89"/>
                  <a:gd name="T6" fmla="*/ 9 w 64"/>
                  <a:gd name="T7" fmla="*/ 0 h 89"/>
                  <a:gd name="T8" fmla="*/ 37 w 64"/>
                  <a:gd name="T9" fmla="*/ 0 h 89"/>
                  <a:gd name="T10" fmla="*/ 64 w 64"/>
                  <a:gd name="T11" fmla="*/ 22 h 89"/>
                  <a:gd name="T12" fmla="*/ 48 w 64"/>
                  <a:gd name="T13" fmla="*/ 46 h 89"/>
                  <a:gd name="T14" fmla="*/ 48 w 64"/>
                  <a:gd name="T15" fmla="*/ 46 h 89"/>
                  <a:gd name="T16" fmla="*/ 63 w 64"/>
                  <a:gd name="T17" fmla="*/ 64 h 89"/>
                  <a:gd name="T18" fmla="*/ 55 w 64"/>
                  <a:gd name="T19" fmla="*/ 64 h 89"/>
                  <a:gd name="T20" fmla="*/ 36 w 64"/>
                  <a:gd name="T21" fmla="*/ 50 h 89"/>
                  <a:gd name="T22" fmla="*/ 12 w 64"/>
                  <a:gd name="T23" fmla="*/ 50 h 89"/>
                  <a:gd name="T24" fmla="*/ 8 w 64"/>
                  <a:gd name="T25" fmla="*/ 83 h 89"/>
                  <a:gd name="T26" fmla="*/ 33 w 64"/>
                  <a:gd name="T27" fmla="*/ 83 h 89"/>
                  <a:gd name="T28" fmla="*/ 55 w 64"/>
                  <a:gd name="T29" fmla="*/ 64 h 89"/>
                  <a:gd name="T30" fmla="*/ 37 w 64"/>
                  <a:gd name="T31" fmla="*/ 7 h 89"/>
                  <a:gd name="T32" fmla="*/ 16 w 64"/>
                  <a:gd name="T33" fmla="*/ 7 h 89"/>
                  <a:gd name="T34" fmla="*/ 12 w 64"/>
                  <a:gd name="T35" fmla="*/ 44 h 89"/>
                  <a:gd name="T36" fmla="*/ 33 w 64"/>
                  <a:gd name="T37" fmla="*/ 44 h 89"/>
                  <a:gd name="T38" fmla="*/ 56 w 64"/>
                  <a:gd name="T39" fmla="*/ 23 h 89"/>
                  <a:gd name="T40" fmla="*/ 37 w 64"/>
                  <a:gd name="T41" fmla="*/ 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9">
                    <a:moveTo>
                      <a:pt x="63" y="64"/>
                    </a:moveTo>
                    <a:cubicBezTo>
                      <a:pt x="63" y="81"/>
                      <a:pt x="51" y="89"/>
                      <a:pt x="32" y="89"/>
                    </a:cubicBezTo>
                    <a:cubicBezTo>
                      <a:pt x="0" y="89"/>
                      <a:pt x="0" y="89"/>
                      <a:pt x="0" y="89"/>
                    </a:cubicBezTo>
                    <a:cubicBezTo>
                      <a:pt x="9" y="0"/>
                      <a:pt x="9" y="0"/>
                      <a:pt x="9" y="0"/>
                    </a:cubicBezTo>
                    <a:cubicBezTo>
                      <a:pt x="37" y="0"/>
                      <a:pt x="37" y="0"/>
                      <a:pt x="37" y="0"/>
                    </a:cubicBezTo>
                    <a:cubicBezTo>
                      <a:pt x="55" y="0"/>
                      <a:pt x="64" y="8"/>
                      <a:pt x="64" y="22"/>
                    </a:cubicBezTo>
                    <a:cubicBezTo>
                      <a:pt x="64" y="34"/>
                      <a:pt x="59" y="42"/>
                      <a:pt x="48" y="46"/>
                    </a:cubicBezTo>
                    <a:cubicBezTo>
                      <a:pt x="48" y="46"/>
                      <a:pt x="48" y="46"/>
                      <a:pt x="48" y="46"/>
                    </a:cubicBezTo>
                    <a:cubicBezTo>
                      <a:pt x="58" y="49"/>
                      <a:pt x="63" y="55"/>
                      <a:pt x="63" y="64"/>
                    </a:cubicBezTo>
                    <a:close/>
                    <a:moveTo>
                      <a:pt x="55" y="64"/>
                    </a:moveTo>
                    <a:cubicBezTo>
                      <a:pt x="55" y="55"/>
                      <a:pt x="49" y="50"/>
                      <a:pt x="36" y="50"/>
                    </a:cubicBezTo>
                    <a:cubicBezTo>
                      <a:pt x="12" y="50"/>
                      <a:pt x="12" y="50"/>
                      <a:pt x="12" y="50"/>
                    </a:cubicBezTo>
                    <a:cubicBezTo>
                      <a:pt x="8" y="83"/>
                      <a:pt x="8" y="83"/>
                      <a:pt x="8" y="83"/>
                    </a:cubicBezTo>
                    <a:cubicBezTo>
                      <a:pt x="33" y="83"/>
                      <a:pt x="33" y="83"/>
                      <a:pt x="33" y="83"/>
                    </a:cubicBezTo>
                    <a:cubicBezTo>
                      <a:pt x="47" y="83"/>
                      <a:pt x="55" y="77"/>
                      <a:pt x="55" y="64"/>
                    </a:cubicBezTo>
                    <a:close/>
                    <a:moveTo>
                      <a:pt x="37" y="7"/>
                    </a:moveTo>
                    <a:cubicBezTo>
                      <a:pt x="16" y="7"/>
                      <a:pt x="16" y="7"/>
                      <a:pt x="16" y="7"/>
                    </a:cubicBezTo>
                    <a:cubicBezTo>
                      <a:pt x="12" y="44"/>
                      <a:pt x="12" y="44"/>
                      <a:pt x="12" y="44"/>
                    </a:cubicBezTo>
                    <a:cubicBezTo>
                      <a:pt x="33" y="44"/>
                      <a:pt x="33" y="44"/>
                      <a:pt x="33" y="44"/>
                    </a:cubicBezTo>
                    <a:cubicBezTo>
                      <a:pt x="48" y="44"/>
                      <a:pt x="56" y="37"/>
                      <a:pt x="56" y="23"/>
                    </a:cubicBezTo>
                    <a:cubicBezTo>
                      <a:pt x="56" y="12"/>
                      <a:pt x="50"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141"/>
              <p:cNvSpPr>
                <a:spLocks noEditPoints="1"/>
              </p:cNvSpPr>
              <p:nvPr userDrawn="1"/>
            </p:nvSpPr>
            <p:spPr bwMode="auto">
              <a:xfrm>
                <a:off x="10897" y="2309"/>
                <a:ext cx="73" cy="77"/>
              </a:xfrm>
              <a:custGeom>
                <a:avLst/>
                <a:gdLst>
                  <a:gd name="T0" fmla="*/ 8 w 59"/>
                  <a:gd name="T1" fmla="*/ 33 h 63"/>
                  <a:gd name="T2" fmla="*/ 8 w 59"/>
                  <a:gd name="T3" fmla="*/ 36 h 63"/>
                  <a:gd name="T4" fmla="*/ 28 w 59"/>
                  <a:gd name="T5" fmla="*/ 56 h 63"/>
                  <a:gd name="T6" fmla="*/ 49 w 59"/>
                  <a:gd name="T7" fmla="*/ 45 h 63"/>
                  <a:gd name="T8" fmla="*/ 55 w 59"/>
                  <a:gd name="T9" fmla="*/ 47 h 63"/>
                  <a:gd name="T10" fmla="*/ 27 w 59"/>
                  <a:gd name="T11" fmla="*/ 63 h 63"/>
                  <a:gd name="T12" fmla="*/ 0 w 59"/>
                  <a:gd name="T13" fmla="*/ 36 h 63"/>
                  <a:gd name="T14" fmla="*/ 34 w 59"/>
                  <a:gd name="T15" fmla="*/ 0 h 63"/>
                  <a:gd name="T16" fmla="*/ 59 w 59"/>
                  <a:gd name="T17" fmla="*/ 26 h 63"/>
                  <a:gd name="T18" fmla="*/ 58 w 59"/>
                  <a:gd name="T19" fmla="*/ 33 h 63"/>
                  <a:gd name="T20" fmla="*/ 8 w 59"/>
                  <a:gd name="T21" fmla="*/ 33 h 63"/>
                  <a:gd name="T22" fmla="*/ 9 w 59"/>
                  <a:gd name="T23" fmla="*/ 27 h 63"/>
                  <a:gd name="T24" fmla="*/ 51 w 59"/>
                  <a:gd name="T25" fmla="*/ 27 h 63"/>
                  <a:gd name="T26" fmla="*/ 51 w 59"/>
                  <a:gd name="T27" fmla="*/ 26 h 63"/>
                  <a:gd name="T28" fmla="*/ 33 w 59"/>
                  <a:gd name="T29" fmla="*/ 7 h 63"/>
                  <a:gd name="T30" fmla="*/ 9 w 59"/>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3">
                    <a:moveTo>
                      <a:pt x="8" y="33"/>
                    </a:moveTo>
                    <a:cubicBezTo>
                      <a:pt x="8" y="34"/>
                      <a:pt x="8" y="35"/>
                      <a:pt x="8" y="36"/>
                    </a:cubicBezTo>
                    <a:cubicBezTo>
                      <a:pt x="8" y="49"/>
                      <a:pt x="16" y="56"/>
                      <a:pt x="28" y="56"/>
                    </a:cubicBezTo>
                    <a:cubicBezTo>
                      <a:pt x="37" y="56"/>
                      <a:pt x="44" y="53"/>
                      <a:pt x="49" y="45"/>
                    </a:cubicBezTo>
                    <a:cubicBezTo>
                      <a:pt x="55" y="47"/>
                      <a:pt x="55" y="47"/>
                      <a:pt x="55" y="47"/>
                    </a:cubicBezTo>
                    <a:cubicBezTo>
                      <a:pt x="50" y="57"/>
                      <a:pt x="40" y="63"/>
                      <a:pt x="27" y="63"/>
                    </a:cubicBezTo>
                    <a:cubicBezTo>
                      <a:pt x="11" y="63"/>
                      <a:pt x="0" y="53"/>
                      <a:pt x="0" y="36"/>
                    </a:cubicBezTo>
                    <a:cubicBezTo>
                      <a:pt x="0" y="17"/>
                      <a:pt x="15" y="0"/>
                      <a:pt x="34" y="0"/>
                    </a:cubicBezTo>
                    <a:cubicBezTo>
                      <a:pt x="48" y="0"/>
                      <a:pt x="59" y="10"/>
                      <a:pt x="59" y="26"/>
                    </a:cubicBezTo>
                    <a:cubicBezTo>
                      <a:pt x="59" y="28"/>
                      <a:pt x="58" y="31"/>
                      <a:pt x="58" y="33"/>
                    </a:cubicBezTo>
                    <a:lnTo>
                      <a:pt x="8" y="33"/>
                    </a:lnTo>
                    <a:close/>
                    <a:moveTo>
                      <a:pt x="9" y="27"/>
                    </a:moveTo>
                    <a:cubicBezTo>
                      <a:pt x="51" y="27"/>
                      <a:pt x="51" y="27"/>
                      <a:pt x="51" y="27"/>
                    </a:cubicBezTo>
                    <a:cubicBezTo>
                      <a:pt x="51" y="26"/>
                      <a:pt x="51" y="26"/>
                      <a:pt x="51" y="26"/>
                    </a:cubicBezTo>
                    <a:cubicBezTo>
                      <a:pt x="51" y="13"/>
                      <a:pt x="44" y="7"/>
                      <a:pt x="33" y="7"/>
                    </a:cubicBezTo>
                    <a:cubicBezTo>
                      <a:pt x="21" y="7"/>
                      <a:pt x="12" y="16"/>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142"/>
              <p:cNvSpPr>
                <a:spLocks noEditPoints="1"/>
              </p:cNvSpPr>
              <p:nvPr userDrawn="1"/>
            </p:nvSpPr>
            <p:spPr bwMode="auto">
              <a:xfrm>
                <a:off x="11026" y="2274"/>
                <a:ext cx="94" cy="109"/>
              </a:xfrm>
              <a:custGeom>
                <a:avLst/>
                <a:gdLst>
                  <a:gd name="T0" fmla="*/ 76 w 94"/>
                  <a:gd name="T1" fmla="*/ 84 h 109"/>
                  <a:gd name="T2" fmla="*/ 22 w 94"/>
                  <a:gd name="T3" fmla="*/ 84 h 109"/>
                  <a:gd name="T4" fmla="*/ 10 w 94"/>
                  <a:gd name="T5" fmla="*/ 109 h 109"/>
                  <a:gd name="T6" fmla="*/ 0 w 94"/>
                  <a:gd name="T7" fmla="*/ 109 h 109"/>
                  <a:gd name="T8" fmla="*/ 53 w 94"/>
                  <a:gd name="T9" fmla="*/ 0 h 109"/>
                  <a:gd name="T10" fmla="*/ 63 w 94"/>
                  <a:gd name="T11" fmla="*/ 0 h 109"/>
                  <a:gd name="T12" fmla="*/ 94 w 94"/>
                  <a:gd name="T13" fmla="*/ 109 h 109"/>
                  <a:gd name="T14" fmla="*/ 84 w 94"/>
                  <a:gd name="T15" fmla="*/ 109 h 109"/>
                  <a:gd name="T16" fmla="*/ 76 w 94"/>
                  <a:gd name="T17" fmla="*/ 84 h 109"/>
                  <a:gd name="T18" fmla="*/ 74 w 94"/>
                  <a:gd name="T19" fmla="*/ 75 h 109"/>
                  <a:gd name="T20" fmla="*/ 58 w 94"/>
                  <a:gd name="T21" fmla="*/ 11 h 109"/>
                  <a:gd name="T22" fmla="*/ 57 w 94"/>
                  <a:gd name="T23" fmla="*/ 11 h 109"/>
                  <a:gd name="T24" fmla="*/ 27 w 94"/>
                  <a:gd name="T25" fmla="*/ 75 h 109"/>
                  <a:gd name="T26" fmla="*/ 74 w 94"/>
                  <a:gd name="T27" fmla="*/ 7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109">
                    <a:moveTo>
                      <a:pt x="76" y="84"/>
                    </a:moveTo>
                    <a:lnTo>
                      <a:pt x="22" y="84"/>
                    </a:lnTo>
                    <a:lnTo>
                      <a:pt x="10" y="109"/>
                    </a:lnTo>
                    <a:lnTo>
                      <a:pt x="0" y="109"/>
                    </a:lnTo>
                    <a:lnTo>
                      <a:pt x="53" y="0"/>
                    </a:lnTo>
                    <a:lnTo>
                      <a:pt x="63" y="0"/>
                    </a:lnTo>
                    <a:lnTo>
                      <a:pt x="94" y="109"/>
                    </a:lnTo>
                    <a:lnTo>
                      <a:pt x="84" y="109"/>
                    </a:lnTo>
                    <a:lnTo>
                      <a:pt x="76" y="84"/>
                    </a:lnTo>
                    <a:close/>
                    <a:moveTo>
                      <a:pt x="74" y="75"/>
                    </a:moveTo>
                    <a:lnTo>
                      <a:pt x="58" y="11"/>
                    </a:lnTo>
                    <a:lnTo>
                      <a:pt x="57" y="11"/>
                    </a:lnTo>
                    <a:lnTo>
                      <a:pt x="27" y="75"/>
                    </a:lnTo>
                    <a:lnTo>
                      <a:pt x="74"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143"/>
              <p:cNvSpPr>
                <a:spLocks/>
              </p:cNvSpPr>
              <p:nvPr userDrawn="1"/>
            </p:nvSpPr>
            <p:spPr bwMode="auto">
              <a:xfrm>
                <a:off x="11144" y="2274"/>
                <a:ext cx="21" cy="109"/>
              </a:xfrm>
              <a:custGeom>
                <a:avLst/>
                <a:gdLst>
                  <a:gd name="T0" fmla="*/ 12 w 21"/>
                  <a:gd name="T1" fmla="*/ 0 h 109"/>
                  <a:gd name="T2" fmla="*/ 21 w 21"/>
                  <a:gd name="T3" fmla="*/ 0 h 109"/>
                  <a:gd name="T4" fmla="*/ 9 w 21"/>
                  <a:gd name="T5" fmla="*/ 109 h 109"/>
                  <a:gd name="T6" fmla="*/ 0 w 21"/>
                  <a:gd name="T7" fmla="*/ 109 h 109"/>
                  <a:gd name="T8" fmla="*/ 12 w 21"/>
                  <a:gd name="T9" fmla="*/ 0 h 109"/>
                </a:gdLst>
                <a:ahLst/>
                <a:cxnLst>
                  <a:cxn ang="0">
                    <a:pos x="T0" y="T1"/>
                  </a:cxn>
                  <a:cxn ang="0">
                    <a:pos x="T2" y="T3"/>
                  </a:cxn>
                  <a:cxn ang="0">
                    <a:pos x="T4" y="T5"/>
                  </a:cxn>
                  <a:cxn ang="0">
                    <a:pos x="T6" y="T7"/>
                  </a:cxn>
                  <a:cxn ang="0">
                    <a:pos x="T8" y="T9"/>
                  </a:cxn>
                </a:cxnLst>
                <a:rect l="0" t="0" r="r" b="b"/>
                <a:pathLst>
                  <a:path w="21" h="109">
                    <a:moveTo>
                      <a:pt x="12" y="0"/>
                    </a:moveTo>
                    <a:lnTo>
                      <a:pt x="21" y="0"/>
                    </a:lnTo>
                    <a:lnTo>
                      <a:pt x="9" y="109"/>
                    </a:lnTo>
                    <a:lnTo>
                      <a:pt x="0" y="109"/>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144"/>
              <p:cNvSpPr>
                <a:spLocks/>
              </p:cNvSpPr>
              <p:nvPr userDrawn="1"/>
            </p:nvSpPr>
            <p:spPr bwMode="auto">
              <a:xfrm>
                <a:off x="11275" y="2337"/>
                <a:ext cx="50" cy="8"/>
              </a:xfrm>
              <a:custGeom>
                <a:avLst/>
                <a:gdLst>
                  <a:gd name="T0" fmla="*/ 2 w 50"/>
                  <a:gd name="T1" fmla="*/ 0 h 8"/>
                  <a:gd name="T2" fmla="*/ 50 w 50"/>
                  <a:gd name="T3" fmla="*/ 0 h 8"/>
                  <a:gd name="T4" fmla="*/ 48 w 50"/>
                  <a:gd name="T5" fmla="*/ 8 h 8"/>
                  <a:gd name="T6" fmla="*/ 0 w 50"/>
                  <a:gd name="T7" fmla="*/ 8 h 8"/>
                  <a:gd name="T8" fmla="*/ 2 w 50"/>
                  <a:gd name="T9" fmla="*/ 0 h 8"/>
                </a:gdLst>
                <a:ahLst/>
                <a:cxnLst>
                  <a:cxn ang="0">
                    <a:pos x="T0" y="T1"/>
                  </a:cxn>
                  <a:cxn ang="0">
                    <a:pos x="T2" y="T3"/>
                  </a:cxn>
                  <a:cxn ang="0">
                    <a:pos x="T4" y="T5"/>
                  </a:cxn>
                  <a:cxn ang="0">
                    <a:pos x="T6" y="T7"/>
                  </a:cxn>
                  <a:cxn ang="0">
                    <a:pos x="T8" y="T9"/>
                  </a:cxn>
                </a:cxnLst>
                <a:rect l="0" t="0" r="r" b="b"/>
                <a:pathLst>
                  <a:path w="50" h="8">
                    <a:moveTo>
                      <a:pt x="2" y="0"/>
                    </a:moveTo>
                    <a:lnTo>
                      <a:pt x="50" y="0"/>
                    </a:lnTo>
                    <a:lnTo>
                      <a:pt x="48" y="8"/>
                    </a:lnTo>
                    <a:lnTo>
                      <a:pt x="0" y="8"/>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145"/>
              <p:cNvSpPr>
                <a:spLocks noEditPoints="1"/>
              </p:cNvSpPr>
              <p:nvPr userDrawn="1"/>
            </p:nvSpPr>
            <p:spPr bwMode="auto">
              <a:xfrm>
                <a:off x="11393" y="2274"/>
                <a:ext cx="79" cy="109"/>
              </a:xfrm>
              <a:custGeom>
                <a:avLst/>
                <a:gdLst>
                  <a:gd name="T0" fmla="*/ 63 w 64"/>
                  <a:gd name="T1" fmla="*/ 64 h 89"/>
                  <a:gd name="T2" fmla="*/ 33 w 64"/>
                  <a:gd name="T3" fmla="*/ 89 h 89"/>
                  <a:gd name="T4" fmla="*/ 0 w 64"/>
                  <a:gd name="T5" fmla="*/ 89 h 89"/>
                  <a:gd name="T6" fmla="*/ 10 w 64"/>
                  <a:gd name="T7" fmla="*/ 0 h 89"/>
                  <a:gd name="T8" fmla="*/ 37 w 64"/>
                  <a:gd name="T9" fmla="*/ 0 h 89"/>
                  <a:gd name="T10" fmla="*/ 64 w 64"/>
                  <a:gd name="T11" fmla="*/ 22 h 89"/>
                  <a:gd name="T12" fmla="*/ 49 w 64"/>
                  <a:gd name="T13" fmla="*/ 46 h 89"/>
                  <a:gd name="T14" fmla="*/ 49 w 64"/>
                  <a:gd name="T15" fmla="*/ 46 h 89"/>
                  <a:gd name="T16" fmla="*/ 63 w 64"/>
                  <a:gd name="T17" fmla="*/ 64 h 89"/>
                  <a:gd name="T18" fmla="*/ 56 w 64"/>
                  <a:gd name="T19" fmla="*/ 64 h 89"/>
                  <a:gd name="T20" fmla="*/ 36 w 64"/>
                  <a:gd name="T21" fmla="*/ 50 h 89"/>
                  <a:gd name="T22" fmla="*/ 12 w 64"/>
                  <a:gd name="T23" fmla="*/ 50 h 89"/>
                  <a:gd name="T24" fmla="*/ 9 w 64"/>
                  <a:gd name="T25" fmla="*/ 83 h 89"/>
                  <a:gd name="T26" fmla="*/ 33 w 64"/>
                  <a:gd name="T27" fmla="*/ 83 h 89"/>
                  <a:gd name="T28" fmla="*/ 56 w 64"/>
                  <a:gd name="T29" fmla="*/ 64 h 89"/>
                  <a:gd name="T30" fmla="*/ 37 w 64"/>
                  <a:gd name="T31" fmla="*/ 7 h 89"/>
                  <a:gd name="T32" fmla="*/ 17 w 64"/>
                  <a:gd name="T33" fmla="*/ 7 h 89"/>
                  <a:gd name="T34" fmla="*/ 13 w 64"/>
                  <a:gd name="T35" fmla="*/ 44 h 89"/>
                  <a:gd name="T36" fmla="*/ 33 w 64"/>
                  <a:gd name="T37" fmla="*/ 44 h 89"/>
                  <a:gd name="T38" fmla="*/ 56 w 64"/>
                  <a:gd name="T39" fmla="*/ 23 h 89"/>
                  <a:gd name="T40" fmla="*/ 37 w 64"/>
                  <a:gd name="T41" fmla="*/ 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9">
                    <a:moveTo>
                      <a:pt x="63" y="64"/>
                    </a:moveTo>
                    <a:cubicBezTo>
                      <a:pt x="63" y="81"/>
                      <a:pt x="51" y="89"/>
                      <a:pt x="33" y="89"/>
                    </a:cubicBezTo>
                    <a:cubicBezTo>
                      <a:pt x="0" y="89"/>
                      <a:pt x="0" y="89"/>
                      <a:pt x="0" y="89"/>
                    </a:cubicBezTo>
                    <a:cubicBezTo>
                      <a:pt x="10" y="0"/>
                      <a:pt x="10" y="0"/>
                      <a:pt x="10" y="0"/>
                    </a:cubicBezTo>
                    <a:cubicBezTo>
                      <a:pt x="37" y="0"/>
                      <a:pt x="37" y="0"/>
                      <a:pt x="37" y="0"/>
                    </a:cubicBezTo>
                    <a:cubicBezTo>
                      <a:pt x="55" y="0"/>
                      <a:pt x="64" y="8"/>
                      <a:pt x="64" y="22"/>
                    </a:cubicBezTo>
                    <a:cubicBezTo>
                      <a:pt x="64" y="34"/>
                      <a:pt x="59" y="42"/>
                      <a:pt x="49" y="46"/>
                    </a:cubicBezTo>
                    <a:cubicBezTo>
                      <a:pt x="49" y="46"/>
                      <a:pt x="49" y="46"/>
                      <a:pt x="49" y="46"/>
                    </a:cubicBezTo>
                    <a:cubicBezTo>
                      <a:pt x="58" y="49"/>
                      <a:pt x="63" y="55"/>
                      <a:pt x="63" y="64"/>
                    </a:cubicBezTo>
                    <a:close/>
                    <a:moveTo>
                      <a:pt x="56" y="64"/>
                    </a:moveTo>
                    <a:cubicBezTo>
                      <a:pt x="56" y="55"/>
                      <a:pt x="50" y="50"/>
                      <a:pt x="36" y="50"/>
                    </a:cubicBezTo>
                    <a:cubicBezTo>
                      <a:pt x="12" y="50"/>
                      <a:pt x="12" y="50"/>
                      <a:pt x="12" y="50"/>
                    </a:cubicBezTo>
                    <a:cubicBezTo>
                      <a:pt x="9" y="83"/>
                      <a:pt x="9" y="83"/>
                      <a:pt x="9" y="83"/>
                    </a:cubicBezTo>
                    <a:cubicBezTo>
                      <a:pt x="33" y="83"/>
                      <a:pt x="33" y="83"/>
                      <a:pt x="33" y="83"/>
                    </a:cubicBezTo>
                    <a:cubicBezTo>
                      <a:pt x="47" y="83"/>
                      <a:pt x="56" y="77"/>
                      <a:pt x="56" y="64"/>
                    </a:cubicBezTo>
                    <a:close/>
                    <a:moveTo>
                      <a:pt x="37" y="7"/>
                    </a:moveTo>
                    <a:cubicBezTo>
                      <a:pt x="17" y="7"/>
                      <a:pt x="17" y="7"/>
                      <a:pt x="17" y="7"/>
                    </a:cubicBezTo>
                    <a:cubicBezTo>
                      <a:pt x="13" y="44"/>
                      <a:pt x="13" y="44"/>
                      <a:pt x="13" y="44"/>
                    </a:cubicBezTo>
                    <a:cubicBezTo>
                      <a:pt x="33" y="44"/>
                      <a:pt x="33" y="44"/>
                      <a:pt x="33" y="44"/>
                    </a:cubicBezTo>
                    <a:cubicBezTo>
                      <a:pt x="48" y="44"/>
                      <a:pt x="56" y="37"/>
                      <a:pt x="56" y="23"/>
                    </a:cubicBezTo>
                    <a:cubicBezTo>
                      <a:pt x="56" y="12"/>
                      <a:pt x="50"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146"/>
              <p:cNvSpPr>
                <a:spLocks noEditPoints="1"/>
              </p:cNvSpPr>
              <p:nvPr userDrawn="1"/>
            </p:nvSpPr>
            <p:spPr bwMode="auto">
              <a:xfrm>
                <a:off x="11495" y="2309"/>
                <a:ext cx="72" cy="77"/>
              </a:xfrm>
              <a:custGeom>
                <a:avLst/>
                <a:gdLst>
                  <a:gd name="T0" fmla="*/ 7 w 58"/>
                  <a:gd name="T1" fmla="*/ 33 h 63"/>
                  <a:gd name="T2" fmla="*/ 7 w 58"/>
                  <a:gd name="T3" fmla="*/ 36 h 63"/>
                  <a:gd name="T4" fmla="*/ 27 w 58"/>
                  <a:gd name="T5" fmla="*/ 56 h 63"/>
                  <a:gd name="T6" fmla="*/ 48 w 58"/>
                  <a:gd name="T7" fmla="*/ 45 h 63"/>
                  <a:gd name="T8" fmla="*/ 55 w 58"/>
                  <a:gd name="T9" fmla="*/ 47 h 63"/>
                  <a:gd name="T10" fmla="*/ 27 w 58"/>
                  <a:gd name="T11" fmla="*/ 63 h 63"/>
                  <a:gd name="T12" fmla="*/ 0 w 58"/>
                  <a:gd name="T13" fmla="*/ 36 h 63"/>
                  <a:gd name="T14" fmla="*/ 33 w 58"/>
                  <a:gd name="T15" fmla="*/ 0 h 63"/>
                  <a:gd name="T16" fmla="*/ 58 w 58"/>
                  <a:gd name="T17" fmla="*/ 26 h 63"/>
                  <a:gd name="T18" fmla="*/ 57 w 58"/>
                  <a:gd name="T19" fmla="*/ 33 h 63"/>
                  <a:gd name="T20" fmla="*/ 7 w 58"/>
                  <a:gd name="T21" fmla="*/ 33 h 63"/>
                  <a:gd name="T22" fmla="*/ 8 w 58"/>
                  <a:gd name="T23" fmla="*/ 27 h 63"/>
                  <a:gd name="T24" fmla="*/ 50 w 58"/>
                  <a:gd name="T25" fmla="*/ 27 h 63"/>
                  <a:gd name="T26" fmla="*/ 50 w 58"/>
                  <a:gd name="T27" fmla="*/ 26 h 63"/>
                  <a:gd name="T28" fmla="*/ 33 w 58"/>
                  <a:gd name="T29" fmla="*/ 7 h 63"/>
                  <a:gd name="T30" fmla="*/ 8 w 58"/>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3">
                    <a:moveTo>
                      <a:pt x="7" y="33"/>
                    </a:moveTo>
                    <a:cubicBezTo>
                      <a:pt x="7" y="34"/>
                      <a:pt x="7" y="35"/>
                      <a:pt x="7" y="36"/>
                    </a:cubicBezTo>
                    <a:cubicBezTo>
                      <a:pt x="7" y="49"/>
                      <a:pt x="15" y="56"/>
                      <a:pt x="27" y="56"/>
                    </a:cubicBezTo>
                    <a:cubicBezTo>
                      <a:pt x="36" y="56"/>
                      <a:pt x="44" y="53"/>
                      <a:pt x="48" y="45"/>
                    </a:cubicBezTo>
                    <a:cubicBezTo>
                      <a:pt x="55" y="47"/>
                      <a:pt x="55" y="47"/>
                      <a:pt x="55" y="47"/>
                    </a:cubicBezTo>
                    <a:cubicBezTo>
                      <a:pt x="50" y="57"/>
                      <a:pt x="39" y="63"/>
                      <a:pt x="27" y="63"/>
                    </a:cubicBezTo>
                    <a:cubicBezTo>
                      <a:pt x="11" y="63"/>
                      <a:pt x="0" y="53"/>
                      <a:pt x="0" y="36"/>
                    </a:cubicBezTo>
                    <a:cubicBezTo>
                      <a:pt x="0" y="17"/>
                      <a:pt x="14" y="0"/>
                      <a:pt x="33" y="0"/>
                    </a:cubicBezTo>
                    <a:cubicBezTo>
                      <a:pt x="48" y="0"/>
                      <a:pt x="58" y="10"/>
                      <a:pt x="58" y="26"/>
                    </a:cubicBezTo>
                    <a:cubicBezTo>
                      <a:pt x="58" y="28"/>
                      <a:pt x="57" y="31"/>
                      <a:pt x="57" y="33"/>
                    </a:cubicBezTo>
                    <a:lnTo>
                      <a:pt x="7" y="33"/>
                    </a:lnTo>
                    <a:close/>
                    <a:moveTo>
                      <a:pt x="8" y="27"/>
                    </a:moveTo>
                    <a:cubicBezTo>
                      <a:pt x="50" y="27"/>
                      <a:pt x="50" y="27"/>
                      <a:pt x="50" y="27"/>
                    </a:cubicBezTo>
                    <a:cubicBezTo>
                      <a:pt x="50" y="26"/>
                      <a:pt x="50" y="26"/>
                      <a:pt x="50" y="26"/>
                    </a:cubicBezTo>
                    <a:cubicBezTo>
                      <a:pt x="50" y="13"/>
                      <a:pt x="44" y="7"/>
                      <a:pt x="33" y="7"/>
                    </a:cubicBezTo>
                    <a:cubicBezTo>
                      <a:pt x="20" y="7"/>
                      <a:pt x="11" y="16"/>
                      <a:pt x="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147"/>
              <p:cNvSpPr>
                <a:spLocks/>
              </p:cNvSpPr>
              <p:nvPr userDrawn="1"/>
            </p:nvSpPr>
            <p:spPr bwMode="auto">
              <a:xfrm>
                <a:off x="11633" y="2272"/>
                <a:ext cx="107" cy="114"/>
              </a:xfrm>
              <a:custGeom>
                <a:avLst/>
                <a:gdLst>
                  <a:gd name="T0" fmla="*/ 46 w 86"/>
                  <a:gd name="T1" fmla="*/ 47 h 93"/>
                  <a:gd name="T2" fmla="*/ 84 w 86"/>
                  <a:gd name="T3" fmla="*/ 47 h 93"/>
                  <a:gd name="T4" fmla="*/ 79 w 86"/>
                  <a:gd name="T5" fmla="*/ 91 h 93"/>
                  <a:gd name="T6" fmla="*/ 73 w 86"/>
                  <a:gd name="T7" fmla="*/ 91 h 93"/>
                  <a:gd name="T8" fmla="*/ 74 w 86"/>
                  <a:gd name="T9" fmla="*/ 73 h 93"/>
                  <a:gd name="T10" fmla="*/ 74 w 86"/>
                  <a:gd name="T11" fmla="*/ 73 h 93"/>
                  <a:gd name="T12" fmla="*/ 39 w 86"/>
                  <a:gd name="T13" fmla="*/ 93 h 93"/>
                  <a:gd name="T14" fmla="*/ 0 w 86"/>
                  <a:gd name="T15" fmla="*/ 53 h 93"/>
                  <a:gd name="T16" fmla="*/ 49 w 86"/>
                  <a:gd name="T17" fmla="*/ 0 h 93"/>
                  <a:gd name="T18" fmla="*/ 86 w 86"/>
                  <a:gd name="T19" fmla="*/ 29 h 93"/>
                  <a:gd name="T20" fmla="*/ 78 w 86"/>
                  <a:gd name="T21" fmla="*/ 31 h 93"/>
                  <a:gd name="T22" fmla="*/ 49 w 86"/>
                  <a:gd name="T23" fmla="*/ 7 h 93"/>
                  <a:gd name="T24" fmla="*/ 8 w 86"/>
                  <a:gd name="T25" fmla="*/ 52 h 93"/>
                  <a:gd name="T26" fmla="*/ 40 w 86"/>
                  <a:gd name="T27" fmla="*/ 86 h 93"/>
                  <a:gd name="T28" fmla="*/ 76 w 86"/>
                  <a:gd name="T29" fmla="*/ 54 h 93"/>
                  <a:gd name="T30" fmla="*/ 45 w 86"/>
                  <a:gd name="T31" fmla="*/ 54 h 93"/>
                  <a:gd name="T32" fmla="*/ 46 w 86"/>
                  <a:gd name="T33" fmla="*/ 4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93">
                    <a:moveTo>
                      <a:pt x="46" y="47"/>
                    </a:moveTo>
                    <a:cubicBezTo>
                      <a:pt x="84" y="47"/>
                      <a:pt x="84" y="47"/>
                      <a:pt x="84" y="47"/>
                    </a:cubicBezTo>
                    <a:cubicBezTo>
                      <a:pt x="79" y="91"/>
                      <a:pt x="79" y="91"/>
                      <a:pt x="79" y="91"/>
                    </a:cubicBezTo>
                    <a:cubicBezTo>
                      <a:pt x="73" y="91"/>
                      <a:pt x="73" y="91"/>
                      <a:pt x="73" y="91"/>
                    </a:cubicBezTo>
                    <a:cubicBezTo>
                      <a:pt x="74" y="73"/>
                      <a:pt x="74" y="73"/>
                      <a:pt x="74" y="73"/>
                    </a:cubicBezTo>
                    <a:cubicBezTo>
                      <a:pt x="74" y="73"/>
                      <a:pt x="74" y="73"/>
                      <a:pt x="74" y="73"/>
                    </a:cubicBezTo>
                    <a:cubicBezTo>
                      <a:pt x="67" y="86"/>
                      <a:pt x="54" y="93"/>
                      <a:pt x="39" y="93"/>
                    </a:cubicBezTo>
                    <a:cubicBezTo>
                      <a:pt x="16" y="93"/>
                      <a:pt x="0" y="77"/>
                      <a:pt x="0" y="53"/>
                    </a:cubicBezTo>
                    <a:cubicBezTo>
                      <a:pt x="0" y="24"/>
                      <a:pt x="21" y="0"/>
                      <a:pt x="49" y="0"/>
                    </a:cubicBezTo>
                    <a:cubicBezTo>
                      <a:pt x="69" y="0"/>
                      <a:pt x="84" y="12"/>
                      <a:pt x="86" y="29"/>
                    </a:cubicBezTo>
                    <a:cubicBezTo>
                      <a:pt x="78" y="31"/>
                      <a:pt x="78" y="31"/>
                      <a:pt x="78" y="31"/>
                    </a:cubicBezTo>
                    <a:cubicBezTo>
                      <a:pt x="76" y="16"/>
                      <a:pt x="65" y="7"/>
                      <a:pt x="49" y="7"/>
                    </a:cubicBezTo>
                    <a:cubicBezTo>
                      <a:pt x="25" y="7"/>
                      <a:pt x="8" y="27"/>
                      <a:pt x="8" y="52"/>
                    </a:cubicBezTo>
                    <a:cubicBezTo>
                      <a:pt x="8" y="73"/>
                      <a:pt x="21" y="86"/>
                      <a:pt x="40" y="86"/>
                    </a:cubicBezTo>
                    <a:cubicBezTo>
                      <a:pt x="58" y="86"/>
                      <a:pt x="73" y="74"/>
                      <a:pt x="76" y="54"/>
                    </a:cubicBezTo>
                    <a:cubicBezTo>
                      <a:pt x="45" y="54"/>
                      <a:pt x="45" y="54"/>
                      <a:pt x="45" y="54"/>
                    </a:cubicBezTo>
                    <a:lnTo>
                      <a:pt x="46"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148"/>
              <p:cNvSpPr>
                <a:spLocks/>
              </p:cNvSpPr>
              <p:nvPr userDrawn="1"/>
            </p:nvSpPr>
            <p:spPr bwMode="auto">
              <a:xfrm>
                <a:off x="11762" y="2274"/>
                <a:ext cx="21" cy="109"/>
              </a:xfrm>
              <a:custGeom>
                <a:avLst/>
                <a:gdLst>
                  <a:gd name="T0" fmla="*/ 11 w 21"/>
                  <a:gd name="T1" fmla="*/ 0 h 109"/>
                  <a:gd name="T2" fmla="*/ 21 w 21"/>
                  <a:gd name="T3" fmla="*/ 0 h 109"/>
                  <a:gd name="T4" fmla="*/ 9 w 21"/>
                  <a:gd name="T5" fmla="*/ 109 h 109"/>
                  <a:gd name="T6" fmla="*/ 0 w 21"/>
                  <a:gd name="T7" fmla="*/ 109 h 109"/>
                  <a:gd name="T8" fmla="*/ 11 w 21"/>
                  <a:gd name="T9" fmla="*/ 0 h 109"/>
                </a:gdLst>
                <a:ahLst/>
                <a:cxnLst>
                  <a:cxn ang="0">
                    <a:pos x="T0" y="T1"/>
                  </a:cxn>
                  <a:cxn ang="0">
                    <a:pos x="T2" y="T3"/>
                  </a:cxn>
                  <a:cxn ang="0">
                    <a:pos x="T4" y="T5"/>
                  </a:cxn>
                  <a:cxn ang="0">
                    <a:pos x="T6" y="T7"/>
                  </a:cxn>
                  <a:cxn ang="0">
                    <a:pos x="T8" y="T9"/>
                  </a:cxn>
                </a:cxnLst>
                <a:rect l="0" t="0" r="r" b="b"/>
                <a:pathLst>
                  <a:path w="21" h="109">
                    <a:moveTo>
                      <a:pt x="11" y="0"/>
                    </a:moveTo>
                    <a:lnTo>
                      <a:pt x="21" y="0"/>
                    </a:lnTo>
                    <a:lnTo>
                      <a:pt x="9" y="109"/>
                    </a:lnTo>
                    <a:lnTo>
                      <a:pt x="0" y="109"/>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149"/>
              <p:cNvSpPr>
                <a:spLocks noEditPoints="1"/>
              </p:cNvSpPr>
              <p:nvPr userDrawn="1"/>
            </p:nvSpPr>
            <p:spPr bwMode="auto">
              <a:xfrm>
                <a:off x="11801" y="2309"/>
                <a:ext cx="76" cy="77"/>
              </a:xfrm>
              <a:custGeom>
                <a:avLst/>
                <a:gdLst>
                  <a:gd name="T0" fmla="*/ 0 w 61"/>
                  <a:gd name="T1" fmla="*/ 36 h 63"/>
                  <a:gd name="T2" fmla="*/ 34 w 61"/>
                  <a:gd name="T3" fmla="*/ 0 h 63"/>
                  <a:gd name="T4" fmla="*/ 61 w 61"/>
                  <a:gd name="T5" fmla="*/ 28 h 63"/>
                  <a:gd name="T6" fmla="*/ 27 w 61"/>
                  <a:gd name="T7" fmla="*/ 63 h 63"/>
                  <a:gd name="T8" fmla="*/ 0 w 61"/>
                  <a:gd name="T9" fmla="*/ 36 h 63"/>
                  <a:gd name="T10" fmla="*/ 53 w 61"/>
                  <a:gd name="T11" fmla="*/ 28 h 63"/>
                  <a:gd name="T12" fmla="*/ 33 w 61"/>
                  <a:gd name="T13" fmla="*/ 7 h 63"/>
                  <a:gd name="T14" fmla="*/ 8 w 61"/>
                  <a:gd name="T15" fmla="*/ 35 h 63"/>
                  <a:gd name="T16" fmla="*/ 28 w 61"/>
                  <a:gd name="T17" fmla="*/ 56 h 63"/>
                  <a:gd name="T18" fmla="*/ 53 w 61"/>
                  <a:gd name="T19" fmla="*/ 2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3">
                    <a:moveTo>
                      <a:pt x="0" y="36"/>
                    </a:moveTo>
                    <a:cubicBezTo>
                      <a:pt x="0" y="16"/>
                      <a:pt x="14" y="0"/>
                      <a:pt x="34" y="0"/>
                    </a:cubicBezTo>
                    <a:cubicBezTo>
                      <a:pt x="50" y="0"/>
                      <a:pt x="61" y="12"/>
                      <a:pt x="61" y="28"/>
                    </a:cubicBezTo>
                    <a:cubicBezTo>
                      <a:pt x="61" y="47"/>
                      <a:pt x="47" y="63"/>
                      <a:pt x="27" y="63"/>
                    </a:cubicBezTo>
                    <a:cubicBezTo>
                      <a:pt x="11" y="63"/>
                      <a:pt x="0" y="52"/>
                      <a:pt x="0" y="36"/>
                    </a:cubicBezTo>
                    <a:close/>
                    <a:moveTo>
                      <a:pt x="53" y="28"/>
                    </a:moveTo>
                    <a:cubicBezTo>
                      <a:pt x="53" y="15"/>
                      <a:pt x="45" y="7"/>
                      <a:pt x="33" y="7"/>
                    </a:cubicBezTo>
                    <a:cubicBezTo>
                      <a:pt x="18" y="7"/>
                      <a:pt x="8" y="20"/>
                      <a:pt x="8" y="35"/>
                    </a:cubicBezTo>
                    <a:cubicBezTo>
                      <a:pt x="8" y="48"/>
                      <a:pt x="16" y="56"/>
                      <a:pt x="28" y="56"/>
                    </a:cubicBezTo>
                    <a:cubicBezTo>
                      <a:pt x="43" y="56"/>
                      <a:pt x="53" y="44"/>
                      <a:pt x="5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Freeform 150"/>
              <p:cNvSpPr>
                <a:spLocks noEditPoints="1"/>
              </p:cNvSpPr>
              <p:nvPr userDrawn="1"/>
            </p:nvSpPr>
            <p:spPr bwMode="auto">
              <a:xfrm>
                <a:off x="11899" y="2274"/>
                <a:ext cx="77" cy="112"/>
              </a:xfrm>
              <a:custGeom>
                <a:avLst/>
                <a:gdLst>
                  <a:gd name="T0" fmla="*/ 62 w 62"/>
                  <a:gd name="T1" fmla="*/ 56 h 91"/>
                  <a:gd name="T2" fmla="*/ 30 w 62"/>
                  <a:gd name="T3" fmla="*/ 91 h 91"/>
                  <a:gd name="T4" fmla="*/ 9 w 62"/>
                  <a:gd name="T5" fmla="*/ 79 h 91"/>
                  <a:gd name="T6" fmla="*/ 9 w 62"/>
                  <a:gd name="T7" fmla="*/ 79 h 91"/>
                  <a:gd name="T8" fmla="*/ 7 w 62"/>
                  <a:gd name="T9" fmla="*/ 89 h 91"/>
                  <a:gd name="T10" fmla="*/ 0 w 62"/>
                  <a:gd name="T11" fmla="*/ 89 h 91"/>
                  <a:gd name="T12" fmla="*/ 10 w 62"/>
                  <a:gd name="T13" fmla="*/ 0 h 91"/>
                  <a:gd name="T14" fmla="*/ 17 w 62"/>
                  <a:gd name="T15" fmla="*/ 0 h 91"/>
                  <a:gd name="T16" fmla="*/ 13 w 62"/>
                  <a:gd name="T17" fmla="*/ 40 h 91"/>
                  <a:gd name="T18" fmla="*/ 13 w 62"/>
                  <a:gd name="T19" fmla="*/ 40 h 91"/>
                  <a:gd name="T20" fmla="*/ 36 w 62"/>
                  <a:gd name="T21" fmla="*/ 28 h 91"/>
                  <a:gd name="T22" fmla="*/ 62 w 62"/>
                  <a:gd name="T23" fmla="*/ 56 h 91"/>
                  <a:gd name="T24" fmla="*/ 54 w 62"/>
                  <a:gd name="T25" fmla="*/ 56 h 91"/>
                  <a:gd name="T26" fmla="*/ 35 w 62"/>
                  <a:gd name="T27" fmla="*/ 35 h 91"/>
                  <a:gd name="T28" fmla="*/ 12 w 62"/>
                  <a:gd name="T29" fmla="*/ 54 h 91"/>
                  <a:gd name="T30" fmla="*/ 10 w 62"/>
                  <a:gd name="T31" fmla="*/ 65 h 91"/>
                  <a:gd name="T32" fmla="*/ 29 w 62"/>
                  <a:gd name="T33" fmla="*/ 84 h 91"/>
                  <a:gd name="T34" fmla="*/ 54 w 62"/>
                  <a:gd name="T35" fmla="*/ 5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91">
                    <a:moveTo>
                      <a:pt x="62" y="56"/>
                    </a:moveTo>
                    <a:cubicBezTo>
                      <a:pt x="62" y="75"/>
                      <a:pt x="49" y="91"/>
                      <a:pt x="30" y="91"/>
                    </a:cubicBezTo>
                    <a:cubicBezTo>
                      <a:pt x="20" y="91"/>
                      <a:pt x="12" y="87"/>
                      <a:pt x="9" y="79"/>
                    </a:cubicBezTo>
                    <a:cubicBezTo>
                      <a:pt x="9" y="79"/>
                      <a:pt x="9" y="79"/>
                      <a:pt x="9" y="79"/>
                    </a:cubicBezTo>
                    <a:cubicBezTo>
                      <a:pt x="7" y="89"/>
                      <a:pt x="7" y="89"/>
                      <a:pt x="7" y="89"/>
                    </a:cubicBezTo>
                    <a:cubicBezTo>
                      <a:pt x="0" y="89"/>
                      <a:pt x="0" y="89"/>
                      <a:pt x="0" y="89"/>
                    </a:cubicBezTo>
                    <a:cubicBezTo>
                      <a:pt x="10" y="0"/>
                      <a:pt x="10" y="0"/>
                      <a:pt x="10" y="0"/>
                    </a:cubicBezTo>
                    <a:cubicBezTo>
                      <a:pt x="17" y="0"/>
                      <a:pt x="17" y="0"/>
                      <a:pt x="17" y="0"/>
                    </a:cubicBezTo>
                    <a:cubicBezTo>
                      <a:pt x="13" y="40"/>
                      <a:pt x="13" y="40"/>
                      <a:pt x="13" y="40"/>
                    </a:cubicBezTo>
                    <a:cubicBezTo>
                      <a:pt x="13" y="40"/>
                      <a:pt x="13" y="40"/>
                      <a:pt x="13" y="40"/>
                    </a:cubicBezTo>
                    <a:cubicBezTo>
                      <a:pt x="18" y="33"/>
                      <a:pt x="27" y="28"/>
                      <a:pt x="36" y="28"/>
                    </a:cubicBezTo>
                    <a:cubicBezTo>
                      <a:pt x="51" y="28"/>
                      <a:pt x="62" y="39"/>
                      <a:pt x="62" y="56"/>
                    </a:cubicBezTo>
                    <a:close/>
                    <a:moveTo>
                      <a:pt x="54" y="56"/>
                    </a:moveTo>
                    <a:cubicBezTo>
                      <a:pt x="54" y="43"/>
                      <a:pt x="47" y="35"/>
                      <a:pt x="35" y="35"/>
                    </a:cubicBezTo>
                    <a:cubicBezTo>
                      <a:pt x="23" y="35"/>
                      <a:pt x="13" y="43"/>
                      <a:pt x="12" y="54"/>
                    </a:cubicBezTo>
                    <a:cubicBezTo>
                      <a:pt x="10" y="65"/>
                      <a:pt x="10" y="65"/>
                      <a:pt x="10" y="65"/>
                    </a:cubicBezTo>
                    <a:cubicBezTo>
                      <a:pt x="9" y="76"/>
                      <a:pt x="17" y="84"/>
                      <a:pt x="29" y="84"/>
                    </a:cubicBezTo>
                    <a:cubicBezTo>
                      <a:pt x="44" y="84"/>
                      <a:pt x="54" y="72"/>
                      <a:pt x="54"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Freeform 151"/>
              <p:cNvSpPr>
                <a:spLocks noEditPoints="1"/>
              </p:cNvSpPr>
              <p:nvPr userDrawn="1"/>
            </p:nvSpPr>
            <p:spPr bwMode="auto">
              <a:xfrm>
                <a:off x="11997" y="2309"/>
                <a:ext cx="76" cy="77"/>
              </a:xfrm>
              <a:custGeom>
                <a:avLst/>
                <a:gdLst>
                  <a:gd name="T0" fmla="*/ 62 w 62"/>
                  <a:gd name="T1" fmla="*/ 2 h 63"/>
                  <a:gd name="T2" fmla="*/ 56 w 62"/>
                  <a:gd name="T3" fmla="*/ 61 h 63"/>
                  <a:gd name="T4" fmla="*/ 49 w 62"/>
                  <a:gd name="T5" fmla="*/ 61 h 63"/>
                  <a:gd name="T6" fmla="*/ 49 w 62"/>
                  <a:gd name="T7" fmla="*/ 51 h 63"/>
                  <a:gd name="T8" fmla="*/ 49 w 62"/>
                  <a:gd name="T9" fmla="*/ 51 h 63"/>
                  <a:gd name="T10" fmla="*/ 26 w 62"/>
                  <a:gd name="T11" fmla="*/ 63 h 63"/>
                  <a:gd name="T12" fmla="*/ 0 w 62"/>
                  <a:gd name="T13" fmla="*/ 36 h 63"/>
                  <a:gd name="T14" fmla="*/ 33 w 62"/>
                  <a:gd name="T15" fmla="*/ 0 h 63"/>
                  <a:gd name="T16" fmla="*/ 53 w 62"/>
                  <a:gd name="T17" fmla="*/ 12 h 63"/>
                  <a:gd name="T18" fmla="*/ 54 w 62"/>
                  <a:gd name="T19" fmla="*/ 12 h 63"/>
                  <a:gd name="T20" fmla="*/ 55 w 62"/>
                  <a:gd name="T21" fmla="*/ 2 h 63"/>
                  <a:gd name="T22" fmla="*/ 62 w 62"/>
                  <a:gd name="T23" fmla="*/ 2 h 63"/>
                  <a:gd name="T24" fmla="*/ 33 w 62"/>
                  <a:gd name="T25" fmla="*/ 7 h 63"/>
                  <a:gd name="T26" fmla="*/ 8 w 62"/>
                  <a:gd name="T27" fmla="*/ 35 h 63"/>
                  <a:gd name="T28" fmla="*/ 28 w 62"/>
                  <a:gd name="T29" fmla="*/ 56 h 63"/>
                  <a:gd name="T30" fmla="*/ 51 w 62"/>
                  <a:gd name="T31" fmla="*/ 37 h 63"/>
                  <a:gd name="T32" fmla="*/ 52 w 62"/>
                  <a:gd name="T33" fmla="*/ 26 h 63"/>
                  <a:gd name="T34" fmla="*/ 33 w 62"/>
                  <a:gd name="T35" fmla="*/ 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3">
                    <a:moveTo>
                      <a:pt x="62" y="2"/>
                    </a:moveTo>
                    <a:cubicBezTo>
                      <a:pt x="56" y="61"/>
                      <a:pt x="56" y="61"/>
                      <a:pt x="56" y="61"/>
                    </a:cubicBezTo>
                    <a:cubicBezTo>
                      <a:pt x="49" y="61"/>
                      <a:pt x="49" y="61"/>
                      <a:pt x="49" y="61"/>
                    </a:cubicBezTo>
                    <a:cubicBezTo>
                      <a:pt x="49" y="51"/>
                      <a:pt x="49" y="51"/>
                      <a:pt x="49" y="51"/>
                    </a:cubicBezTo>
                    <a:cubicBezTo>
                      <a:pt x="49" y="51"/>
                      <a:pt x="49" y="51"/>
                      <a:pt x="49" y="51"/>
                    </a:cubicBezTo>
                    <a:cubicBezTo>
                      <a:pt x="45" y="59"/>
                      <a:pt x="36" y="63"/>
                      <a:pt x="26" y="63"/>
                    </a:cubicBezTo>
                    <a:cubicBezTo>
                      <a:pt x="11" y="63"/>
                      <a:pt x="0" y="52"/>
                      <a:pt x="0" y="36"/>
                    </a:cubicBezTo>
                    <a:cubicBezTo>
                      <a:pt x="0" y="16"/>
                      <a:pt x="14" y="0"/>
                      <a:pt x="33" y="0"/>
                    </a:cubicBezTo>
                    <a:cubicBezTo>
                      <a:pt x="42" y="0"/>
                      <a:pt x="50" y="5"/>
                      <a:pt x="53" y="12"/>
                    </a:cubicBezTo>
                    <a:cubicBezTo>
                      <a:pt x="54" y="12"/>
                      <a:pt x="54" y="12"/>
                      <a:pt x="54" y="12"/>
                    </a:cubicBezTo>
                    <a:cubicBezTo>
                      <a:pt x="55" y="2"/>
                      <a:pt x="55" y="2"/>
                      <a:pt x="55" y="2"/>
                    </a:cubicBezTo>
                    <a:lnTo>
                      <a:pt x="62" y="2"/>
                    </a:lnTo>
                    <a:close/>
                    <a:moveTo>
                      <a:pt x="33" y="7"/>
                    </a:moveTo>
                    <a:cubicBezTo>
                      <a:pt x="18" y="7"/>
                      <a:pt x="8" y="20"/>
                      <a:pt x="8" y="35"/>
                    </a:cubicBezTo>
                    <a:cubicBezTo>
                      <a:pt x="8" y="48"/>
                      <a:pt x="16" y="56"/>
                      <a:pt x="28" y="56"/>
                    </a:cubicBezTo>
                    <a:cubicBezTo>
                      <a:pt x="40" y="56"/>
                      <a:pt x="50" y="48"/>
                      <a:pt x="51" y="37"/>
                    </a:cubicBezTo>
                    <a:cubicBezTo>
                      <a:pt x="52" y="26"/>
                      <a:pt x="52" y="26"/>
                      <a:pt x="52" y="26"/>
                    </a:cubicBezTo>
                    <a:cubicBezTo>
                      <a:pt x="53" y="15"/>
                      <a:pt x="45" y="7"/>
                      <a:pt x="3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152"/>
              <p:cNvSpPr>
                <a:spLocks/>
              </p:cNvSpPr>
              <p:nvPr userDrawn="1"/>
            </p:nvSpPr>
            <p:spPr bwMode="auto">
              <a:xfrm>
                <a:off x="12097" y="2274"/>
                <a:ext cx="21" cy="109"/>
              </a:xfrm>
              <a:custGeom>
                <a:avLst/>
                <a:gdLst>
                  <a:gd name="T0" fmla="*/ 12 w 21"/>
                  <a:gd name="T1" fmla="*/ 0 h 109"/>
                  <a:gd name="T2" fmla="*/ 21 w 21"/>
                  <a:gd name="T3" fmla="*/ 0 h 109"/>
                  <a:gd name="T4" fmla="*/ 9 w 21"/>
                  <a:gd name="T5" fmla="*/ 109 h 109"/>
                  <a:gd name="T6" fmla="*/ 0 w 21"/>
                  <a:gd name="T7" fmla="*/ 109 h 109"/>
                  <a:gd name="T8" fmla="*/ 12 w 21"/>
                  <a:gd name="T9" fmla="*/ 0 h 109"/>
                </a:gdLst>
                <a:ahLst/>
                <a:cxnLst>
                  <a:cxn ang="0">
                    <a:pos x="T0" y="T1"/>
                  </a:cxn>
                  <a:cxn ang="0">
                    <a:pos x="T2" y="T3"/>
                  </a:cxn>
                  <a:cxn ang="0">
                    <a:pos x="T4" y="T5"/>
                  </a:cxn>
                  <a:cxn ang="0">
                    <a:pos x="T6" y="T7"/>
                  </a:cxn>
                  <a:cxn ang="0">
                    <a:pos x="T8" y="T9"/>
                  </a:cxn>
                </a:cxnLst>
                <a:rect l="0" t="0" r="r" b="b"/>
                <a:pathLst>
                  <a:path w="21" h="109">
                    <a:moveTo>
                      <a:pt x="12" y="0"/>
                    </a:moveTo>
                    <a:lnTo>
                      <a:pt x="21" y="0"/>
                    </a:lnTo>
                    <a:lnTo>
                      <a:pt x="9" y="109"/>
                    </a:lnTo>
                    <a:lnTo>
                      <a:pt x="0" y="109"/>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153"/>
              <p:cNvSpPr>
                <a:spLocks/>
              </p:cNvSpPr>
              <p:nvPr userDrawn="1"/>
            </p:nvSpPr>
            <p:spPr bwMode="auto">
              <a:xfrm>
                <a:off x="12182" y="2337"/>
                <a:ext cx="48" cy="8"/>
              </a:xfrm>
              <a:custGeom>
                <a:avLst/>
                <a:gdLst>
                  <a:gd name="T0" fmla="*/ 1 w 48"/>
                  <a:gd name="T1" fmla="*/ 0 h 8"/>
                  <a:gd name="T2" fmla="*/ 48 w 48"/>
                  <a:gd name="T3" fmla="*/ 0 h 8"/>
                  <a:gd name="T4" fmla="*/ 48 w 48"/>
                  <a:gd name="T5" fmla="*/ 8 h 8"/>
                  <a:gd name="T6" fmla="*/ 0 w 48"/>
                  <a:gd name="T7" fmla="*/ 8 h 8"/>
                  <a:gd name="T8" fmla="*/ 1 w 48"/>
                  <a:gd name="T9" fmla="*/ 0 h 8"/>
                </a:gdLst>
                <a:ahLst/>
                <a:cxnLst>
                  <a:cxn ang="0">
                    <a:pos x="T0" y="T1"/>
                  </a:cxn>
                  <a:cxn ang="0">
                    <a:pos x="T2" y="T3"/>
                  </a:cxn>
                  <a:cxn ang="0">
                    <a:pos x="T4" y="T5"/>
                  </a:cxn>
                  <a:cxn ang="0">
                    <a:pos x="T6" y="T7"/>
                  </a:cxn>
                  <a:cxn ang="0">
                    <a:pos x="T8" y="T9"/>
                  </a:cxn>
                </a:cxnLst>
                <a:rect l="0" t="0" r="r" b="b"/>
                <a:pathLst>
                  <a:path w="48" h="8">
                    <a:moveTo>
                      <a:pt x="1" y="0"/>
                    </a:moveTo>
                    <a:lnTo>
                      <a:pt x="48" y="0"/>
                    </a:lnTo>
                    <a:lnTo>
                      <a:pt x="48" y="8"/>
                    </a:lnTo>
                    <a:lnTo>
                      <a:pt x="0" y="8"/>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154"/>
              <p:cNvSpPr>
                <a:spLocks noEditPoints="1"/>
              </p:cNvSpPr>
              <p:nvPr userDrawn="1"/>
            </p:nvSpPr>
            <p:spPr bwMode="auto">
              <a:xfrm>
                <a:off x="12299" y="2274"/>
                <a:ext cx="79" cy="109"/>
              </a:xfrm>
              <a:custGeom>
                <a:avLst/>
                <a:gdLst>
                  <a:gd name="T0" fmla="*/ 63 w 64"/>
                  <a:gd name="T1" fmla="*/ 64 h 89"/>
                  <a:gd name="T2" fmla="*/ 33 w 64"/>
                  <a:gd name="T3" fmla="*/ 89 h 89"/>
                  <a:gd name="T4" fmla="*/ 0 w 64"/>
                  <a:gd name="T5" fmla="*/ 89 h 89"/>
                  <a:gd name="T6" fmla="*/ 9 w 64"/>
                  <a:gd name="T7" fmla="*/ 0 h 89"/>
                  <a:gd name="T8" fmla="*/ 37 w 64"/>
                  <a:gd name="T9" fmla="*/ 0 h 89"/>
                  <a:gd name="T10" fmla="*/ 64 w 64"/>
                  <a:gd name="T11" fmla="*/ 22 h 89"/>
                  <a:gd name="T12" fmla="*/ 48 w 64"/>
                  <a:gd name="T13" fmla="*/ 46 h 89"/>
                  <a:gd name="T14" fmla="*/ 48 w 64"/>
                  <a:gd name="T15" fmla="*/ 46 h 89"/>
                  <a:gd name="T16" fmla="*/ 63 w 64"/>
                  <a:gd name="T17" fmla="*/ 64 h 89"/>
                  <a:gd name="T18" fmla="*/ 55 w 64"/>
                  <a:gd name="T19" fmla="*/ 64 h 89"/>
                  <a:gd name="T20" fmla="*/ 36 w 64"/>
                  <a:gd name="T21" fmla="*/ 50 h 89"/>
                  <a:gd name="T22" fmla="*/ 12 w 64"/>
                  <a:gd name="T23" fmla="*/ 50 h 89"/>
                  <a:gd name="T24" fmla="*/ 9 w 64"/>
                  <a:gd name="T25" fmla="*/ 83 h 89"/>
                  <a:gd name="T26" fmla="*/ 33 w 64"/>
                  <a:gd name="T27" fmla="*/ 83 h 89"/>
                  <a:gd name="T28" fmla="*/ 55 w 64"/>
                  <a:gd name="T29" fmla="*/ 64 h 89"/>
                  <a:gd name="T30" fmla="*/ 37 w 64"/>
                  <a:gd name="T31" fmla="*/ 7 h 89"/>
                  <a:gd name="T32" fmla="*/ 16 w 64"/>
                  <a:gd name="T33" fmla="*/ 7 h 89"/>
                  <a:gd name="T34" fmla="*/ 13 w 64"/>
                  <a:gd name="T35" fmla="*/ 44 h 89"/>
                  <a:gd name="T36" fmla="*/ 33 w 64"/>
                  <a:gd name="T37" fmla="*/ 44 h 89"/>
                  <a:gd name="T38" fmla="*/ 56 w 64"/>
                  <a:gd name="T39" fmla="*/ 23 h 89"/>
                  <a:gd name="T40" fmla="*/ 37 w 64"/>
                  <a:gd name="T41" fmla="*/ 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9">
                    <a:moveTo>
                      <a:pt x="63" y="64"/>
                    </a:moveTo>
                    <a:cubicBezTo>
                      <a:pt x="63" y="81"/>
                      <a:pt x="51" y="89"/>
                      <a:pt x="33" y="89"/>
                    </a:cubicBezTo>
                    <a:cubicBezTo>
                      <a:pt x="0" y="89"/>
                      <a:pt x="0" y="89"/>
                      <a:pt x="0" y="89"/>
                    </a:cubicBezTo>
                    <a:cubicBezTo>
                      <a:pt x="9" y="0"/>
                      <a:pt x="9" y="0"/>
                      <a:pt x="9" y="0"/>
                    </a:cubicBezTo>
                    <a:cubicBezTo>
                      <a:pt x="37" y="0"/>
                      <a:pt x="37" y="0"/>
                      <a:pt x="37" y="0"/>
                    </a:cubicBezTo>
                    <a:cubicBezTo>
                      <a:pt x="55" y="0"/>
                      <a:pt x="64" y="8"/>
                      <a:pt x="64" y="22"/>
                    </a:cubicBezTo>
                    <a:cubicBezTo>
                      <a:pt x="64" y="34"/>
                      <a:pt x="59" y="42"/>
                      <a:pt x="48" y="46"/>
                    </a:cubicBezTo>
                    <a:cubicBezTo>
                      <a:pt x="48" y="46"/>
                      <a:pt x="48" y="46"/>
                      <a:pt x="48" y="46"/>
                    </a:cubicBezTo>
                    <a:cubicBezTo>
                      <a:pt x="58" y="49"/>
                      <a:pt x="63" y="55"/>
                      <a:pt x="63" y="64"/>
                    </a:cubicBezTo>
                    <a:close/>
                    <a:moveTo>
                      <a:pt x="55" y="64"/>
                    </a:moveTo>
                    <a:cubicBezTo>
                      <a:pt x="55" y="55"/>
                      <a:pt x="49" y="50"/>
                      <a:pt x="36" y="50"/>
                    </a:cubicBezTo>
                    <a:cubicBezTo>
                      <a:pt x="12" y="50"/>
                      <a:pt x="12" y="50"/>
                      <a:pt x="12" y="50"/>
                    </a:cubicBezTo>
                    <a:cubicBezTo>
                      <a:pt x="9" y="83"/>
                      <a:pt x="9" y="83"/>
                      <a:pt x="9" y="83"/>
                    </a:cubicBezTo>
                    <a:cubicBezTo>
                      <a:pt x="33" y="83"/>
                      <a:pt x="33" y="83"/>
                      <a:pt x="33" y="83"/>
                    </a:cubicBezTo>
                    <a:cubicBezTo>
                      <a:pt x="47" y="83"/>
                      <a:pt x="55" y="77"/>
                      <a:pt x="55" y="64"/>
                    </a:cubicBezTo>
                    <a:close/>
                    <a:moveTo>
                      <a:pt x="37" y="7"/>
                    </a:moveTo>
                    <a:cubicBezTo>
                      <a:pt x="16" y="7"/>
                      <a:pt x="16" y="7"/>
                      <a:pt x="16" y="7"/>
                    </a:cubicBezTo>
                    <a:cubicBezTo>
                      <a:pt x="13" y="44"/>
                      <a:pt x="13" y="44"/>
                      <a:pt x="13" y="44"/>
                    </a:cubicBezTo>
                    <a:cubicBezTo>
                      <a:pt x="33" y="44"/>
                      <a:pt x="33" y="44"/>
                      <a:pt x="33" y="44"/>
                    </a:cubicBezTo>
                    <a:cubicBezTo>
                      <a:pt x="48" y="44"/>
                      <a:pt x="56" y="37"/>
                      <a:pt x="56" y="23"/>
                    </a:cubicBezTo>
                    <a:cubicBezTo>
                      <a:pt x="56" y="12"/>
                      <a:pt x="50"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155"/>
              <p:cNvSpPr>
                <a:spLocks noEditPoints="1"/>
              </p:cNvSpPr>
              <p:nvPr userDrawn="1"/>
            </p:nvSpPr>
            <p:spPr bwMode="auto">
              <a:xfrm>
                <a:off x="12402" y="2309"/>
                <a:ext cx="71" cy="77"/>
              </a:xfrm>
              <a:custGeom>
                <a:avLst/>
                <a:gdLst>
                  <a:gd name="T0" fmla="*/ 7 w 58"/>
                  <a:gd name="T1" fmla="*/ 33 h 63"/>
                  <a:gd name="T2" fmla="*/ 7 w 58"/>
                  <a:gd name="T3" fmla="*/ 36 h 63"/>
                  <a:gd name="T4" fmla="*/ 27 w 58"/>
                  <a:gd name="T5" fmla="*/ 56 h 63"/>
                  <a:gd name="T6" fmla="*/ 48 w 58"/>
                  <a:gd name="T7" fmla="*/ 45 h 63"/>
                  <a:gd name="T8" fmla="*/ 55 w 58"/>
                  <a:gd name="T9" fmla="*/ 47 h 63"/>
                  <a:gd name="T10" fmla="*/ 27 w 58"/>
                  <a:gd name="T11" fmla="*/ 63 h 63"/>
                  <a:gd name="T12" fmla="*/ 0 w 58"/>
                  <a:gd name="T13" fmla="*/ 36 h 63"/>
                  <a:gd name="T14" fmla="*/ 33 w 58"/>
                  <a:gd name="T15" fmla="*/ 0 h 63"/>
                  <a:gd name="T16" fmla="*/ 58 w 58"/>
                  <a:gd name="T17" fmla="*/ 26 h 63"/>
                  <a:gd name="T18" fmla="*/ 57 w 58"/>
                  <a:gd name="T19" fmla="*/ 33 h 63"/>
                  <a:gd name="T20" fmla="*/ 7 w 58"/>
                  <a:gd name="T21" fmla="*/ 33 h 63"/>
                  <a:gd name="T22" fmla="*/ 8 w 58"/>
                  <a:gd name="T23" fmla="*/ 27 h 63"/>
                  <a:gd name="T24" fmla="*/ 50 w 58"/>
                  <a:gd name="T25" fmla="*/ 27 h 63"/>
                  <a:gd name="T26" fmla="*/ 50 w 58"/>
                  <a:gd name="T27" fmla="*/ 26 h 63"/>
                  <a:gd name="T28" fmla="*/ 33 w 58"/>
                  <a:gd name="T29" fmla="*/ 7 h 63"/>
                  <a:gd name="T30" fmla="*/ 8 w 58"/>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3">
                    <a:moveTo>
                      <a:pt x="7" y="33"/>
                    </a:moveTo>
                    <a:cubicBezTo>
                      <a:pt x="7" y="34"/>
                      <a:pt x="7" y="35"/>
                      <a:pt x="7" y="36"/>
                    </a:cubicBezTo>
                    <a:cubicBezTo>
                      <a:pt x="7" y="49"/>
                      <a:pt x="15" y="56"/>
                      <a:pt x="27" y="56"/>
                    </a:cubicBezTo>
                    <a:cubicBezTo>
                      <a:pt x="36" y="56"/>
                      <a:pt x="44" y="53"/>
                      <a:pt x="48" y="45"/>
                    </a:cubicBezTo>
                    <a:cubicBezTo>
                      <a:pt x="55" y="47"/>
                      <a:pt x="55" y="47"/>
                      <a:pt x="55" y="47"/>
                    </a:cubicBezTo>
                    <a:cubicBezTo>
                      <a:pt x="50" y="57"/>
                      <a:pt x="39" y="63"/>
                      <a:pt x="27" y="63"/>
                    </a:cubicBezTo>
                    <a:cubicBezTo>
                      <a:pt x="11" y="63"/>
                      <a:pt x="0" y="53"/>
                      <a:pt x="0" y="36"/>
                    </a:cubicBezTo>
                    <a:cubicBezTo>
                      <a:pt x="0" y="17"/>
                      <a:pt x="14" y="0"/>
                      <a:pt x="33" y="0"/>
                    </a:cubicBezTo>
                    <a:cubicBezTo>
                      <a:pt x="48" y="0"/>
                      <a:pt x="58" y="10"/>
                      <a:pt x="58" y="26"/>
                    </a:cubicBezTo>
                    <a:cubicBezTo>
                      <a:pt x="58" y="28"/>
                      <a:pt x="57" y="31"/>
                      <a:pt x="57" y="33"/>
                    </a:cubicBezTo>
                    <a:lnTo>
                      <a:pt x="7" y="33"/>
                    </a:lnTo>
                    <a:close/>
                    <a:moveTo>
                      <a:pt x="8" y="27"/>
                    </a:moveTo>
                    <a:cubicBezTo>
                      <a:pt x="50" y="27"/>
                      <a:pt x="50" y="27"/>
                      <a:pt x="50" y="27"/>
                    </a:cubicBezTo>
                    <a:cubicBezTo>
                      <a:pt x="50" y="26"/>
                      <a:pt x="50" y="26"/>
                      <a:pt x="50" y="26"/>
                    </a:cubicBezTo>
                    <a:cubicBezTo>
                      <a:pt x="50" y="13"/>
                      <a:pt x="43" y="7"/>
                      <a:pt x="33" y="7"/>
                    </a:cubicBezTo>
                    <a:cubicBezTo>
                      <a:pt x="20" y="7"/>
                      <a:pt x="11" y="16"/>
                      <a:pt x="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156"/>
              <p:cNvSpPr>
                <a:spLocks noEditPoints="1"/>
              </p:cNvSpPr>
              <p:nvPr userDrawn="1"/>
            </p:nvSpPr>
            <p:spPr bwMode="auto">
              <a:xfrm>
                <a:off x="971" y="7544"/>
                <a:ext cx="118" cy="99"/>
              </a:xfrm>
              <a:custGeom>
                <a:avLst/>
                <a:gdLst>
                  <a:gd name="T0" fmla="*/ 74 w 96"/>
                  <a:gd name="T1" fmla="*/ 13 h 81"/>
                  <a:gd name="T2" fmla="*/ 92 w 96"/>
                  <a:gd name="T3" fmla="*/ 49 h 81"/>
                  <a:gd name="T4" fmla="*/ 85 w 96"/>
                  <a:gd name="T5" fmla="*/ 81 h 81"/>
                  <a:gd name="T6" fmla="*/ 0 w 96"/>
                  <a:gd name="T7" fmla="*/ 51 h 81"/>
                  <a:gd name="T8" fmla="*/ 6 w 96"/>
                  <a:gd name="T9" fmla="*/ 24 h 81"/>
                  <a:gd name="T10" fmla="*/ 34 w 96"/>
                  <a:gd name="T11" fmla="*/ 3 h 81"/>
                  <a:gd name="T12" fmla="*/ 53 w 96"/>
                  <a:gd name="T13" fmla="*/ 24 h 81"/>
                  <a:gd name="T14" fmla="*/ 54 w 96"/>
                  <a:gd name="T15" fmla="*/ 24 h 81"/>
                  <a:gd name="T16" fmla="*/ 74 w 96"/>
                  <a:gd name="T17" fmla="*/ 13 h 81"/>
                  <a:gd name="T18" fmla="*/ 12 w 96"/>
                  <a:gd name="T19" fmla="*/ 26 h 81"/>
                  <a:gd name="T20" fmla="*/ 8 w 96"/>
                  <a:gd name="T21" fmla="*/ 46 h 81"/>
                  <a:gd name="T22" fmla="*/ 43 w 96"/>
                  <a:gd name="T23" fmla="*/ 58 h 81"/>
                  <a:gd name="T24" fmla="*/ 48 w 96"/>
                  <a:gd name="T25" fmla="*/ 38 h 81"/>
                  <a:gd name="T26" fmla="*/ 32 w 96"/>
                  <a:gd name="T27" fmla="*/ 11 h 81"/>
                  <a:gd name="T28" fmla="*/ 12 w 96"/>
                  <a:gd name="T29" fmla="*/ 26 h 81"/>
                  <a:gd name="T30" fmla="*/ 72 w 96"/>
                  <a:gd name="T31" fmla="*/ 21 h 81"/>
                  <a:gd name="T32" fmla="*/ 55 w 96"/>
                  <a:gd name="T33" fmla="*/ 36 h 81"/>
                  <a:gd name="T34" fmla="*/ 49 w 96"/>
                  <a:gd name="T35" fmla="*/ 60 h 81"/>
                  <a:gd name="T36" fmla="*/ 80 w 96"/>
                  <a:gd name="T37" fmla="*/ 71 h 81"/>
                  <a:gd name="T38" fmla="*/ 86 w 96"/>
                  <a:gd name="T39" fmla="*/ 47 h 81"/>
                  <a:gd name="T40" fmla="*/ 72 w 96"/>
                  <a:gd name="T41" fmla="*/ 2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81">
                    <a:moveTo>
                      <a:pt x="74" y="13"/>
                    </a:moveTo>
                    <a:cubicBezTo>
                      <a:pt x="91" y="17"/>
                      <a:pt x="96" y="31"/>
                      <a:pt x="92" y="49"/>
                    </a:cubicBezTo>
                    <a:cubicBezTo>
                      <a:pt x="85" y="81"/>
                      <a:pt x="85" y="81"/>
                      <a:pt x="85" y="81"/>
                    </a:cubicBezTo>
                    <a:cubicBezTo>
                      <a:pt x="0" y="51"/>
                      <a:pt x="0" y="51"/>
                      <a:pt x="0" y="51"/>
                    </a:cubicBezTo>
                    <a:cubicBezTo>
                      <a:pt x="6" y="24"/>
                      <a:pt x="6" y="24"/>
                      <a:pt x="6" y="24"/>
                    </a:cubicBezTo>
                    <a:cubicBezTo>
                      <a:pt x="10" y="7"/>
                      <a:pt x="20" y="0"/>
                      <a:pt x="34" y="3"/>
                    </a:cubicBezTo>
                    <a:cubicBezTo>
                      <a:pt x="45" y="6"/>
                      <a:pt x="52" y="12"/>
                      <a:pt x="53" y="24"/>
                    </a:cubicBezTo>
                    <a:cubicBezTo>
                      <a:pt x="54" y="24"/>
                      <a:pt x="54" y="24"/>
                      <a:pt x="54" y="24"/>
                    </a:cubicBezTo>
                    <a:cubicBezTo>
                      <a:pt x="58" y="15"/>
                      <a:pt x="65" y="11"/>
                      <a:pt x="74" y="13"/>
                    </a:cubicBezTo>
                    <a:close/>
                    <a:moveTo>
                      <a:pt x="12" y="26"/>
                    </a:moveTo>
                    <a:cubicBezTo>
                      <a:pt x="8" y="46"/>
                      <a:pt x="8" y="46"/>
                      <a:pt x="8" y="46"/>
                    </a:cubicBezTo>
                    <a:cubicBezTo>
                      <a:pt x="43" y="58"/>
                      <a:pt x="43" y="58"/>
                      <a:pt x="43" y="58"/>
                    </a:cubicBezTo>
                    <a:cubicBezTo>
                      <a:pt x="48" y="38"/>
                      <a:pt x="48" y="38"/>
                      <a:pt x="48" y="38"/>
                    </a:cubicBezTo>
                    <a:cubicBezTo>
                      <a:pt x="51" y="23"/>
                      <a:pt x="47" y="14"/>
                      <a:pt x="32" y="11"/>
                    </a:cubicBezTo>
                    <a:cubicBezTo>
                      <a:pt x="22" y="8"/>
                      <a:pt x="15" y="13"/>
                      <a:pt x="12" y="26"/>
                    </a:cubicBezTo>
                    <a:close/>
                    <a:moveTo>
                      <a:pt x="72" y="21"/>
                    </a:moveTo>
                    <a:cubicBezTo>
                      <a:pt x="64" y="19"/>
                      <a:pt x="58" y="23"/>
                      <a:pt x="55" y="36"/>
                    </a:cubicBezTo>
                    <a:cubicBezTo>
                      <a:pt x="49" y="60"/>
                      <a:pt x="49" y="60"/>
                      <a:pt x="49" y="60"/>
                    </a:cubicBezTo>
                    <a:cubicBezTo>
                      <a:pt x="80" y="71"/>
                      <a:pt x="80" y="71"/>
                      <a:pt x="80" y="71"/>
                    </a:cubicBezTo>
                    <a:cubicBezTo>
                      <a:pt x="86" y="47"/>
                      <a:pt x="86" y="47"/>
                      <a:pt x="86" y="47"/>
                    </a:cubicBezTo>
                    <a:cubicBezTo>
                      <a:pt x="89" y="33"/>
                      <a:pt x="85" y="24"/>
                      <a:pt x="7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157"/>
              <p:cNvSpPr>
                <a:spLocks noEditPoints="1"/>
              </p:cNvSpPr>
              <p:nvPr userDrawn="1"/>
            </p:nvSpPr>
            <p:spPr bwMode="auto">
              <a:xfrm>
                <a:off x="1029" y="7461"/>
                <a:ext cx="83" cy="81"/>
              </a:xfrm>
              <a:custGeom>
                <a:avLst/>
                <a:gdLst>
                  <a:gd name="T0" fmla="*/ 31 w 67"/>
                  <a:gd name="T1" fmla="*/ 54 h 66"/>
                  <a:gd name="T2" fmla="*/ 33 w 67"/>
                  <a:gd name="T3" fmla="*/ 55 h 66"/>
                  <a:gd name="T4" fmla="*/ 58 w 67"/>
                  <a:gd name="T5" fmla="*/ 40 h 66"/>
                  <a:gd name="T6" fmla="*/ 51 w 67"/>
                  <a:gd name="T7" fmla="*/ 17 h 66"/>
                  <a:gd name="T8" fmla="*/ 54 w 67"/>
                  <a:gd name="T9" fmla="*/ 11 h 66"/>
                  <a:gd name="T10" fmla="*/ 64 w 67"/>
                  <a:gd name="T11" fmla="*/ 42 h 66"/>
                  <a:gd name="T12" fmla="*/ 32 w 67"/>
                  <a:gd name="T13" fmla="*/ 62 h 66"/>
                  <a:gd name="T14" fmla="*/ 4 w 67"/>
                  <a:gd name="T15" fmla="*/ 22 h 66"/>
                  <a:gd name="T16" fmla="*/ 35 w 67"/>
                  <a:gd name="T17" fmla="*/ 3 h 66"/>
                  <a:gd name="T18" fmla="*/ 42 w 67"/>
                  <a:gd name="T19" fmla="*/ 6 h 66"/>
                  <a:gd name="T20" fmla="*/ 31 w 67"/>
                  <a:gd name="T21" fmla="*/ 54 h 66"/>
                  <a:gd name="T22" fmla="*/ 25 w 67"/>
                  <a:gd name="T23" fmla="*/ 52 h 66"/>
                  <a:gd name="T24" fmla="*/ 34 w 67"/>
                  <a:gd name="T25" fmla="*/ 11 h 66"/>
                  <a:gd name="T26" fmla="*/ 33 w 67"/>
                  <a:gd name="T27" fmla="*/ 11 h 66"/>
                  <a:gd name="T28" fmla="*/ 10 w 67"/>
                  <a:gd name="T29" fmla="*/ 24 h 66"/>
                  <a:gd name="T30" fmla="*/ 25 w 67"/>
                  <a:gd name="T31" fmla="*/ 5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66">
                    <a:moveTo>
                      <a:pt x="31" y="54"/>
                    </a:moveTo>
                    <a:cubicBezTo>
                      <a:pt x="31" y="55"/>
                      <a:pt x="32" y="55"/>
                      <a:pt x="33" y="55"/>
                    </a:cubicBezTo>
                    <a:cubicBezTo>
                      <a:pt x="46" y="58"/>
                      <a:pt x="55" y="52"/>
                      <a:pt x="58" y="40"/>
                    </a:cubicBezTo>
                    <a:cubicBezTo>
                      <a:pt x="60" y="32"/>
                      <a:pt x="58" y="23"/>
                      <a:pt x="51" y="17"/>
                    </a:cubicBezTo>
                    <a:cubicBezTo>
                      <a:pt x="54" y="11"/>
                      <a:pt x="54" y="11"/>
                      <a:pt x="54" y="11"/>
                    </a:cubicBezTo>
                    <a:cubicBezTo>
                      <a:pt x="63" y="18"/>
                      <a:pt x="67" y="30"/>
                      <a:pt x="64" y="42"/>
                    </a:cubicBezTo>
                    <a:cubicBezTo>
                      <a:pt x="60" y="58"/>
                      <a:pt x="48" y="66"/>
                      <a:pt x="32" y="62"/>
                    </a:cubicBezTo>
                    <a:cubicBezTo>
                      <a:pt x="13" y="58"/>
                      <a:pt x="0" y="40"/>
                      <a:pt x="4" y="22"/>
                    </a:cubicBezTo>
                    <a:cubicBezTo>
                      <a:pt x="8" y="8"/>
                      <a:pt x="19" y="0"/>
                      <a:pt x="35" y="3"/>
                    </a:cubicBezTo>
                    <a:cubicBezTo>
                      <a:pt x="37" y="4"/>
                      <a:pt x="40" y="5"/>
                      <a:pt x="42" y="6"/>
                    </a:cubicBezTo>
                    <a:lnTo>
                      <a:pt x="31" y="54"/>
                    </a:lnTo>
                    <a:close/>
                    <a:moveTo>
                      <a:pt x="25" y="52"/>
                    </a:moveTo>
                    <a:cubicBezTo>
                      <a:pt x="34" y="11"/>
                      <a:pt x="34" y="11"/>
                      <a:pt x="34" y="11"/>
                    </a:cubicBezTo>
                    <a:cubicBezTo>
                      <a:pt x="33" y="11"/>
                      <a:pt x="33" y="11"/>
                      <a:pt x="33" y="11"/>
                    </a:cubicBezTo>
                    <a:cubicBezTo>
                      <a:pt x="21" y="8"/>
                      <a:pt x="13" y="13"/>
                      <a:pt x="10" y="24"/>
                    </a:cubicBezTo>
                    <a:cubicBezTo>
                      <a:pt x="8" y="36"/>
                      <a:pt x="14" y="47"/>
                      <a:pt x="25"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Freeform 158"/>
              <p:cNvSpPr>
                <a:spLocks/>
              </p:cNvSpPr>
              <p:nvPr userDrawn="1"/>
            </p:nvSpPr>
            <p:spPr bwMode="auto">
              <a:xfrm>
                <a:off x="1025" y="7288"/>
                <a:ext cx="126" cy="118"/>
              </a:xfrm>
              <a:custGeom>
                <a:avLst/>
                <a:gdLst>
                  <a:gd name="T0" fmla="*/ 52 w 102"/>
                  <a:gd name="T1" fmla="*/ 45 h 96"/>
                  <a:gd name="T2" fmla="*/ 60 w 102"/>
                  <a:gd name="T3" fmla="*/ 8 h 96"/>
                  <a:gd name="T4" fmla="*/ 102 w 102"/>
                  <a:gd name="T5" fmla="*/ 22 h 96"/>
                  <a:gd name="T6" fmla="*/ 101 w 102"/>
                  <a:gd name="T7" fmla="*/ 29 h 96"/>
                  <a:gd name="T8" fmla="*/ 84 w 102"/>
                  <a:gd name="T9" fmla="*/ 24 h 96"/>
                  <a:gd name="T10" fmla="*/ 83 w 102"/>
                  <a:gd name="T11" fmla="*/ 24 h 96"/>
                  <a:gd name="T12" fmla="*/ 95 w 102"/>
                  <a:gd name="T13" fmla="*/ 62 h 96"/>
                  <a:gd name="T14" fmla="*/ 47 w 102"/>
                  <a:gd name="T15" fmla="*/ 91 h 96"/>
                  <a:gd name="T16" fmla="*/ 7 w 102"/>
                  <a:gd name="T17" fmla="*/ 31 h 96"/>
                  <a:gd name="T18" fmla="*/ 43 w 102"/>
                  <a:gd name="T19" fmla="*/ 2 h 96"/>
                  <a:gd name="T20" fmla="*/ 43 w 102"/>
                  <a:gd name="T21" fmla="*/ 10 h 96"/>
                  <a:gd name="T22" fmla="*/ 14 w 102"/>
                  <a:gd name="T23" fmla="*/ 33 h 96"/>
                  <a:gd name="T24" fmla="*/ 48 w 102"/>
                  <a:gd name="T25" fmla="*/ 83 h 96"/>
                  <a:gd name="T26" fmla="*/ 88 w 102"/>
                  <a:gd name="T27" fmla="*/ 60 h 96"/>
                  <a:gd name="T28" fmla="*/ 65 w 102"/>
                  <a:gd name="T29" fmla="*/ 17 h 96"/>
                  <a:gd name="T30" fmla="*/ 58 w 102"/>
                  <a:gd name="T31" fmla="*/ 47 h 96"/>
                  <a:gd name="T32" fmla="*/ 52 w 102"/>
                  <a:gd name="T33" fmla="*/ 4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96">
                    <a:moveTo>
                      <a:pt x="52" y="45"/>
                    </a:moveTo>
                    <a:cubicBezTo>
                      <a:pt x="60" y="8"/>
                      <a:pt x="60" y="8"/>
                      <a:pt x="60" y="8"/>
                    </a:cubicBezTo>
                    <a:cubicBezTo>
                      <a:pt x="102" y="22"/>
                      <a:pt x="102" y="22"/>
                      <a:pt x="102" y="22"/>
                    </a:cubicBezTo>
                    <a:cubicBezTo>
                      <a:pt x="101" y="29"/>
                      <a:pt x="101" y="29"/>
                      <a:pt x="101" y="29"/>
                    </a:cubicBezTo>
                    <a:cubicBezTo>
                      <a:pt x="84" y="24"/>
                      <a:pt x="84" y="24"/>
                      <a:pt x="84" y="24"/>
                    </a:cubicBezTo>
                    <a:cubicBezTo>
                      <a:pt x="83" y="24"/>
                      <a:pt x="83" y="24"/>
                      <a:pt x="83" y="24"/>
                    </a:cubicBezTo>
                    <a:cubicBezTo>
                      <a:pt x="94" y="33"/>
                      <a:pt x="98" y="48"/>
                      <a:pt x="95" y="62"/>
                    </a:cubicBezTo>
                    <a:cubicBezTo>
                      <a:pt x="90" y="84"/>
                      <a:pt x="71" y="96"/>
                      <a:pt x="47" y="91"/>
                    </a:cubicBezTo>
                    <a:cubicBezTo>
                      <a:pt x="19" y="84"/>
                      <a:pt x="0" y="59"/>
                      <a:pt x="7" y="31"/>
                    </a:cubicBezTo>
                    <a:cubicBezTo>
                      <a:pt x="11" y="12"/>
                      <a:pt x="26" y="0"/>
                      <a:pt x="43" y="2"/>
                    </a:cubicBezTo>
                    <a:cubicBezTo>
                      <a:pt x="43" y="10"/>
                      <a:pt x="43" y="10"/>
                      <a:pt x="43" y="10"/>
                    </a:cubicBezTo>
                    <a:cubicBezTo>
                      <a:pt x="29" y="9"/>
                      <a:pt x="17" y="17"/>
                      <a:pt x="14" y="33"/>
                    </a:cubicBezTo>
                    <a:cubicBezTo>
                      <a:pt x="8" y="57"/>
                      <a:pt x="24" y="77"/>
                      <a:pt x="48" y="83"/>
                    </a:cubicBezTo>
                    <a:cubicBezTo>
                      <a:pt x="69" y="88"/>
                      <a:pt x="84" y="78"/>
                      <a:pt x="88" y="60"/>
                    </a:cubicBezTo>
                    <a:cubicBezTo>
                      <a:pt x="92" y="42"/>
                      <a:pt x="84" y="25"/>
                      <a:pt x="65" y="17"/>
                    </a:cubicBezTo>
                    <a:cubicBezTo>
                      <a:pt x="58" y="47"/>
                      <a:pt x="58" y="47"/>
                      <a:pt x="58" y="47"/>
                    </a:cubicBezTo>
                    <a:lnTo>
                      <a:pt x="52"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159"/>
              <p:cNvSpPr>
                <a:spLocks/>
              </p:cNvSpPr>
              <p:nvPr userDrawn="1"/>
            </p:nvSpPr>
            <p:spPr bwMode="auto">
              <a:xfrm>
                <a:off x="1054" y="7242"/>
                <a:ext cx="107" cy="45"/>
              </a:xfrm>
              <a:custGeom>
                <a:avLst/>
                <a:gdLst>
                  <a:gd name="T0" fmla="*/ 0 w 107"/>
                  <a:gd name="T1" fmla="*/ 8 h 45"/>
                  <a:gd name="T2" fmla="*/ 1 w 107"/>
                  <a:gd name="T3" fmla="*/ 0 h 45"/>
                  <a:gd name="T4" fmla="*/ 107 w 107"/>
                  <a:gd name="T5" fmla="*/ 35 h 45"/>
                  <a:gd name="T6" fmla="*/ 104 w 107"/>
                  <a:gd name="T7" fmla="*/ 45 h 45"/>
                  <a:gd name="T8" fmla="*/ 0 w 107"/>
                  <a:gd name="T9" fmla="*/ 8 h 45"/>
                </a:gdLst>
                <a:ahLst/>
                <a:cxnLst>
                  <a:cxn ang="0">
                    <a:pos x="T0" y="T1"/>
                  </a:cxn>
                  <a:cxn ang="0">
                    <a:pos x="T2" y="T3"/>
                  </a:cxn>
                  <a:cxn ang="0">
                    <a:pos x="T4" y="T5"/>
                  </a:cxn>
                  <a:cxn ang="0">
                    <a:pos x="T6" y="T7"/>
                  </a:cxn>
                  <a:cxn ang="0">
                    <a:pos x="T8" y="T9"/>
                  </a:cxn>
                </a:cxnLst>
                <a:rect l="0" t="0" r="r" b="b"/>
                <a:pathLst>
                  <a:path w="107" h="45">
                    <a:moveTo>
                      <a:pt x="0" y="8"/>
                    </a:moveTo>
                    <a:lnTo>
                      <a:pt x="1" y="0"/>
                    </a:lnTo>
                    <a:lnTo>
                      <a:pt x="107" y="35"/>
                    </a:lnTo>
                    <a:lnTo>
                      <a:pt x="104" y="45"/>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160"/>
              <p:cNvSpPr>
                <a:spLocks noEditPoints="1"/>
              </p:cNvSpPr>
              <p:nvPr userDrawn="1"/>
            </p:nvSpPr>
            <p:spPr bwMode="auto">
              <a:xfrm>
                <a:off x="1098" y="7162"/>
                <a:ext cx="84" cy="84"/>
              </a:xfrm>
              <a:custGeom>
                <a:avLst/>
                <a:gdLst>
                  <a:gd name="T0" fmla="*/ 31 w 68"/>
                  <a:gd name="T1" fmla="*/ 65 h 68"/>
                  <a:gd name="T2" fmla="*/ 4 w 68"/>
                  <a:gd name="T3" fmla="*/ 24 h 68"/>
                  <a:gd name="T4" fmla="*/ 37 w 68"/>
                  <a:gd name="T5" fmla="*/ 3 h 68"/>
                  <a:gd name="T6" fmla="*/ 64 w 68"/>
                  <a:gd name="T7" fmla="*/ 44 h 68"/>
                  <a:gd name="T8" fmla="*/ 31 w 68"/>
                  <a:gd name="T9" fmla="*/ 65 h 68"/>
                  <a:gd name="T10" fmla="*/ 36 w 68"/>
                  <a:gd name="T11" fmla="*/ 11 h 68"/>
                  <a:gd name="T12" fmla="*/ 11 w 68"/>
                  <a:gd name="T13" fmla="*/ 26 h 68"/>
                  <a:gd name="T14" fmla="*/ 32 w 68"/>
                  <a:gd name="T15" fmla="*/ 57 h 68"/>
                  <a:gd name="T16" fmla="*/ 58 w 68"/>
                  <a:gd name="T17" fmla="*/ 42 h 68"/>
                  <a:gd name="T18" fmla="*/ 36 w 68"/>
                  <a:gd name="T19" fmla="*/ 1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8">
                    <a:moveTo>
                      <a:pt x="31" y="65"/>
                    </a:moveTo>
                    <a:cubicBezTo>
                      <a:pt x="12" y="60"/>
                      <a:pt x="0" y="43"/>
                      <a:pt x="4" y="24"/>
                    </a:cubicBezTo>
                    <a:cubicBezTo>
                      <a:pt x="8" y="8"/>
                      <a:pt x="21" y="0"/>
                      <a:pt x="37" y="3"/>
                    </a:cubicBezTo>
                    <a:cubicBezTo>
                      <a:pt x="56" y="8"/>
                      <a:pt x="68" y="25"/>
                      <a:pt x="64" y="44"/>
                    </a:cubicBezTo>
                    <a:cubicBezTo>
                      <a:pt x="60" y="60"/>
                      <a:pt x="47" y="68"/>
                      <a:pt x="31" y="65"/>
                    </a:cubicBezTo>
                    <a:close/>
                    <a:moveTo>
                      <a:pt x="36" y="11"/>
                    </a:moveTo>
                    <a:cubicBezTo>
                      <a:pt x="23" y="8"/>
                      <a:pt x="13" y="14"/>
                      <a:pt x="11" y="26"/>
                    </a:cubicBezTo>
                    <a:cubicBezTo>
                      <a:pt x="7" y="40"/>
                      <a:pt x="17" y="54"/>
                      <a:pt x="32" y="57"/>
                    </a:cubicBezTo>
                    <a:cubicBezTo>
                      <a:pt x="45" y="60"/>
                      <a:pt x="55" y="54"/>
                      <a:pt x="58" y="42"/>
                    </a:cubicBezTo>
                    <a:cubicBezTo>
                      <a:pt x="61" y="28"/>
                      <a:pt x="51" y="14"/>
                      <a:pt x="3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161"/>
              <p:cNvSpPr>
                <a:spLocks noEditPoints="1"/>
              </p:cNvSpPr>
              <p:nvPr userDrawn="1"/>
            </p:nvSpPr>
            <p:spPr bwMode="auto">
              <a:xfrm>
                <a:off x="1084" y="7067"/>
                <a:ext cx="120" cy="87"/>
              </a:xfrm>
              <a:custGeom>
                <a:avLst/>
                <a:gdLst>
                  <a:gd name="T0" fmla="*/ 66 w 97"/>
                  <a:gd name="T1" fmla="*/ 3 h 71"/>
                  <a:gd name="T2" fmla="*/ 93 w 97"/>
                  <a:gd name="T3" fmla="*/ 43 h 71"/>
                  <a:gd name="T4" fmla="*/ 77 w 97"/>
                  <a:gd name="T5" fmla="*/ 60 h 71"/>
                  <a:gd name="T6" fmla="*/ 77 w 97"/>
                  <a:gd name="T7" fmla="*/ 61 h 71"/>
                  <a:gd name="T8" fmla="*/ 87 w 97"/>
                  <a:gd name="T9" fmla="*/ 64 h 71"/>
                  <a:gd name="T10" fmla="*/ 85 w 97"/>
                  <a:gd name="T11" fmla="*/ 71 h 71"/>
                  <a:gd name="T12" fmla="*/ 0 w 97"/>
                  <a:gd name="T13" fmla="*/ 42 h 71"/>
                  <a:gd name="T14" fmla="*/ 2 w 97"/>
                  <a:gd name="T15" fmla="*/ 34 h 71"/>
                  <a:gd name="T16" fmla="*/ 40 w 97"/>
                  <a:gd name="T17" fmla="*/ 47 h 71"/>
                  <a:gd name="T18" fmla="*/ 40 w 97"/>
                  <a:gd name="T19" fmla="*/ 47 h 71"/>
                  <a:gd name="T20" fmla="*/ 34 w 97"/>
                  <a:gd name="T21" fmla="*/ 22 h 71"/>
                  <a:gd name="T22" fmla="*/ 66 w 97"/>
                  <a:gd name="T23" fmla="*/ 3 h 71"/>
                  <a:gd name="T24" fmla="*/ 65 w 97"/>
                  <a:gd name="T25" fmla="*/ 11 h 71"/>
                  <a:gd name="T26" fmla="*/ 40 w 97"/>
                  <a:gd name="T27" fmla="*/ 25 h 71"/>
                  <a:gd name="T28" fmla="*/ 53 w 97"/>
                  <a:gd name="T29" fmla="*/ 52 h 71"/>
                  <a:gd name="T30" fmla="*/ 64 w 97"/>
                  <a:gd name="T31" fmla="*/ 56 h 71"/>
                  <a:gd name="T32" fmla="*/ 87 w 97"/>
                  <a:gd name="T33" fmla="*/ 42 h 71"/>
                  <a:gd name="T34" fmla="*/ 65 w 97"/>
                  <a:gd name="T35"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1">
                    <a:moveTo>
                      <a:pt x="66" y="3"/>
                    </a:moveTo>
                    <a:cubicBezTo>
                      <a:pt x="85" y="8"/>
                      <a:pt x="97" y="24"/>
                      <a:pt x="93" y="43"/>
                    </a:cubicBezTo>
                    <a:cubicBezTo>
                      <a:pt x="91" y="52"/>
                      <a:pt x="85" y="59"/>
                      <a:pt x="77" y="60"/>
                    </a:cubicBezTo>
                    <a:cubicBezTo>
                      <a:pt x="77" y="61"/>
                      <a:pt x="77" y="61"/>
                      <a:pt x="77" y="61"/>
                    </a:cubicBezTo>
                    <a:cubicBezTo>
                      <a:pt x="87" y="64"/>
                      <a:pt x="87" y="64"/>
                      <a:pt x="87" y="64"/>
                    </a:cubicBezTo>
                    <a:cubicBezTo>
                      <a:pt x="85" y="71"/>
                      <a:pt x="85" y="71"/>
                      <a:pt x="85" y="71"/>
                    </a:cubicBezTo>
                    <a:cubicBezTo>
                      <a:pt x="0" y="42"/>
                      <a:pt x="0" y="42"/>
                      <a:pt x="0" y="42"/>
                    </a:cubicBezTo>
                    <a:cubicBezTo>
                      <a:pt x="2" y="34"/>
                      <a:pt x="2" y="34"/>
                      <a:pt x="2" y="34"/>
                    </a:cubicBezTo>
                    <a:cubicBezTo>
                      <a:pt x="40" y="47"/>
                      <a:pt x="40" y="47"/>
                      <a:pt x="40" y="47"/>
                    </a:cubicBezTo>
                    <a:cubicBezTo>
                      <a:pt x="40" y="47"/>
                      <a:pt x="40" y="47"/>
                      <a:pt x="40" y="47"/>
                    </a:cubicBezTo>
                    <a:cubicBezTo>
                      <a:pt x="34" y="41"/>
                      <a:pt x="32" y="31"/>
                      <a:pt x="34" y="22"/>
                    </a:cubicBezTo>
                    <a:cubicBezTo>
                      <a:pt x="37" y="8"/>
                      <a:pt x="50" y="0"/>
                      <a:pt x="66" y="3"/>
                    </a:cubicBezTo>
                    <a:close/>
                    <a:moveTo>
                      <a:pt x="65" y="11"/>
                    </a:moveTo>
                    <a:cubicBezTo>
                      <a:pt x="52" y="8"/>
                      <a:pt x="42" y="14"/>
                      <a:pt x="40" y="25"/>
                    </a:cubicBezTo>
                    <a:cubicBezTo>
                      <a:pt x="37" y="37"/>
                      <a:pt x="43" y="49"/>
                      <a:pt x="53" y="52"/>
                    </a:cubicBezTo>
                    <a:cubicBezTo>
                      <a:pt x="64" y="56"/>
                      <a:pt x="64" y="56"/>
                      <a:pt x="64" y="56"/>
                    </a:cubicBezTo>
                    <a:cubicBezTo>
                      <a:pt x="74" y="59"/>
                      <a:pt x="84" y="53"/>
                      <a:pt x="87" y="42"/>
                    </a:cubicBezTo>
                    <a:cubicBezTo>
                      <a:pt x="90" y="27"/>
                      <a:pt x="80" y="14"/>
                      <a:pt x="6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162"/>
              <p:cNvSpPr>
                <a:spLocks noEditPoints="1"/>
              </p:cNvSpPr>
              <p:nvPr userDrawn="1"/>
            </p:nvSpPr>
            <p:spPr bwMode="auto">
              <a:xfrm>
                <a:off x="1141" y="6970"/>
                <a:ext cx="85" cy="87"/>
              </a:xfrm>
              <a:custGeom>
                <a:avLst/>
                <a:gdLst>
                  <a:gd name="T0" fmla="*/ 13 w 69"/>
                  <a:gd name="T1" fmla="*/ 0 h 71"/>
                  <a:gd name="T2" fmla="*/ 69 w 69"/>
                  <a:gd name="T3" fmla="*/ 19 h 71"/>
                  <a:gd name="T4" fmla="*/ 68 w 69"/>
                  <a:gd name="T5" fmla="*/ 26 h 71"/>
                  <a:gd name="T6" fmla="*/ 58 w 69"/>
                  <a:gd name="T7" fmla="*/ 23 h 71"/>
                  <a:gd name="T8" fmla="*/ 58 w 69"/>
                  <a:gd name="T9" fmla="*/ 23 h 71"/>
                  <a:gd name="T10" fmla="*/ 64 w 69"/>
                  <a:gd name="T11" fmla="*/ 48 h 71"/>
                  <a:gd name="T12" fmla="*/ 32 w 69"/>
                  <a:gd name="T13" fmla="*/ 67 h 71"/>
                  <a:gd name="T14" fmla="*/ 5 w 69"/>
                  <a:gd name="T15" fmla="*/ 28 h 71"/>
                  <a:gd name="T16" fmla="*/ 20 w 69"/>
                  <a:gd name="T17" fmla="*/ 10 h 71"/>
                  <a:gd name="T18" fmla="*/ 21 w 69"/>
                  <a:gd name="T19" fmla="*/ 10 h 71"/>
                  <a:gd name="T20" fmla="*/ 11 w 69"/>
                  <a:gd name="T21" fmla="*/ 6 h 71"/>
                  <a:gd name="T22" fmla="*/ 13 w 69"/>
                  <a:gd name="T23" fmla="*/ 0 h 71"/>
                  <a:gd name="T24" fmla="*/ 11 w 69"/>
                  <a:gd name="T25" fmla="*/ 29 h 71"/>
                  <a:gd name="T26" fmla="*/ 33 w 69"/>
                  <a:gd name="T27" fmla="*/ 60 h 71"/>
                  <a:gd name="T28" fmla="*/ 58 w 69"/>
                  <a:gd name="T29" fmla="*/ 45 h 71"/>
                  <a:gd name="T30" fmla="*/ 45 w 69"/>
                  <a:gd name="T31" fmla="*/ 18 h 71"/>
                  <a:gd name="T32" fmla="*/ 34 w 69"/>
                  <a:gd name="T33" fmla="*/ 15 h 71"/>
                  <a:gd name="T34" fmla="*/ 11 w 69"/>
                  <a:gd name="T35" fmla="*/ 2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71">
                    <a:moveTo>
                      <a:pt x="13" y="0"/>
                    </a:moveTo>
                    <a:cubicBezTo>
                      <a:pt x="69" y="19"/>
                      <a:pt x="69" y="19"/>
                      <a:pt x="69" y="19"/>
                    </a:cubicBezTo>
                    <a:cubicBezTo>
                      <a:pt x="68" y="26"/>
                      <a:pt x="68" y="26"/>
                      <a:pt x="68" y="26"/>
                    </a:cubicBezTo>
                    <a:cubicBezTo>
                      <a:pt x="58" y="23"/>
                      <a:pt x="58" y="23"/>
                      <a:pt x="58" y="23"/>
                    </a:cubicBezTo>
                    <a:cubicBezTo>
                      <a:pt x="58" y="23"/>
                      <a:pt x="58" y="23"/>
                      <a:pt x="58" y="23"/>
                    </a:cubicBezTo>
                    <a:cubicBezTo>
                      <a:pt x="64" y="29"/>
                      <a:pt x="66" y="39"/>
                      <a:pt x="64" y="48"/>
                    </a:cubicBezTo>
                    <a:cubicBezTo>
                      <a:pt x="61" y="63"/>
                      <a:pt x="48" y="71"/>
                      <a:pt x="32" y="67"/>
                    </a:cubicBezTo>
                    <a:cubicBezTo>
                      <a:pt x="13" y="63"/>
                      <a:pt x="0" y="46"/>
                      <a:pt x="5" y="28"/>
                    </a:cubicBezTo>
                    <a:cubicBezTo>
                      <a:pt x="7" y="19"/>
                      <a:pt x="13" y="12"/>
                      <a:pt x="20" y="10"/>
                    </a:cubicBezTo>
                    <a:cubicBezTo>
                      <a:pt x="21" y="10"/>
                      <a:pt x="21" y="10"/>
                      <a:pt x="21" y="10"/>
                    </a:cubicBezTo>
                    <a:cubicBezTo>
                      <a:pt x="11" y="6"/>
                      <a:pt x="11" y="6"/>
                      <a:pt x="11" y="6"/>
                    </a:cubicBezTo>
                    <a:lnTo>
                      <a:pt x="13" y="0"/>
                    </a:lnTo>
                    <a:close/>
                    <a:moveTo>
                      <a:pt x="11" y="29"/>
                    </a:moveTo>
                    <a:cubicBezTo>
                      <a:pt x="8" y="44"/>
                      <a:pt x="18" y="56"/>
                      <a:pt x="33" y="60"/>
                    </a:cubicBezTo>
                    <a:cubicBezTo>
                      <a:pt x="46" y="63"/>
                      <a:pt x="55" y="57"/>
                      <a:pt x="58" y="45"/>
                    </a:cubicBezTo>
                    <a:cubicBezTo>
                      <a:pt x="61" y="34"/>
                      <a:pt x="55" y="22"/>
                      <a:pt x="45" y="18"/>
                    </a:cubicBezTo>
                    <a:cubicBezTo>
                      <a:pt x="34" y="15"/>
                      <a:pt x="34" y="15"/>
                      <a:pt x="34" y="15"/>
                    </a:cubicBezTo>
                    <a:cubicBezTo>
                      <a:pt x="24" y="11"/>
                      <a:pt x="14" y="17"/>
                      <a:pt x="1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163"/>
              <p:cNvSpPr>
                <a:spLocks/>
              </p:cNvSpPr>
              <p:nvPr userDrawn="1"/>
            </p:nvSpPr>
            <p:spPr bwMode="auto">
              <a:xfrm>
                <a:off x="1129" y="6918"/>
                <a:ext cx="107" cy="45"/>
              </a:xfrm>
              <a:custGeom>
                <a:avLst/>
                <a:gdLst>
                  <a:gd name="T0" fmla="*/ 0 w 107"/>
                  <a:gd name="T1" fmla="*/ 9 h 45"/>
                  <a:gd name="T2" fmla="*/ 2 w 107"/>
                  <a:gd name="T3" fmla="*/ 0 h 45"/>
                  <a:gd name="T4" fmla="*/ 107 w 107"/>
                  <a:gd name="T5" fmla="*/ 36 h 45"/>
                  <a:gd name="T6" fmla="*/ 105 w 107"/>
                  <a:gd name="T7" fmla="*/ 45 h 45"/>
                  <a:gd name="T8" fmla="*/ 0 w 107"/>
                  <a:gd name="T9" fmla="*/ 9 h 45"/>
                </a:gdLst>
                <a:ahLst/>
                <a:cxnLst>
                  <a:cxn ang="0">
                    <a:pos x="T0" y="T1"/>
                  </a:cxn>
                  <a:cxn ang="0">
                    <a:pos x="T2" y="T3"/>
                  </a:cxn>
                  <a:cxn ang="0">
                    <a:pos x="T4" y="T5"/>
                  </a:cxn>
                  <a:cxn ang="0">
                    <a:pos x="T6" y="T7"/>
                  </a:cxn>
                  <a:cxn ang="0">
                    <a:pos x="T8" y="T9"/>
                  </a:cxn>
                </a:cxnLst>
                <a:rect l="0" t="0" r="r" b="b"/>
                <a:pathLst>
                  <a:path w="107" h="45">
                    <a:moveTo>
                      <a:pt x="0" y="9"/>
                    </a:moveTo>
                    <a:lnTo>
                      <a:pt x="2" y="0"/>
                    </a:lnTo>
                    <a:lnTo>
                      <a:pt x="107" y="36"/>
                    </a:lnTo>
                    <a:lnTo>
                      <a:pt x="105" y="45"/>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164"/>
              <p:cNvSpPr>
                <a:spLocks/>
              </p:cNvSpPr>
              <p:nvPr userDrawn="1"/>
            </p:nvSpPr>
            <p:spPr bwMode="auto">
              <a:xfrm>
                <a:off x="1207" y="6823"/>
                <a:ext cx="18" cy="49"/>
              </a:xfrm>
              <a:custGeom>
                <a:avLst/>
                <a:gdLst>
                  <a:gd name="T0" fmla="*/ 0 w 18"/>
                  <a:gd name="T1" fmla="*/ 47 h 49"/>
                  <a:gd name="T2" fmla="*/ 11 w 18"/>
                  <a:gd name="T3" fmla="*/ 0 h 49"/>
                  <a:gd name="T4" fmla="*/ 18 w 18"/>
                  <a:gd name="T5" fmla="*/ 3 h 49"/>
                  <a:gd name="T6" fmla="*/ 7 w 18"/>
                  <a:gd name="T7" fmla="*/ 49 h 49"/>
                  <a:gd name="T8" fmla="*/ 0 w 18"/>
                  <a:gd name="T9" fmla="*/ 47 h 49"/>
                </a:gdLst>
                <a:ahLst/>
                <a:cxnLst>
                  <a:cxn ang="0">
                    <a:pos x="T0" y="T1"/>
                  </a:cxn>
                  <a:cxn ang="0">
                    <a:pos x="T2" y="T3"/>
                  </a:cxn>
                  <a:cxn ang="0">
                    <a:pos x="T4" y="T5"/>
                  </a:cxn>
                  <a:cxn ang="0">
                    <a:pos x="T6" y="T7"/>
                  </a:cxn>
                  <a:cxn ang="0">
                    <a:pos x="T8" y="T9"/>
                  </a:cxn>
                </a:cxnLst>
                <a:rect l="0" t="0" r="r" b="b"/>
                <a:pathLst>
                  <a:path w="18" h="49">
                    <a:moveTo>
                      <a:pt x="0" y="47"/>
                    </a:moveTo>
                    <a:lnTo>
                      <a:pt x="11" y="0"/>
                    </a:lnTo>
                    <a:lnTo>
                      <a:pt x="18" y="3"/>
                    </a:lnTo>
                    <a:lnTo>
                      <a:pt x="7" y="49"/>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165"/>
              <p:cNvSpPr>
                <a:spLocks noEditPoints="1"/>
              </p:cNvSpPr>
              <p:nvPr userDrawn="1"/>
            </p:nvSpPr>
            <p:spPr bwMode="auto">
              <a:xfrm>
                <a:off x="1175" y="6669"/>
                <a:ext cx="118" cy="99"/>
              </a:xfrm>
              <a:custGeom>
                <a:avLst/>
                <a:gdLst>
                  <a:gd name="T0" fmla="*/ 74 w 96"/>
                  <a:gd name="T1" fmla="*/ 13 h 81"/>
                  <a:gd name="T2" fmla="*/ 92 w 96"/>
                  <a:gd name="T3" fmla="*/ 49 h 81"/>
                  <a:gd name="T4" fmla="*/ 85 w 96"/>
                  <a:gd name="T5" fmla="*/ 81 h 81"/>
                  <a:gd name="T6" fmla="*/ 0 w 96"/>
                  <a:gd name="T7" fmla="*/ 51 h 81"/>
                  <a:gd name="T8" fmla="*/ 6 w 96"/>
                  <a:gd name="T9" fmla="*/ 24 h 81"/>
                  <a:gd name="T10" fmla="*/ 34 w 96"/>
                  <a:gd name="T11" fmla="*/ 3 h 81"/>
                  <a:gd name="T12" fmla="*/ 53 w 96"/>
                  <a:gd name="T13" fmla="*/ 24 h 81"/>
                  <a:gd name="T14" fmla="*/ 54 w 96"/>
                  <a:gd name="T15" fmla="*/ 24 h 81"/>
                  <a:gd name="T16" fmla="*/ 74 w 96"/>
                  <a:gd name="T17" fmla="*/ 13 h 81"/>
                  <a:gd name="T18" fmla="*/ 12 w 96"/>
                  <a:gd name="T19" fmla="*/ 26 h 81"/>
                  <a:gd name="T20" fmla="*/ 8 w 96"/>
                  <a:gd name="T21" fmla="*/ 46 h 81"/>
                  <a:gd name="T22" fmla="*/ 43 w 96"/>
                  <a:gd name="T23" fmla="*/ 58 h 81"/>
                  <a:gd name="T24" fmla="*/ 48 w 96"/>
                  <a:gd name="T25" fmla="*/ 38 h 81"/>
                  <a:gd name="T26" fmla="*/ 32 w 96"/>
                  <a:gd name="T27" fmla="*/ 11 h 81"/>
                  <a:gd name="T28" fmla="*/ 12 w 96"/>
                  <a:gd name="T29" fmla="*/ 26 h 81"/>
                  <a:gd name="T30" fmla="*/ 73 w 96"/>
                  <a:gd name="T31" fmla="*/ 21 h 81"/>
                  <a:gd name="T32" fmla="*/ 55 w 96"/>
                  <a:gd name="T33" fmla="*/ 36 h 81"/>
                  <a:gd name="T34" fmla="*/ 49 w 96"/>
                  <a:gd name="T35" fmla="*/ 60 h 81"/>
                  <a:gd name="T36" fmla="*/ 80 w 96"/>
                  <a:gd name="T37" fmla="*/ 71 h 81"/>
                  <a:gd name="T38" fmla="*/ 86 w 96"/>
                  <a:gd name="T39" fmla="*/ 47 h 81"/>
                  <a:gd name="T40" fmla="*/ 73 w 96"/>
                  <a:gd name="T41" fmla="*/ 2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81">
                    <a:moveTo>
                      <a:pt x="74" y="13"/>
                    </a:moveTo>
                    <a:cubicBezTo>
                      <a:pt x="91" y="17"/>
                      <a:pt x="96" y="31"/>
                      <a:pt x="92" y="49"/>
                    </a:cubicBezTo>
                    <a:cubicBezTo>
                      <a:pt x="85" y="81"/>
                      <a:pt x="85" y="81"/>
                      <a:pt x="85" y="81"/>
                    </a:cubicBezTo>
                    <a:cubicBezTo>
                      <a:pt x="0" y="51"/>
                      <a:pt x="0" y="51"/>
                      <a:pt x="0" y="51"/>
                    </a:cubicBezTo>
                    <a:cubicBezTo>
                      <a:pt x="6" y="24"/>
                      <a:pt x="6" y="24"/>
                      <a:pt x="6" y="24"/>
                    </a:cubicBezTo>
                    <a:cubicBezTo>
                      <a:pt x="10" y="7"/>
                      <a:pt x="20" y="0"/>
                      <a:pt x="34" y="3"/>
                    </a:cubicBezTo>
                    <a:cubicBezTo>
                      <a:pt x="45" y="6"/>
                      <a:pt x="52" y="12"/>
                      <a:pt x="53" y="24"/>
                    </a:cubicBezTo>
                    <a:cubicBezTo>
                      <a:pt x="54" y="24"/>
                      <a:pt x="54" y="24"/>
                      <a:pt x="54" y="24"/>
                    </a:cubicBezTo>
                    <a:cubicBezTo>
                      <a:pt x="58" y="15"/>
                      <a:pt x="65" y="11"/>
                      <a:pt x="74" y="13"/>
                    </a:cubicBezTo>
                    <a:close/>
                    <a:moveTo>
                      <a:pt x="12" y="26"/>
                    </a:moveTo>
                    <a:cubicBezTo>
                      <a:pt x="8" y="46"/>
                      <a:pt x="8" y="46"/>
                      <a:pt x="8" y="46"/>
                    </a:cubicBezTo>
                    <a:cubicBezTo>
                      <a:pt x="43" y="58"/>
                      <a:pt x="43" y="58"/>
                      <a:pt x="43" y="58"/>
                    </a:cubicBezTo>
                    <a:cubicBezTo>
                      <a:pt x="48" y="38"/>
                      <a:pt x="48" y="38"/>
                      <a:pt x="48" y="38"/>
                    </a:cubicBezTo>
                    <a:cubicBezTo>
                      <a:pt x="51" y="24"/>
                      <a:pt x="47" y="14"/>
                      <a:pt x="32" y="11"/>
                    </a:cubicBezTo>
                    <a:cubicBezTo>
                      <a:pt x="22" y="8"/>
                      <a:pt x="15" y="13"/>
                      <a:pt x="12" y="26"/>
                    </a:cubicBezTo>
                    <a:close/>
                    <a:moveTo>
                      <a:pt x="73" y="21"/>
                    </a:moveTo>
                    <a:cubicBezTo>
                      <a:pt x="64" y="19"/>
                      <a:pt x="58" y="24"/>
                      <a:pt x="55" y="36"/>
                    </a:cubicBezTo>
                    <a:cubicBezTo>
                      <a:pt x="49" y="60"/>
                      <a:pt x="49" y="60"/>
                      <a:pt x="49" y="60"/>
                    </a:cubicBezTo>
                    <a:cubicBezTo>
                      <a:pt x="80" y="71"/>
                      <a:pt x="80" y="71"/>
                      <a:pt x="80" y="71"/>
                    </a:cubicBezTo>
                    <a:cubicBezTo>
                      <a:pt x="86" y="47"/>
                      <a:pt x="86" y="47"/>
                      <a:pt x="86" y="47"/>
                    </a:cubicBezTo>
                    <a:cubicBezTo>
                      <a:pt x="89" y="33"/>
                      <a:pt x="85" y="24"/>
                      <a:pt x="7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166"/>
              <p:cNvSpPr>
                <a:spLocks noEditPoints="1"/>
              </p:cNvSpPr>
              <p:nvPr userDrawn="1"/>
            </p:nvSpPr>
            <p:spPr bwMode="auto">
              <a:xfrm>
                <a:off x="1233" y="6586"/>
                <a:ext cx="82" cy="81"/>
              </a:xfrm>
              <a:custGeom>
                <a:avLst/>
                <a:gdLst>
                  <a:gd name="T0" fmla="*/ 31 w 67"/>
                  <a:gd name="T1" fmla="*/ 54 h 66"/>
                  <a:gd name="T2" fmla="*/ 33 w 67"/>
                  <a:gd name="T3" fmla="*/ 55 h 66"/>
                  <a:gd name="T4" fmla="*/ 58 w 67"/>
                  <a:gd name="T5" fmla="*/ 40 h 66"/>
                  <a:gd name="T6" fmla="*/ 51 w 67"/>
                  <a:gd name="T7" fmla="*/ 17 h 66"/>
                  <a:gd name="T8" fmla="*/ 54 w 67"/>
                  <a:gd name="T9" fmla="*/ 11 h 66"/>
                  <a:gd name="T10" fmla="*/ 64 w 67"/>
                  <a:gd name="T11" fmla="*/ 42 h 66"/>
                  <a:gd name="T12" fmla="*/ 32 w 67"/>
                  <a:gd name="T13" fmla="*/ 62 h 66"/>
                  <a:gd name="T14" fmla="*/ 4 w 67"/>
                  <a:gd name="T15" fmla="*/ 22 h 66"/>
                  <a:gd name="T16" fmla="*/ 35 w 67"/>
                  <a:gd name="T17" fmla="*/ 3 h 66"/>
                  <a:gd name="T18" fmla="*/ 42 w 67"/>
                  <a:gd name="T19" fmla="*/ 6 h 66"/>
                  <a:gd name="T20" fmla="*/ 31 w 67"/>
                  <a:gd name="T21" fmla="*/ 54 h 66"/>
                  <a:gd name="T22" fmla="*/ 25 w 67"/>
                  <a:gd name="T23" fmla="*/ 52 h 66"/>
                  <a:gd name="T24" fmla="*/ 35 w 67"/>
                  <a:gd name="T25" fmla="*/ 11 h 66"/>
                  <a:gd name="T26" fmla="*/ 33 w 67"/>
                  <a:gd name="T27" fmla="*/ 11 h 66"/>
                  <a:gd name="T28" fmla="*/ 10 w 67"/>
                  <a:gd name="T29" fmla="*/ 24 h 66"/>
                  <a:gd name="T30" fmla="*/ 25 w 67"/>
                  <a:gd name="T31" fmla="*/ 5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66">
                    <a:moveTo>
                      <a:pt x="31" y="54"/>
                    </a:moveTo>
                    <a:cubicBezTo>
                      <a:pt x="31" y="55"/>
                      <a:pt x="32" y="55"/>
                      <a:pt x="33" y="55"/>
                    </a:cubicBezTo>
                    <a:cubicBezTo>
                      <a:pt x="46" y="58"/>
                      <a:pt x="55" y="52"/>
                      <a:pt x="58" y="40"/>
                    </a:cubicBezTo>
                    <a:cubicBezTo>
                      <a:pt x="60" y="32"/>
                      <a:pt x="58" y="23"/>
                      <a:pt x="51" y="17"/>
                    </a:cubicBezTo>
                    <a:cubicBezTo>
                      <a:pt x="54" y="11"/>
                      <a:pt x="54" y="11"/>
                      <a:pt x="54" y="11"/>
                    </a:cubicBezTo>
                    <a:cubicBezTo>
                      <a:pt x="63" y="18"/>
                      <a:pt x="67" y="30"/>
                      <a:pt x="64" y="42"/>
                    </a:cubicBezTo>
                    <a:cubicBezTo>
                      <a:pt x="60" y="58"/>
                      <a:pt x="48" y="66"/>
                      <a:pt x="32" y="62"/>
                    </a:cubicBezTo>
                    <a:cubicBezTo>
                      <a:pt x="13" y="58"/>
                      <a:pt x="0" y="40"/>
                      <a:pt x="4" y="22"/>
                    </a:cubicBezTo>
                    <a:cubicBezTo>
                      <a:pt x="8" y="8"/>
                      <a:pt x="20" y="0"/>
                      <a:pt x="35" y="3"/>
                    </a:cubicBezTo>
                    <a:cubicBezTo>
                      <a:pt x="37" y="4"/>
                      <a:pt x="40" y="5"/>
                      <a:pt x="42" y="6"/>
                    </a:cubicBezTo>
                    <a:lnTo>
                      <a:pt x="31" y="54"/>
                    </a:lnTo>
                    <a:close/>
                    <a:moveTo>
                      <a:pt x="25" y="52"/>
                    </a:moveTo>
                    <a:cubicBezTo>
                      <a:pt x="35" y="11"/>
                      <a:pt x="35" y="11"/>
                      <a:pt x="35" y="11"/>
                    </a:cubicBezTo>
                    <a:cubicBezTo>
                      <a:pt x="33" y="11"/>
                      <a:pt x="33" y="11"/>
                      <a:pt x="33" y="11"/>
                    </a:cubicBezTo>
                    <a:cubicBezTo>
                      <a:pt x="21" y="8"/>
                      <a:pt x="13" y="13"/>
                      <a:pt x="10" y="24"/>
                    </a:cubicBezTo>
                    <a:cubicBezTo>
                      <a:pt x="8" y="36"/>
                      <a:pt x="14" y="47"/>
                      <a:pt x="25"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167"/>
              <p:cNvSpPr>
                <a:spLocks/>
              </p:cNvSpPr>
              <p:nvPr userDrawn="1"/>
            </p:nvSpPr>
            <p:spPr bwMode="auto">
              <a:xfrm>
                <a:off x="1229" y="6488"/>
                <a:ext cx="107" cy="45"/>
              </a:xfrm>
              <a:custGeom>
                <a:avLst/>
                <a:gdLst>
                  <a:gd name="T0" fmla="*/ 0 w 107"/>
                  <a:gd name="T1" fmla="*/ 10 h 45"/>
                  <a:gd name="T2" fmla="*/ 2 w 107"/>
                  <a:gd name="T3" fmla="*/ 0 h 45"/>
                  <a:gd name="T4" fmla="*/ 107 w 107"/>
                  <a:gd name="T5" fmla="*/ 37 h 45"/>
                  <a:gd name="T6" fmla="*/ 105 w 107"/>
                  <a:gd name="T7" fmla="*/ 45 h 45"/>
                  <a:gd name="T8" fmla="*/ 0 w 107"/>
                  <a:gd name="T9" fmla="*/ 10 h 45"/>
                </a:gdLst>
                <a:ahLst/>
                <a:cxnLst>
                  <a:cxn ang="0">
                    <a:pos x="T0" y="T1"/>
                  </a:cxn>
                  <a:cxn ang="0">
                    <a:pos x="T2" y="T3"/>
                  </a:cxn>
                  <a:cxn ang="0">
                    <a:pos x="T4" y="T5"/>
                  </a:cxn>
                  <a:cxn ang="0">
                    <a:pos x="T6" y="T7"/>
                  </a:cxn>
                  <a:cxn ang="0">
                    <a:pos x="T8" y="T9"/>
                  </a:cxn>
                </a:cxnLst>
                <a:rect l="0" t="0" r="r" b="b"/>
                <a:pathLst>
                  <a:path w="107" h="45">
                    <a:moveTo>
                      <a:pt x="0" y="10"/>
                    </a:moveTo>
                    <a:lnTo>
                      <a:pt x="2" y="0"/>
                    </a:lnTo>
                    <a:lnTo>
                      <a:pt x="107" y="37"/>
                    </a:lnTo>
                    <a:lnTo>
                      <a:pt x="105" y="45"/>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168"/>
              <p:cNvSpPr>
                <a:spLocks/>
              </p:cNvSpPr>
              <p:nvPr userDrawn="1"/>
            </p:nvSpPr>
            <p:spPr bwMode="auto">
              <a:xfrm>
                <a:off x="1275" y="6411"/>
                <a:ext cx="82" cy="80"/>
              </a:xfrm>
              <a:custGeom>
                <a:avLst/>
                <a:gdLst>
                  <a:gd name="T0" fmla="*/ 28 w 67"/>
                  <a:gd name="T1" fmla="*/ 3 h 65"/>
                  <a:gd name="T2" fmla="*/ 32 w 67"/>
                  <a:gd name="T3" fmla="*/ 4 h 65"/>
                  <a:gd name="T4" fmla="*/ 67 w 67"/>
                  <a:gd name="T5" fmla="*/ 16 h 65"/>
                  <a:gd name="T6" fmla="*/ 66 w 67"/>
                  <a:gd name="T7" fmla="*/ 23 h 65"/>
                  <a:gd name="T8" fmla="*/ 33 w 67"/>
                  <a:gd name="T9" fmla="*/ 12 h 65"/>
                  <a:gd name="T10" fmla="*/ 28 w 67"/>
                  <a:gd name="T11" fmla="*/ 11 h 65"/>
                  <a:gd name="T12" fmla="*/ 11 w 67"/>
                  <a:gd name="T13" fmla="*/ 21 h 65"/>
                  <a:gd name="T14" fmla="*/ 26 w 67"/>
                  <a:gd name="T15" fmla="*/ 47 h 65"/>
                  <a:gd name="T16" fmla="*/ 58 w 67"/>
                  <a:gd name="T17" fmla="*/ 58 h 65"/>
                  <a:gd name="T18" fmla="*/ 56 w 67"/>
                  <a:gd name="T19" fmla="*/ 65 h 65"/>
                  <a:gd name="T20" fmla="*/ 0 w 67"/>
                  <a:gd name="T21" fmla="*/ 46 h 65"/>
                  <a:gd name="T22" fmla="*/ 1 w 67"/>
                  <a:gd name="T23" fmla="*/ 39 h 65"/>
                  <a:gd name="T24" fmla="*/ 11 w 67"/>
                  <a:gd name="T25" fmla="*/ 42 h 65"/>
                  <a:gd name="T26" fmla="*/ 11 w 67"/>
                  <a:gd name="T27" fmla="*/ 42 h 65"/>
                  <a:gd name="T28" fmla="*/ 5 w 67"/>
                  <a:gd name="T29" fmla="*/ 17 h 65"/>
                  <a:gd name="T30" fmla="*/ 28 w 67"/>
                  <a:gd name="T31"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65">
                    <a:moveTo>
                      <a:pt x="28" y="3"/>
                    </a:moveTo>
                    <a:cubicBezTo>
                      <a:pt x="30" y="3"/>
                      <a:pt x="31" y="3"/>
                      <a:pt x="32" y="4"/>
                    </a:cubicBezTo>
                    <a:cubicBezTo>
                      <a:pt x="67" y="16"/>
                      <a:pt x="67" y="16"/>
                      <a:pt x="67" y="16"/>
                    </a:cubicBezTo>
                    <a:cubicBezTo>
                      <a:pt x="66" y="23"/>
                      <a:pt x="66" y="23"/>
                      <a:pt x="66" y="23"/>
                    </a:cubicBezTo>
                    <a:cubicBezTo>
                      <a:pt x="33" y="12"/>
                      <a:pt x="33" y="12"/>
                      <a:pt x="33" y="12"/>
                    </a:cubicBezTo>
                    <a:cubicBezTo>
                      <a:pt x="31" y="11"/>
                      <a:pt x="30" y="11"/>
                      <a:pt x="28" y="11"/>
                    </a:cubicBezTo>
                    <a:cubicBezTo>
                      <a:pt x="18" y="8"/>
                      <a:pt x="13" y="12"/>
                      <a:pt x="11" y="21"/>
                    </a:cubicBezTo>
                    <a:cubicBezTo>
                      <a:pt x="8" y="32"/>
                      <a:pt x="13" y="42"/>
                      <a:pt x="26" y="47"/>
                    </a:cubicBezTo>
                    <a:cubicBezTo>
                      <a:pt x="58" y="58"/>
                      <a:pt x="58" y="58"/>
                      <a:pt x="58" y="58"/>
                    </a:cubicBezTo>
                    <a:cubicBezTo>
                      <a:pt x="56" y="65"/>
                      <a:pt x="56" y="65"/>
                      <a:pt x="56" y="65"/>
                    </a:cubicBezTo>
                    <a:cubicBezTo>
                      <a:pt x="0" y="46"/>
                      <a:pt x="0" y="46"/>
                      <a:pt x="0" y="46"/>
                    </a:cubicBezTo>
                    <a:cubicBezTo>
                      <a:pt x="1" y="39"/>
                      <a:pt x="1" y="39"/>
                      <a:pt x="1" y="39"/>
                    </a:cubicBezTo>
                    <a:cubicBezTo>
                      <a:pt x="11" y="42"/>
                      <a:pt x="11" y="42"/>
                      <a:pt x="11" y="42"/>
                    </a:cubicBezTo>
                    <a:cubicBezTo>
                      <a:pt x="11" y="42"/>
                      <a:pt x="11" y="42"/>
                      <a:pt x="11" y="42"/>
                    </a:cubicBezTo>
                    <a:cubicBezTo>
                      <a:pt x="5" y="35"/>
                      <a:pt x="2" y="26"/>
                      <a:pt x="5" y="17"/>
                    </a:cubicBezTo>
                    <a:cubicBezTo>
                      <a:pt x="7" y="6"/>
                      <a:pt x="16" y="0"/>
                      <a:pt x="2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169"/>
              <p:cNvSpPr>
                <a:spLocks/>
              </p:cNvSpPr>
              <p:nvPr userDrawn="1"/>
            </p:nvSpPr>
            <p:spPr bwMode="auto">
              <a:xfrm>
                <a:off x="1296" y="6321"/>
                <a:ext cx="84" cy="79"/>
              </a:xfrm>
              <a:custGeom>
                <a:avLst/>
                <a:gdLst>
                  <a:gd name="T0" fmla="*/ 28 w 68"/>
                  <a:gd name="T1" fmla="*/ 3 h 65"/>
                  <a:gd name="T2" fmla="*/ 32 w 68"/>
                  <a:gd name="T3" fmla="*/ 4 h 65"/>
                  <a:gd name="T4" fmla="*/ 68 w 68"/>
                  <a:gd name="T5" fmla="*/ 16 h 65"/>
                  <a:gd name="T6" fmla="*/ 66 w 68"/>
                  <a:gd name="T7" fmla="*/ 23 h 65"/>
                  <a:gd name="T8" fmla="*/ 33 w 68"/>
                  <a:gd name="T9" fmla="*/ 12 h 65"/>
                  <a:gd name="T10" fmla="*/ 28 w 68"/>
                  <a:gd name="T11" fmla="*/ 11 h 65"/>
                  <a:gd name="T12" fmla="*/ 11 w 68"/>
                  <a:gd name="T13" fmla="*/ 21 h 65"/>
                  <a:gd name="T14" fmla="*/ 26 w 68"/>
                  <a:gd name="T15" fmla="*/ 47 h 65"/>
                  <a:gd name="T16" fmla="*/ 58 w 68"/>
                  <a:gd name="T17" fmla="*/ 58 h 65"/>
                  <a:gd name="T18" fmla="*/ 56 w 68"/>
                  <a:gd name="T19" fmla="*/ 65 h 65"/>
                  <a:gd name="T20" fmla="*/ 0 w 68"/>
                  <a:gd name="T21" fmla="*/ 46 h 65"/>
                  <a:gd name="T22" fmla="*/ 1 w 68"/>
                  <a:gd name="T23" fmla="*/ 39 h 65"/>
                  <a:gd name="T24" fmla="*/ 11 w 68"/>
                  <a:gd name="T25" fmla="*/ 42 h 65"/>
                  <a:gd name="T26" fmla="*/ 11 w 68"/>
                  <a:gd name="T27" fmla="*/ 42 h 65"/>
                  <a:gd name="T28" fmla="*/ 5 w 68"/>
                  <a:gd name="T29" fmla="*/ 17 h 65"/>
                  <a:gd name="T30" fmla="*/ 28 w 68"/>
                  <a:gd name="T31"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65">
                    <a:moveTo>
                      <a:pt x="28" y="3"/>
                    </a:moveTo>
                    <a:cubicBezTo>
                      <a:pt x="30" y="3"/>
                      <a:pt x="31" y="4"/>
                      <a:pt x="32" y="4"/>
                    </a:cubicBezTo>
                    <a:cubicBezTo>
                      <a:pt x="68" y="16"/>
                      <a:pt x="68" y="16"/>
                      <a:pt x="68" y="16"/>
                    </a:cubicBezTo>
                    <a:cubicBezTo>
                      <a:pt x="66" y="23"/>
                      <a:pt x="66" y="23"/>
                      <a:pt x="66" y="23"/>
                    </a:cubicBezTo>
                    <a:cubicBezTo>
                      <a:pt x="33" y="12"/>
                      <a:pt x="33" y="12"/>
                      <a:pt x="33" y="12"/>
                    </a:cubicBezTo>
                    <a:cubicBezTo>
                      <a:pt x="31" y="12"/>
                      <a:pt x="30" y="11"/>
                      <a:pt x="28" y="11"/>
                    </a:cubicBezTo>
                    <a:cubicBezTo>
                      <a:pt x="18" y="8"/>
                      <a:pt x="13" y="12"/>
                      <a:pt x="11" y="21"/>
                    </a:cubicBezTo>
                    <a:cubicBezTo>
                      <a:pt x="8" y="32"/>
                      <a:pt x="13" y="43"/>
                      <a:pt x="26" y="47"/>
                    </a:cubicBezTo>
                    <a:cubicBezTo>
                      <a:pt x="58" y="58"/>
                      <a:pt x="58" y="58"/>
                      <a:pt x="58" y="58"/>
                    </a:cubicBezTo>
                    <a:cubicBezTo>
                      <a:pt x="56" y="65"/>
                      <a:pt x="56" y="65"/>
                      <a:pt x="56" y="65"/>
                    </a:cubicBezTo>
                    <a:cubicBezTo>
                      <a:pt x="0" y="46"/>
                      <a:pt x="0" y="46"/>
                      <a:pt x="0" y="46"/>
                    </a:cubicBezTo>
                    <a:cubicBezTo>
                      <a:pt x="1" y="39"/>
                      <a:pt x="1" y="39"/>
                      <a:pt x="1" y="39"/>
                    </a:cubicBezTo>
                    <a:cubicBezTo>
                      <a:pt x="11" y="42"/>
                      <a:pt x="11" y="42"/>
                      <a:pt x="11" y="42"/>
                    </a:cubicBezTo>
                    <a:cubicBezTo>
                      <a:pt x="11" y="42"/>
                      <a:pt x="11" y="42"/>
                      <a:pt x="11" y="42"/>
                    </a:cubicBezTo>
                    <a:cubicBezTo>
                      <a:pt x="5" y="35"/>
                      <a:pt x="3" y="26"/>
                      <a:pt x="5" y="17"/>
                    </a:cubicBezTo>
                    <a:cubicBezTo>
                      <a:pt x="7" y="6"/>
                      <a:pt x="16" y="0"/>
                      <a:pt x="2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170"/>
              <p:cNvSpPr>
                <a:spLocks noEditPoints="1"/>
              </p:cNvSpPr>
              <p:nvPr userDrawn="1"/>
            </p:nvSpPr>
            <p:spPr bwMode="auto">
              <a:xfrm>
                <a:off x="1317" y="6225"/>
                <a:ext cx="84" cy="83"/>
              </a:xfrm>
              <a:custGeom>
                <a:avLst/>
                <a:gdLst>
                  <a:gd name="T0" fmla="*/ 31 w 68"/>
                  <a:gd name="T1" fmla="*/ 65 h 68"/>
                  <a:gd name="T2" fmla="*/ 4 w 68"/>
                  <a:gd name="T3" fmla="*/ 24 h 68"/>
                  <a:gd name="T4" fmla="*/ 37 w 68"/>
                  <a:gd name="T5" fmla="*/ 4 h 68"/>
                  <a:gd name="T6" fmla="*/ 64 w 68"/>
                  <a:gd name="T7" fmla="*/ 44 h 68"/>
                  <a:gd name="T8" fmla="*/ 31 w 68"/>
                  <a:gd name="T9" fmla="*/ 65 h 68"/>
                  <a:gd name="T10" fmla="*/ 36 w 68"/>
                  <a:gd name="T11" fmla="*/ 11 h 68"/>
                  <a:gd name="T12" fmla="*/ 10 w 68"/>
                  <a:gd name="T13" fmla="*/ 26 h 68"/>
                  <a:gd name="T14" fmla="*/ 32 w 68"/>
                  <a:gd name="T15" fmla="*/ 57 h 68"/>
                  <a:gd name="T16" fmla="*/ 57 w 68"/>
                  <a:gd name="T17" fmla="*/ 42 h 68"/>
                  <a:gd name="T18" fmla="*/ 36 w 68"/>
                  <a:gd name="T19" fmla="*/ 1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8">
                    <a:moveTo>
                      <a:pt x="31" y="65"/>
                    </a:moveTo>
                    <a:cubicBezTo>
                      <a:pt x="12" y="60"/>
                      <a:pt x="0" y="43"/>
                      <a:pt x="4" y="24"/>
                    </a:cubicBezTo>
                    <a:cubicBezTo>
                      <a:pt x="8" y="8"/>
                      <a:pt x="21" y="0"/>
                      <a:pt x="37" y="4"/>
                    </a:cubicBezTo>
                    <a:cubicBezTo>
                      <a:pt x="56" y="8"/>
                      <a:pt x="68" y="25"/>
                      <a:pt x="64" y="44"/>
                    </a:cubicBezTo>
                    <a:cubicBezTo>
                      <a:pt x="60" y="60"/>
                      <a:pt x="47" y="68"/>
                      <a:pt x="31" y="65"/>
                    </a:cubicBezTo>
                    <a:close/>
                    <a:moveTo>
                      <a:pt x="36" y="11"/>
                    </a:moveTo>
                    <a:cubicBezTo>
                      <a:pt x="23" y="8"/>
                      <a:pt x="13" y="14"/>
                      <a:pt x="10" y="26"/>
                    </a:cubicBezTo>
                    <a:cubicBezTo>
                      <a:pt x="7" y="41"/>
                      <a:pt x="17" y="54"/>
                      <a:pt x="32" y="57"/>
                    </a:cubicBezTo>
                    <a:cubicBezTo>
                      <a:pt x="45" y="60"/>
                      <a:pt x="55" y="54"/>
                      <a:pt x="57" y="42"/>
                    </a:cubicBezTo>
                    <a:cubicBezTo>
                      <a:pt x="61" y="28"/>
                      <a:pt x="51" y="15"/>
                      <a:pt x="3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171"/>
              <p:cNvSpPr>
                <a:spLocks/>
              </p:cNvSpPr>
              <p:nvPr userDrawn="1"/>
            </p:nvSpPr>
            <p:spPr bwMode="auto">
              <a:xfrm>
                <a:off x="1335" y="6135"/>
                <a:ext cx="79" cy="68"/>
              </a:xfrm>
              <a:custGeom>
                <a:avLst/>
                <a:gdLst>
                  <a:gd name="T0" fmla="*/ 0 w 79"/>
                  <a:gd name="T1" fmla="*/ 68 h 68"/>
                  <a:gd name="T2" fmla="*/ 3 w 79"/>
                  <a:gd name="T3" fmla="*/ 60 h 68"/>
                  <a:gd name="T4" fmla="*/ 67 w 79"/>
                  <a:gd name="T5" fmla="*/ 55 h 68"/>
                  <a:gd name="T6" fmla="*/ 67 w 79"/>
                  <a:gd name="T7" fmla="*/ 53 h 68"/>
                  <a:gd name="T8" fmla="*/ 15 w 79"/>
                  <a:gd name="T9" fmla="*/ 9 h 68"/>
                  <a:gd name="T10" fmla="*/ 16 w 79"/>
                  <a:gd name="T11" fmla="*/ 0 h 68"/>
                  <a:gd name="T12" fmla="*/ 79 w 79"/>
                  <a:gd name="T13" fmla="*/ 53 h 68"/>
                  <a:gd name="T14" fmla="*/ 78 w 79"/>
                  <a:gd name="T15" fmla="*/ 62 h 68"/>
                  <a:gd name="T16" fmla="*/ 0 w 79"/>
                  <a:gd name="T1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68">
                    <a:moveTo>
                      <a:pt x="0" y="68"/>
                    </a:moveTo>
                    <a:lnTo>
                      <a:pt x="3" y="60"/>
                    </a:lnTo>
                    <a:lnTo>
                      <a:pt x="67" y="55"/>
                    </a:lnTo>
                    <a:lnTo>
                      <a:pt x="67" y="53"/>
                    </a:lnTo>
                    <a:lnTo>
                      <a:pt x="15" y="9"/>
                    </a:lnTo>
                    <a:lnTo>
                      <a:pt x="16" y="0"/>
                    </a:lnTo>
                    <a:lnTo>
                      <a:pt x="79" y="53"/>
                    </a:lnTo>
                    <a:lnTo>
                      <a:pt x="78" y="62"/>
                    </a:lnTo>
                    <a:lnTo>
                      <a:pt x="0"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172"/>
              <p:cNvSpPr>
                <a:spLocks noEditPoints="1"/>
              </p:cNvSpPr>
              <p:nvPr userDrawn="1"/>
            </p:nvSpPr>
            <p:spPr bwMode="auto">
              <a:xfrm>
                <a:off x="1356" y="6049"/>
                <a:ext cx="85" cy="88"/>
              </a:xfrm>
              <a:custGeom>
                <a:avLst/>
                <a:gdLst>
                  <a:gd name="T0" fmla="*/ 12 w 69"/>
                  <a:gd name="T1" fmla="*/ 0 h 72"/>
                  <a:gd name="T2" fmla="*/ 69 w 69"/>
                  <a:gd name="T3" fmla="*/ 20 h 72"/>
                  <a:gd name="T4" fmla="*/ 67 w 69"/>
                  <a:gd name="T5" fmla="*/ 26 h 72"/>
                  <a:gd name="T6" fmla="*/ 58 w 69"/>
                  <a:gd name="T7" fmla="*/ 23 h 72"/>
                  <a:gd name="T8" fmla="*/ 58 w 69"/>
                  <a:gd name="T9" fmla="*/ 24 h 72"/>
                  <a:gd name="T10" fmla="*/ 64 w 69"/>
                  <a:gd name="T11" fmla="*/ 49 h 72"/>
                  <a:gd name="T12" fmla="*/ 32 w 69"/>
                  <a:gd name="T13" fmla="*/ 68 h 72"/>
                  <a:gd name="T14" fmla="*/ 4 w 69"/>
                  <a:gd name="T15" fmla="*/ 28 h 72"/>
                  <a:gd name="T16" fmla="*/ 20 w 69"/>
                  <a:gd name="T17" fmla="*/ 11 h 72"/>
                  <a:gd name="T18" fmla="*/ 20 w 69"/>
                  <a:gd name="T19" fmla="*/ 11 h 72"/>
                  <a:gd name="T20" fmla="*/ 11 w 69"/>
                  <a:gd name="T21" fmla="*/ 7 h 72"/>
                  <a:gd name="T22" fmla="*/ 12 w 69"/>
                  <a:gd name="T23" fmla="*/ 0 h 72"/>
                  <a:gd name="T24" fmla="*/ 11 w 69"/>
                  <a:gd name="T25" fmla="*/ 29 h 72"/>
                  <a:gd name="T26" fmla="*/ 33 w 69"/>
                  <a:gd name="T27" fmla="*/ 60 h 72"/>
                  <a:gd name="T28" fmla="*/ 58 w 69"/>
                  <a:gd name="T29" fmla="*/ 46 h 72"/>
                  <a:gd name="T30" fmla="*/ 44 w 69"/>
                  <a:gd name="T31" fmla="*/ 19 h 72"/>
                  <a:gd name="T32" fmla="*/ 34 w 69"/>
                  <a:gd name="T33" fmla="*/ 15 h 72"/>
                  <a:gd name="T34" fmla="*/ 11 w 69"/>
                  <a:gd name="T35"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72">
                    <a:moveTo>
                      <a:pt x="12" y="0"/>
                    </a:moveTo>
                    <a:cubicBezTo>
                      <a:pt x="69" y="20"/>
                      <a:pt x="69" y="20"/>
                      <a:pt x="69" y="20"/>
                    </a:cubicBezTo>
                    <a:cubicBezTo>
                      <a:pt x="67" y="26"/>
                      <a:pt x="67" y="26"/>
                      <a:pt x="67" y="26"/>
                    </a:cubicBezTo>
                    <a:cubicBezTo>
                      <a:pt x="58" y="23"/>
                      <a:pt x="58" y="23"/>
                      <a:pt x="58" y="23"/>
                    </a:cubicBezTo>
                    <a:cubicBezTo>
                      <a:pt x="58" y="24"/>
                      <a:pt x="58" y="24"/>
                      <a:pt x="58" y="24"/>
                    </a:cubicBezTo>
                    <a:cubicBezTo>
                      <a:pt x="64" y="30"/>
                      <a:pt x="66" y="39"/>
                      <a:pt x="64" y="49"/>
                    </a:cubicBezTo>
                    <a:cubicBezTo>
                      <a:pt x="60" y="64"/>
                      <a:pt x="47" y="72"/>
                      <a:pt x="32" y="68"/>
                    </a:cubicBezTo>
                    <a:cubicBezTo>
                      <a:pt x="12" y="63"/>
                      <a:pt x="0" y="47"/>
                      <a:pt x="4" y="28"/>
                    </a:cubicBezTo>
                    <a:cubicBezTo>
                      <a:pt x="6" y="19"/>
                      <a:pt x="13" y="13"/>
                      <a:pt x="20" y="11"/>
                    </a:cubicBezTo>
                    <a:cubicBezTo>
                      <a:pt x="20" y="11"/>
                      <a:pt x="20" y="11"/>
                      <a:pt x="20" y="11"/>
                    </a:cubicBezTo>
                    <a:cubicBezTo>
                      <a:pt x="11" y="7"/>
                      <a:pt x="11" y="7"/>
                      <a:pt x="11" y="7"/>
                    </a:cubicBezTo>
                    <a:lnTo>
                      <a:pt x="12" y="0"/>
                    </a:lnTo>
                    <a:close/>
                    <a:moveTo>
                      <a:pt x="11" y="29"/>
                    </a:moveTo>
                    <a:cubicBezTo>
                      <a:pt x="7" y="44"/>
                      <a:pt x="18" y="57"/>
                      <a:pt x="33" y="60"/>
                    </a:cubicBezTo>
                    <a:cubicBezTo>
                      <a:pt x="45" y="63"/>
                      <a:pt x="55" y="57"/>
                      <a:pt x="58" y="46"/>
                    </a:cubicBezTo>
                    <a:cubicBezTo>
                      <a:pt x="61" y="34"/>
                      <a:pt x="55" y="23"/>
                      <a:pt x="44" y="19"/>
                    </a:cubicBezTo>
                    <a:cubicBezTo>
                      <a:pt x="34" y="15"/>
                      <a:pt x="34" y="15"/>
                      <a:pt x="34" y="15"/>
                    </a:cubicBezTo>
                    <a:cubicBezTo>
                      <a:pt x="23" y="12"/>
                      <a:pt x="13" y="18"/>
                      <a:pt x="1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173"/>
              <p:cNvSpPr>
                <a:spLocks/>
              </p:cNvSpPr>
              <p:nvPr userDrawn="1"/>
            </p:nvSpPr>
            <p:spPr bwMode="auto">
              <a:xfrm>
                <a:off x="1361" y="5984"/>
                <a:ext cx="96" cy="52"/>
              </a:xfrm>
              <a:custGeom>
                <a:avLst/>
                <a:gdLst>
                  <a:gd name="T0" fmla="*/ 55 w 78"/>
                  <a:gd name="T1" fmla="*/ 31 h 42"/>
                  <a:gd name="T2" fmla="*/ 71 w 78"/>
                  <a:gd name="T3" fmla="*/ 23 h 42"/>
                  <a:gd name="T4" fmla="*/ 72 w 78"/>
                  <a:gd name="T5" fmla="*/ 17 h 42"/>
                  <a:gd name="T6" fmla="*/ 78 w 78"/>
                  <a:gd name="T7" fmla="*/ 19 h 42"/>
                  <a:gd name="T8" fmla="*/ 77 w 78"/>
                  <a:gd name="T9" fmla="*/ 26 h 42"/>
                  <a:gd name="T10" fmla="*/ 57 w 78"/>
                  <a:gd name="T11" fmla="*/ 39 h 42"/>
                  <a:gd name="T12" fmla="*/ 53 w 78"/>
                  <a:gd name="T13" fmla="*/ 38 h 42"/>
                  <a:gd name="T14" fmla="*/ 21 w 78"/>
                  <a:gd name="T15" fmla="*/ 27 h 42"/>
                  <a:gd name="T16" fmla="*/ 18 w 78"/>
                  <a:gd name="T17" fmla="*/ 39 h 42"/>
                  <a:gd name="T18" fmla="*/ 12 w 78"/>
                  <a:gd name="T19" fmla="*/ 36 h 42"/>
                  <a:gd name="T20" fmla="*/ 15 w 78"/>
                  <a:gd name="T21" fmla="*/ 25 h 42"/>
                  <a:gd name="T22" fmla="*/ 0 w 78"/>
                  <a:gd name="T23" fmla="*/ 20 h 42"/>
                  <a:gd name="T24" fmla="*/ 2 w 78"/>
                  <a:gd name="T25" fmla="*/ 13 h 42"/>
                  <a:gd name="T26" fmla="*/ 17 w 78"/>
                  <a:gd name="T27" fmla="*/ 18 h 42"/>
                  <a:gd name="T28" fmla="*/ 21 w 78"/>
                  <a:gd name="T29" fmla="*/ 0 h 42"/>
                  <a:gd name="T30" fmla="*/ 27 w 78"/>
                  <a:gd name="T31" fmla="*/ 2 h 42"/>
                  <a:gd name="T32" fmla="*/ 23 w 78"/>
                  <a:gd name="T33" fmla="*/ 20 h 42"/>
                  <a:gd name="T34" fmla="*/ 55 w 78"/>
                  <a:gd name="T35" fmla="*/ 3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42">
                    <a:moveTo>
                      <a:pt x="55" y="31"/>
                    </a:moveTo>
                    <a:cubicBezTo>
                      <a:pt x="65" y="34"/>
                      <a:pt x="69" y="32"/>
                      <a:pt x="71" y="23"/>
                    </a:cubicBezTo>
                    <a:cubicBezTo>
                      <a:pt x="72" y="21"/>
                      <a:pt x="72" y="19"/>
                      <a:pt x="72" y="17"/>
                    </a:cubicBezTo>
                    <a:cubicBezTo>
                      <a:pt x="78" y="19"/>
                      <a:pt x="78" y="19"/>
                      <a:pt x="78" y="19"/>
                    </a:cubicBezTo>
                    <a:cubicBezTo>
                      <a:pt x="78" y="21"/>
                      <a:pt x="78" y="23"/>
                      <a:pt x="77" y="26"/>
                    </a:cubicBezTo>
                    <a:cubicBezTo>
                      <a:pt x="75" y="37"/>
                      <a:pt x="69" y="42"/>
                      <a:pt x="57" y="39"/>
                    </a:cubicBezTo>
                    <a:cubicBezTo>
                      <a:pt x="56" y="39"/>
                      <a:pt x="55" y="39"/>
                      <a:pt x="53" y="38"/>
                    </a:cubicBezTo>
                    <a:cubicBezTo>
                      <a:pt x="21" y="27"/>
                      <a:pt x="21" y="27"/>
                      <a:pt x="21" y="27"/>
                    </a:cubicBezTo>
                    <a:cubicBezTo>
                      <a:pt x="18" y="39"/>
                      <a:pt x="18" y="39"/>
                      <a:pt x="18" y="39"/>
                    </a:cubicBezTo>
                    <a:cubicBezTo>
                      <a:pt x="12" y="36"/>
                      <a:pt x="12" y="36"/>
                      <a:pt x="12" y="36"/>
                    </a:cubicBezTo>
                    <a:cubicBezTo>
                      <a:pt x="15" y="25"/>
                      <a:pt x="15" y="25"/>
                      <a:pt x="15" y="25"/>
                    </a:cubicBezTo>
                    <a:cubicBezTo>
                      <a:pt x="0" y="20"/>
                      <a:pt x="0" y="20"/>
                      <a:pt x="0" y="20"/>
                    </a:cubicBezTo>
                    <a:cubicBezTo>
                      <a:pt x="2" y="13"/>
                      <a:pt x="2" y="13"/>
                      <a:pt x="2" y="13"/>
                    </a:cubicBezTo>
                    <a:cubicBezTo>
                      <a:pt x="17" y="18"/>
                      <a:pt x="17" y="18"/>
                      <a:pt x="17" y="18"/>
                    </a:cubicBezTo>
                    <a:cubicBezTo>
                      <a:pt x="21" y="0"/>
                      <a:pt x="21" y="0"/>
                      <a:pt x="21" y="0"/>
                    </a:cubicBezTo>
                    <a:cubicBezTo>
                      <a:pt x="27" y="2"/>
                      <a:pt x="27" y="2"/>
                      <a:pt x="27" y="2"/>
                    </a:cubicBezTo>
                    <a:cubicBezTo>
                      <a:pt x="23" y="20"/>
                      <a:pt x="23" y="20"/>
                      <a:pt x="23" y="20"/>
                    </a:cubicBezTo>
                    <a:lnTo>
                      <a:pt x="5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174"/>
              <p:cNvSpPr>
                <a:spLocks noEditPoints="1"/>
              </p:cNvSpPr>
              <p:nvPr userDrawn="1"/>
            </p:nvSpPr>
            <p:spPr bwMode="auto">
              <a:xfrm>
                <a:off x="1363" y="5940"/>
                <a:ext cx="101" cy="44"/>
              </a:xfrm>
              <a:custGeom>
                <a:avLst/>
                <a:gdLst>
                  <a:gd name="T0" fmla="*/ 6 w 81"/>
                  <a:gd name="T1" fmla="*/ 12 h 36"/>
                  <a:gd name="T2" fmla="*/ 1 w 81"/>
                  <a:gd name="T3" fmla="*/ 5 h 36"/>
                  <a:gd name="T4" fmla="*/ 7 w 81"/>
                  <a:gd name="T5" fmla="*/ 0 h 36"/>
                  <a:gd name="T6" fmla="*/ 12 w 81"/>
                  <a:gd name="T7" fmla="*/ 8 h 36"/>
                  <a:gd name="T8" fmla="*/ 6 w 81"/>
                  <a:gd name="T9" fmla="*/ 12 h 36"/>
                  <a:gd name="T10" fmla="*/ 23 w 81"/>
                  <a:gd name="T11" fmla="*/ 16 h 36"/>
                  <a:gd name="T12" fmla="*/ 25 w 81"/>
                  <a:gd name="T13" fmla="*/ 9 h 36"/>
                  <a:gd name="T14" fmla="*/ 81 w 81"/>
                  <a:gd name="T15" fmla="*/ 28 h 36"/>
                  <a:gd name="T16" fmla="*/ 80 w 81"/>
                  <a:gd name="T17" fmla="*/ 36 h 36"/>
                  <a:gd name="T18" fmla="*/ 23 w 81"/>
                  <a:gd name="T19" fmla="*/ 1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36">
                    <a:moveTo>
                      <a:pt x="6" y="12"/>
                    </a:moveTo>
                    <a:cubicBezTo>
                      <a:pt x="2" y="12"/>
                      <a:pt x="0" y="8"/>
                      <a:pt x="1" y="5"/>
                    </a:cubicBezTo>
                    <a:cubicBezTo>
                      <a:pt x="2" y="2"/>
                      <a:pt x="4" y="0"/>
                      <a:pt x="7" y="0"/>
                    </a:cubicBezTo>
                    <a:cubicBezTo>
                      <a:pt x="11" y="1"/>
                      <a:pt x="13" y="5"/>
                      <a:pt x="12" y="8"/>
                    </a:cubicBezTo>
                    <a:cubicBezTo>
                      <a:pt x="11" y="11"/>
                      <a:pt x="9" y="13"/>
                      <a:pt x="6" y="12"/>
                    </a:cubicBezTo>
                    <a:close/>
                    <a:moveTo>
                      <a:pt x="23" y="16"/>
                    </a:moveTo>
                    <a:cubicBezTo>
                      <a:pt x="25" y="9"/>
                      <a:pt x="25" y="9"/>
                      <a:pt x="25" y="9"/>
                    </a:cubicBezTo>
                    <a:cubicBezTo>
                      <a:pt x="81" y="28"/>
                      <a:pt x="81" y="28"/>
                      <a:pt x="81" y="28"/>
                    </a:cubicBezTo>
                    <a:cubicBezTo>
                      <a:pt x="80" y="36"/>
                      <a:pt x="80" y="36"/>
                      <a:pt x="80" y="36"/>
                    </a:cubicBezTo>
                    <a:lnTo>
                      <a:pt x="23"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175"/>
              <p:cNvSpPr>
                <a:spLocks/>
              </p:cNvSpPr>
              <p:nvPr userDrawn="1"/>
            </p:nvSpPr>
            <p:spPr bwMode="auto">
              <a:xfrm>
                <a:off x="1399" y="5862"/>
                <a:ext cx="79" cy="68"/>
              </a:xfrm>
              <a:custGeom>
                <a:avLst/>
                <a:gdLst>
                  <a:gd name="T0" fmla="*/ 0 w 79"/>
                  <a:gd name="T1" fmla="*/ 68 h 68"/>
                  <a:gd name="T2" fmla="*/ 3 w 79"/>
                  <a:gd name="T3" fmla="*/ 60 h 68"/>
                  <a:gd name="T4" fmla="*/ 67 w 79"/>
                  <a:gd name="T5" fmla="*/ 55 h 68"/>
                  <a:gd name="T6" fmla="*/ 67 w 79"/>
                  <a:gd name="T7" fmla="*/ 54 h 68"/>
                  <a:gd name="T8" fmla="*/ 14 w 79"/>
                  <a:gd name="T9" fmla="*/ 8 h 68"/>
                  <a:gd name="T10" fmla="*/ 16 w 79"/>
                  <a:gd name="T11" fmla="*/ 0 h 68"/>
                  <a:gd name="T12" fmla="*/ 79 w 79"/>
                  <a:gd name="T13" fmla="*/ 54 h 68"/>
                  <a:gd name="T14" fmla="*/ 77 w 79"/>
                  <a:gd name="T15" fmla="*/ 62 h 68"/>
                  <a:gd name="T16" fmla="*/ 0 w 79"/>
                  <a:gd name="T1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68">
                    <a:moveTo>
                      <a:pt x="0" y="68"/>
                    </a:moveTo>
                    <a:lnTo>
                      <a:pt x="3" y="60"/>
                    </a:lnTo>
                    <a:lnTo>
                      <a:pt x="67" y="55"/>
                    </a:lnTo>
                    <a:lnTo>
                      <a:pt x="67" y="54"/>
                    </a:lnTo>
                    <a:lnTo>
                      <a:pt x="14" y="8"/>
                    </a:lnTo>
                    <a:lnTo>
                      <a:pt x="16" y="0"/>
                    </a:lnTo>
                    <a:lnTo>
                      <a:pt x="79" y="54"/>
                    </a:lnTo>
                    <a:lnTo>
                      <a:pt x="77" y="62"/>
                    </a:lnTo>
                    <a:lnTo>
                      <a:pt x="0"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176"/>
              <p:cNvSpPr>
                <a:spLocks noEditPoints="1"/>
              </p:cNvSpPr>
              <p:nvPr userDrawn="1"/>
            </p:nvSpPr>
            <p:spPr bwMode="auto">
              <a:xfrm>
                <a:off x="1420" y="5782"/>
                <a:ext cx="82" cy="82"/>
              </a:xfrm>
              <a:custGeom>
                <a:avLst/>
                <a:gdLst>
                  <a:gd name="T0" fmla="*/ 30 w 66"/>
                  <a:gd name="T1" fmla="*/ 55 h 67"/>
                  <a:gd name="T2" fmla="*/ 33 w 66"/>
                  <a:gd name="T3" fmla="*/ 55 h 67"/>
                  <a:gd name="T4" fmla="*/ 57 w 66"/>
                  <a:gd name="T5" fmla="*/ 41 h 67"/>
                  <a:gd name="T6" fmla="*/ 51 w 66"/>
                  <a:gd name="T7" fmla="*/ 18 h 67"/>
                  <a:gd name="T8" fmla="*/ 54 w 66"/>
                  <a:gd name="T9" fmla="*/ 12 h 67"/>
                  <a:gd name="T10" fmla="*/ 64 w 66"/>
                  <a:gd name="T11" fmla="*/ 43 h 67"/>
                  <a:gd name="T12" fmla="*/ 32 w 66"/>
                  <a:gd name="T13" fmla="*/ 63 h 67"/>
                  <a:gd name="T14" fmla="*/ 4 w 66"/>
                  <a:gd name="T15" fmla="*/ 22 h 67"/>
                  <a:gd name="T16" fmla="*/ 34 w 66"/>
                  <a:gd name="T17" fmla="*/ 4 h 67"/>
                  <a:gd name="T18" fmla="*/ 41 w 66"/>
                  <a:gd name="T19" fmla="*/ 6 h 67"/>
                  <a:gd name="T20" fmla="*/ 30 w 66"/>
                  <a:gd name="T21" fmla="*/ 55 h 67"/>
                  <a:gd name="T22" fmla="*/ 25 w 66"/>
                  <a:gd name="T23" fmla="*/ 53 h 67"/>
                  <a:gd name="T24" fmla="*/ 34 w 66"/>
                  <a:gd name="T25" fmla="*/ 12 h 67"/>
                  <a:gd name="T26" fmla="*/ 33 w 66"/>
                  <a:gd name="T27" fmla="*/ 11 h 67"/>
                  <a:gd name="T28" fmla="*/ 10 w 66"/>
                  <a:gd name="T29" fmla="*/ 24 h 67"/>
                  <a:gd name="T30" fmla="*/ 25 w 66"/>
                  <a:gd name="T31" fmla="*/ 5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 h="67">
                    <a:moveTo>
                      <a:pt x="30" y="55"/>
                    </a:moveTo>
                    <a:cubicBezTo>
                      <a:pt x="31" y="55"/>
                      <a:pt x="32" y="55"/>
                      <a:pt x="33" y="55"/>
                    </a:cubicBezTo>
                    <a:cubicBezTo>
                      <a:pt x="46" y="58"/>
                      <a:pt x="55" y="52"/>
                      <a:pt x="57" y="41"/>
                    </a:cubicBezTo>
                    <a:cubicBezTo>
                      <a:pt x="59" y="32"/>
                      <a:pt x="57" y="24"/>
                      <a:pt x="51" y="18"/>
                    </a:cubicBezTo>
                    <a:cubicBezTo>
                      <a:pt x="54" y="12"/>
                      <a:pt x="54" y="12"/>
                      <a:pt x="54" y="12"/>
                    </a:cubicBezTo>
                    <a:cubicBezTo>
                      <a:pt x="62" y="19"/>
                      <a:pt x="66" y="31"/>
                      <a:pt x="64" y="43"/>
                    </a:cubicBezTo>
                    <a:cubicBezTo>
                      <a:pt x="60" y="58"/>
                      <a:pt x="47" y="67"/>
                      <a:pt x="32" y="63"/>
                    </a:cubicBezTo>
                    <a:cubicBezTo>
                      <a:pt x="12" y="58"/>
                      <a:pt x="0" y="41"/>
                      <a:pt x="4" y="22"/>
                    </a:cubicBezTo>
                    <a:cubicBezTo>
                      <a:pt x="7" y="8"/>
                      <a:pt x="19" y="0"/>
                      <a:pt x="34" y="4"/>
                    </a:cubicBezTo>
                    <a:cubicBezTo>
                      <a:pt x="37" y="4"/>
                      <a:pt x="39" y="6"/>
                      <a:pt x="41" y="6"/>
                    </a:cubicBezTo>
                    <a:lnTo>
                      <a:pt x="30" y="55"/>
                    </a:lnTo>
                    <a:close/>
                    <a:moveTo>
                      <a:pt x="25" y="53"/>
                    </a:moveTo>
                    <a:cubicBezTo>
                      <a:pt x="34" y="12"/>
                      <a:pt x="34" y="12"/>
                      <a:pt x="34" y="12"/>
                    </a:cubicBezTo>
                    <a:cubicBezTo>
                      <a:pt x="33" y="11"/>
                      <a:pt x="33" y="11"/>
                      <a:pt x="33" y="11"/>
                    </a:cubicBezTo>
                    <a:cubicBezTo>
                      <a:pt x="21" y="8"/>
                      <a:pt x="12" y="14"/>
                      <a:pt x="10" y="24"/>
                    </a:cubicBezTo>
                    <a:cubicBezTo>
                      <a:pt x="7" y="37"/>
                      <a:pt x="14" y="47"/>
                      <a:pt x="25"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177"/>
              <p:cNvSpPr>
                <a:spLocks/>
              </p:cNvSpPr>
              <p:nvPr userDrawn="1"/>
            </p:nvSpPr>
            <p:spPr bwMode="auto">
              <a:xfrm>
                <a:off x="1475" y="5676"/>
                <a:ext cx="18" cy="49"/>
              </a:xfrm>
              <a:custGeom>
                <a:avLst/>
                <a:gdLst>
                  <a:gd name="T0" fmla="*/ 0 w 18"/>
                  <a:gd name="T1" fmla="*/ 46 h 49"/>
                  <a:gd name="T2" fmla="*/ 10 w 18"/>
                  <a:gd name="T3" fmla="*/ 0 h 49"/>
                  <a:gd name="T4" fmla="*/ 18 w 18"/>
                  <a:gd name="T5" fmla="*/ 2 h 49"/>
                  <a:gd name="T6" fmla="*/ 7 w 18"/>
                  <a:gd name="T7" fmla="*/ 49 h 49"/>
                  <a:gd name="T8" fmla="*/ 0 w 18"/>
                  <a:gd name="T9" fmla="*/ 46 h 49"/>
                </a:gdLst>
                <a:ahLst/>
                <a:cxnLst>
                  <a:cxn ang="0">
                    <a:pos x="T0" y="T1"/>
                  </a:cxn>
                  <a:cxn ang="0">
                    <a:pos x="T2" y="T3"/>
                  </a:cxn>
                  <a:cxn ang="0">
                    <a:pos x="T4" y="T5"/>
                  </a:cxn>
                  <a:cxn ang="0">
                    <a:pos x="T6" y="T7"/>
                  </a:cxn>
                  <a:cxn ang="0">
                    <a:pos x="T8" y="T9"/>
                  </a:cxn>
                </a:cxnLst>
                <a:rect l="0" t="0" r="r" b="b"/>
                <a:pathLst>
                  <a:path w="18" h="49">
                    <a:moveTo>
                      <a:pt x="0" y="46"/>
                    </a:moveTo>
                    <a:lnTo>
                      <a:pt x="10" y="0"/>
                    </a:lnTo>
                    <a:lnTo>
                      <a:pt x="18" y="2"/>
                    </a:lnTo>
                    <a:lnTo>
                      <a:pt x="7" y="49"/>
                    </a:lnTo>
                    <a:lnTo>
                      <a:pt x="0"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Freeform 178"/>
              <p:cNvSpPr>
                <a:spLocks noEditPoints="1"/>
              </p:cNvSpPr>
              <p:nvPr userDrawn="1"/>
            </p:nvSpPr>
            <p:spPr bwMode="auto">
              <a:xfrm>
                <a:off x="1441" y="5522"/>
                <a:ext cx="120" cy="99"/>
              </a:xfrm>
              <a:custGeom>
                <a:avLst/>
                <a:gdLst>
                  <a:gd name="T0" fmla="*/ 75 w 97"/>
                  <a:gd name="T1" fmla="*/ 13 h 81"/>
                  <a:gd name="T2" fmla="*/ 93 w 97"/>
                  <a:gd name="T3" fmla="*/ 49 h 81"/>
                  <a:gd name="T4" fmla="*/ 85 w 97"/>
                  <a:gd name="T5" fmla="*/ 81 h 81"/>
                  <a:gd name="T6" fmla="*/ 0 w 97"/>
                  <a:gd name="T7" fmla="*/ 51 h 81"/>
                  <a:gd name="T8" fmla="*/ 6 w 97"/>
                  <a:gd name="T9" fmla="*/ 24 h 81"/>
                  <a:gd name="T10" fmla="*/ 34 w 97"/>
                  <a:gd name="T11" fmla="*/ 3 h 81"/>
                  <a:gd name="T12" fmla="*/ 54 w 97"/>
                  <a:gd name="T13" fmla="*/ 24 h 81"/>
                  <a:gd name="T14" fmla="*/ 54 w 97"/>
                  <a:gd name="T15" fmla="*/ 24 h 81"/>
                  <a:gd name="T16" fmla="*/ 75 w 97"/>
                  <a:gd name="T17" fmla="*/ 13 h 81"/>
                  <a:gd name="T18" fmla="*/ 13 w 97"/>
                  <a:gd name="T19" fmla="*/ 26 h 81"/>
                  <a:gd name="T20" fmla="*/ 8 w 97"/>
                  <a:gd name="T21" fmla="*/ 46 h 81"/>
                  <a:gd name="T22" fmla="*/ 44 w 97"/>
                  <a:gd name="T23" fmla="*/ 58 h 81"/>
                  <a:gd name="T24" fmla="*/ 48 w 97"/>
                  <a:gd name="T25" fmla="*/ 38 h 81"/>
                  <a:gd name="T26" fmla="*/ 33 w 97"/>
                  <a:gd name="T27" fmla="*/ 11 h 81"/>
                  <a:gd name="T28" fmla="*/ 13 w 97"/>
                  <a:gd name="T29" fmla="*/ 26 h 81"/>
                  <a:gd name="T30" fmla="*/ 73 w 97"/>
                  <a:gd name="T31" fmla="*/ 21 h 81"/>
                  <a:gd name="T32" fmla="*/ 55 w 97"/>
                  <a:gd name="T33" fmla="*/ 36 h 81"/>
                  <a:gd name="T34" fmla="*/ 50 w 97"/>
                  <a:gd name="T35" fmla="*/ 60 h 81"/>
                  <a:gd name="T36" fmla="*/ 81 w 97"/>
                  <a:gd name="T37" fmla="*/ 71 h 81"/>
                  <a:gd name="T38" fmla="*/ 86 w 97"/>
                  <a:gd name="T39" fmla="*/ 47 h 81"/>
                  <a:gd name="T40" fmla="*/ 73 w 97"/>
                  <a:gd name="T41" fmla="*/ 2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 h="81">
                    <a:moveTo>
                      <a:pt x="75" y="13"/>
                    </a:moveTo>
                    <a:cubicBezTo>
                      <a:pt x="91" y="17"/>
                      <a:pt x="97" y="31"/>
                      <a:pt x="93" y="49"/>
                    </a:cubicBezTo>
                    <a:cubicBezTo>
                      <a:pt x="85" y="81"/>
                      <a:pt x="85" y="81"/>
                      <a:pt x="85" y="81"/>
                    </a:cubicBezTo>
                    <a:cubicBezTo>
                      <a:pt x="0" y="51"/>
                      <a:pt x="0" y="51"/>
                      <a:pt x="0" y="51"/>
                    </a:cubicBezTo>
                    <a:cubicBezTo>
                      <a:pt x="6" y="24"/>
                      <a:pt x="6" y="24"/>
                      <a:pt x="6" y="24"/>
                    </a:cubicBezTo>
                    <a:cubicBezTo>
                      <a:pt x="10" y="7"/>
                      <a:pt x="21" y="0"/>
                      <a:pt x="34" y="3"/>
                    </a:cubicBezTo>
                    <a:cubicBezTo>
                      <a:pt x="46" y="6"/>
                      <a:pt x="53" y="12"/>
                      <a:pt x="54" y="24"/>
                    </a:cubicBezTo>
                    <a:cubicBezTo>
                      <a:pt x="54" y="24"/>
                      <a:pt x="54" y="24"/>
                      <a:pt x="54" y="24"/>
                    </a:cubicBezTo>
                    <a:cubicBezTo>
                      <a:pt x="59" y="15"/>
                      <a:pt x="66" y="11"/>
                      <a:pt x="75" y="13"/>
                    </a:cubicBezTo>
                    <a:close/>
                    <a:moveTo>
                      <a:pt x="13" y="26"/>
                    </a:moveTo>
                    <a:cubicBezTo>
                      <a:pt x="8" y="46"/>
                      <a:pt x="8" y="46"/>
                      <a:pt x="8" y="46"/>
                    </a:cubicBezTo>
                    <a:cubicBezTo>
                      <a:pt x="44" y="58"/>
                      <a:pt x="44" y="58"/>
                      <a:pt x="44" y="58"/>
                    </a:cubicBezTo>
                    <a:cubicBezTo>
                      <a:pt x="48" y="38"/>
                      <a:pt x="48" y="38"/>
                      <a:pt x="48" y="38"/>
                    </a:cubicBezTo>
                    <a:cubicBezTo>
                      <a:pt x="52" y="24"/>
                      <a:pt x="47" y="14"/>
                      <a:pt x="33" y="11"/>
                    </a:cubicBezTo>
                    <a:cubicBezTo>
                      <a:pt x="23" y="8"/>
                      <a:pt x="16" y="13"/>
                      <a:pt x="13" y="26"/>
                    </a:cubicBezTo>
                    <a:close/>
                    <a:moveTo>
                      <a:pt x="73" y="21"/>
                    </a:moveTo>
                    <a:cubicBezTo>
                      <a:pt x="64" y="19"/>
                      <a:pt x="58" y="24"/>
                      <a:pt x="55" y="36"/>
                    </a:cubicBezTo>
                    <a:cubicBezTo>
                      <a:pt x="50" y="60"/>
                      <a:pt x="50" y="60"/>
                      <a:pt x="50" y="60"/>
                    </a:cubicBezTo>
                    <a:cubicBezTo>
                      <a:pt x="81" y="71"/>
                      <a:pt x="81" y="71"/>
                      <a:pt x="81" y="71"/>
                    </a:cubicBezTo>
                    <a:cubicBezTo>
                      <a:pt x="86" y="47"/>
                      <a:pt x="86" y="47"/>
                      <a:pt x="86" y="47"/>
                    </a:cubicBezTo>
                    <a:cubicBezTo>
                      <a:pt x="89" y="33"/>
                      <a:pt x="85" y="24"/>
                      <a:pt x="7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179"/>
              <p:cNvSpPr>
                <a:spLocks noEditPoints="1"/>
              </p:cNvSpPr>
              <p:nvPr userDrawn="1"/>
            </p:nvSpPr>
            <p:spPr bwMode="auto">
              <a:xfrm>
                <a:off x="1501" y="5438"/>
                <a:ext cx="81" cy="81"/>
              </a:xfrm>
              <a:custGeom>
                <a:avLst/>
                <a:gdLst>
                  <a:gd name="T0" fmla="*/ 30 w 66"/>
                  <a:gd name="T1" fmla="*/ 54 h 66"/>
                  <a:gd name="T2" fmla="*/ 33 w 66"/>
                  <a:gd name="T3" fmla="*/ 55 h 66"/>
                  <a:gd name="T4" fmla="*/ 57 w 66"/>
                  <a:gd name="T5" fmla="*/ 40 h 66"/>
                  <a:gd name="T6" fmla="*/ 51 w 66"/>
                  <a:gd name="T7" fmla="*/ 17 h 66"/>
                  <a:gd name="T8" fmla="*/ 54 w 66"/>
                  <a:gd name="T9" fmla="*/ 11 h 66"/>
                  <a:gd name="T10" fmla="*/ 63 w 66"/>
                  <a:gd name="T11" fmla="*/ 42 h 66"/>
                  <a:gd name="T12" fmla="*/ 32 w 66"/>
                  <a:gd name="T13" fmla="*/ 63 h 66"/>
                  <a:gd name="T14" fmla="*/ 4 w 66"/>
                  <a:gd name="T15" fmla="*/ 22 h 66"/>
                  <a:gd name="T16" fmla="*/ 34 w 66"/>
                  <a:gd name="T17" fmla="*/ 4 h 66"/>
                  <a:gd name="T18" fmla="*/ 41 w 66"/>
                  <a:gd name="T19" fmla="*/ 6 h 66"/>
                  <a:gd name="T20" fmla="*/ 30 w 66"/>
                  <a:gd name="T21" fmla="*/ 54 h 66"/>
                  <a:gd name="T22" fmla="*/ 25 w 66"/>
                  <a:gd name="T23" fmla="*/ 52 h 66"/>
                  <a:gd name="T24" fmla="*/ 34 w 66"/>
                  <a:gd name="T25" fmla="*/ 11 h 66"/>
                  <a:gd name="T26" fmla="*/ 33 w 66"/>
                  <a:gd name="T27" fmla="*/ 11 h 66"/>
                  <a:gd name="T28" fmla="*/ 10 w 66"/>
                  <a:gd name="T29" fmla="*/ 24 h 66"/>
                  <a:gd name="T30" fmla="*/ 25 w 66"/>
                  <a:gd name="T31" fmla="*/ 5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 h="66">
                    <a:moveTo>
                      <a:pt x="30" y="54"/>
                    </a:moveTo>
                    <a:cubicBezTo>
                      <a:pt x="31" y="55"/>
                      <a:pt x="32" y="55"/>
                      <a:pt x="33" y="55"/>
                    </a:cubicBezTo>
                    <a:cubicBezTo>
                      <a:pt x="46" y="58"/>
                      <a:pt x="55" y="52"/>
                      <a:pt x="57" y="40"/>
                    </a:cubicBezTo>
                    <a:cubicBezTo>
                      <a:pt x="59" y="32"/>
                      <a:pt x="57" y="23"/>
                      <a:pt x="51" y="17"/>
                    </a:cubicBezTo>
                    <a:cubicBezTo>
                      <a:pt x="54" y="11"/>
                      <a:pt x="54" y="11"/>
                      <a:pt x="54" y="11"/>
                    </a:cubicBezTo>
                    <a:cubicBezTo>
                      <a:pt x="62" y="19"/>
                      <a:pt x="66" y="30"/>
                      <a:pt x="63" y="42"/>
                    </a:cubicBezTo>
                    <a:cubicBezTo>
                      <a:pt x="60" y="58"/>
                      <a:pt x="47" y="66"/>
                      <a:pt x="32" y="63"/>
                    </a:cubicBezTo>
                    <a:cubicBezTo>
                      <a:pt x="12" y="58"/>
                      <a:pt x="0" y="41"/>
                      <a:pt x="4" y="22"/>
                    </a:cubicBezTo>
                    <a:cubicBezTo>
                      <a:pt x="7" y="8"/>
                      <a:pt x="19" y="0"/>
                      <a:pt x="34" y="4"/>
                    </a:cubicBezTo>
                    <a:cubicBezTo>
                      <a:pt x="37" y="4"/>
                      <a:pt x="39" y="5"/>
                      <a:pt x="41" y="6"/>
                    </a:cubicBezTo>
                    <a:lnTo>
                      <a:pt x="30" y="54"/>
                    </a:lnTo>
                    <a:close/>
                    <a:moveTo>
                      <a:pt x="25" y="52"/>
                    </a:moveTo>
                    <a:cubicBezTo>
                      <a:pt x="34" y="11"/>
                      <a:pt x="34" y="11"/>
                      <a:pt x="34" y="11"/>
                    </a:cubicBezTo>
                    <a:cubicBezTo>
                      <a:pt x="33" y="11"/>
                      <a:pt x="33" y="11"/>
                      <a:pt x="33" y="11"/>
                    </a:cubicBezTo>
                    <a:cubicBezTo>
                      <a:pt x="20" y="8"/>
                      <a:pt x="12" y="13"/>
                      <a:pt x="10" y="24"/>
                    </a:cubicBezTo>
                    <a:cubicBezTo>
                      <a:pt x="7" y="36"/>
                      <a:pt x="14" y="47"/>
                      <a:pt x="25"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180"/>
              <p:cNvSpPr>
                <a:spLocks/>
              </p:cNvSpPr>
              <p:nvPr userDrawn="1"/>
            </p:nvSpPr>
            <p:spPr bwMode="auto">
              <a:xfrm>
                <a:off x="1497" y="5266"/>
                <a:ext cx="126" cy="117"/>
              </a:xfrm>
              <a:custGeom>
                <a:avLst/>
                <a:gdLst>
                  <a:gd name="T0" fmla="*/ 51 w 102"/>
                  <a:gd name="T1" fmla="*/ 45 h 96"/>
                  <a:gd name="T2" fmla="*/ 60 w 102"/>
                  <a:gd name="T3" fmla="*/ 8 h 96"/>
                  <a:gd name="T4" fmla="*/ 102 w 102"/>
                  <a:gd name="T5" fmla="*/ 22 h 96"/>
                  <a:gd name="T6" fmla="*/ 101 w 102"/>
                  <a:gd name="T7" fmla="*/ 29 h 96"/>
                  <a:gd name="T8" fmla="*/ 83 w 102"/>
                  <a:gd name="T9" fmla="*/ 24 h 96"/>
                  <a:gd name="T10" fmla="*/ 83 w 102"/>
                  <a:gd name="T11" fmla="*/ 24 h 96"/>
                  <a:gd name="T12" fmla="*/ 94 w 102"/>
                  <a:gd name="T13" fmla="*/ 62 h 96"/>
                  <a:gd name="T14" fmla="*/ 47 w 102"/>
                  <a:gd name="T15" fmla="*/ 91 h 96"/>
                  <a:gd name="T16" fmla="*/ 6 w 102"/>
                  <a:gd name="T17" fmla="*/ 31 h 96"/>
                  <a:gd name="T18" fmla="*/ 42 w 102"/>
                  <a:gd name="T19" fmla="*/ 2 h 96"/>
                  <a:gd name="T20" fmla="*/ 42 w 102"/>
                  <a:gd name="T21" fmla="*/ 10 h 96"/>
                  <a:gd name="T22" fmla="*/ 13 w 102"/>
                  <a:gd name="T23" fmla="*/ 33 h 96"/>
                  <a:gd name="T24" fmla="*/ 48 w 102"/>
                  <a:gd name="T25" fmla="*/ 83 h 96"/>
                  <a:gd name="T26" fmla="*/ 88 w 102"/>
                  <a:gd name="T27" fmla="*/ 60 h 96"/>
                  <a:gd name="T28" fmla="*/ 65 w 102"/>
                  <a:gd name="T29" fmla="*/ 17 h 96"/>
                  <a:gd name="T30" fmla="*/ 58 w 102"/>
                  <a:gd name="T31" fmla="*/ 47 h 96"/>
                  <a:gd name="T32" fmla="*/ 51 w 102"/>
                  <a:gd name="T33" fmla="*/ 4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96">
                    <a:moveTo>
                      <a:pt x="51" y="45"/>
                    </a:moveTo>
                    <a:cubicBezTo>
                      <a:pt x="60" y="8"/>
                      <a:pt x="60" y="8"/>
                      <a:pt x="60" y="8"/>
                    </a:cubicBezTo>
                    <a:cubicBezTo>
                      <a:pt x="102" y="22"/>
                      <a:pt x="102" y="22"/>
                      <a:pt x="102" y="22"/>
                    </a:cubicBezTo>
                    <a:cubicBezTo>
                      <a:pt x="101" y="29"/>
                      <a:pt x="101" y="29"/>
                      <a:pt x="101" y="29"/>
                    </a:cubicBezTo>
                    <a:cubicBezTo>
                      <a:pt x="83" y="24"/>
                      <a:pt x="83" y="24"/>
                      <a:pt x="83" y="24"/>
                    </a:cubicBezTo>
                    <a:cubicBezTo>
                      <a:pt x="83" y="24"/>
                      <a:pt x="83" y="24"/>
                      <a:pt x="83" y="24"/>
                    </a:cubicBezTo>
                    <a:cubicBezTo>
                      <a:pt x="94" y="33"/>
                      <a:pt x="98" y="48"/>
                      <a:pt x="94" y="62"/>
                    </a:cubicBezTo>
                    <a:cubicBezTo>
                      <a:pt x="89" y="84"/>
                      <a:pt x="70" y="96"/>
                      <a:pt x="47" y="91"/>
                    </a:cubicBezTo>
                    <a:cubicBezTo>
                      <a:pt x="18" y="84"/>
                      <a:pt x="0" y="59"/>
                      <a:pt x="6" y="31"/>
                    </a:cubicBezTo>
                    <a:cubicBezTo>
                      <a:pt x="11" y="12"/>
                      <a:pt x="26" y="0"/>
                      <a:pt x="42" y="2"/>
                    </a:cubicBezTo>
                    <a:cubicBezTo>
                      <a:pt x="42" y="10"/>
                      <a:pt x="42" y="10"/>
                      <a:pt x="42" y="10"/>
                    </a:cubicBezTo>
                    <a:cubicBezTo>
                      <a:pt x="28" y="9"/>
                      <a:pt x="17" y="17"/>
                      <a:pt x="13" y="33"/>
                    </a:cubicBezTo>
                    <a:cubicBezTo>
                      <a:pt x="8" y="57"/>
                      <a:pt x="24" y="77"/>
                      <a:pt x="48" y="83"/>
                    </a:cubicBezTo>
                    <a:cubicBezTo>
                      <a:pt x="68" y="88"/>
                      <a:pt x="84" y="78"/>
                      <a:pt x="88" y="60"/>
                    </a:cubicBezTo>
                    <a:cubicBezTo>
                      <a:pt x="92" y="42"/>
                      <a:pt x="84" y="25"/>
                      <a:pt x="65" y="17"/>
                    </a:cubicBezTo>
                    <a:cubicBezTo>
                      <a:pt x="58" y="47"/>
                      <a:pt x="58" y="47"/>
                      <a:pt x="58" y="47"/>
                    </a:cubicBezTo>
                    <a:lnTo>
                      <a:pt x="51"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181"/>
              <p:cNvSpPr>
                <a:spLocks/>
              </p:cNvSpPr>
              <p:nvPr userDrawn="1"/>
            </p:nvSpPr>
            <p:spPr bwMode="auto">
              <a:xfrm>
                <a:off x="1560" y="5204"/>
                <a:ext cx="71" cy="61"/>
              </a:xfrm>
              <a:custGeom>
                <a:avLst/>
                <a:gdLst>
                  <a:gd name="T0" fmla="*/ 7 w 58"/>
                  <a:gd name="T1" fmla="*/ 0 h 50"/>
                  <a:gd name="T2" fmla="*/ 13 w 58"/>
                  <a:gd name="T3" fmla="*/ 2 h 50"/>
                  <a:gd name="T4" fmla="*/ 11 w 58"/>
                  <a:gd name="T5" fmla="*/ 7 h 50"/>
                  <a:gd name="T6" fmla="*/ 28 w 58"/>
                  <a:gd name="T7" fmla="*/ 32 h 50"/>
                  <a:gd name="T8" fmla="*/ 58 w 58"/>
                  <a:gd name="T9" fmla="*/ 43 h 50"/>
                  <a:gd name="T10" fmla="*/ 57 w 58"/>
                  <a:gd name="T11" fmla="*/ 50 h 50"/>
                  <a:gd name="T12" fmla="*/ 0 w 58"/>
                  <a:gd name="T13" fmla="*/ 30 h 50"/>
                  <a:gd name="T14" fmla="*/ 1 w 58"/>
                  <a:gd name="T15" fmla="*/ 24 h 50"/>
                  <a:gd name="T16" fmla="*/ 12 w 58"/>
                  <a:gd name="T17" fmla="*/ 27 h 50"/>
                  <a:gd name="T18" fmla="*/ 12 w 58"/>
                  <a:gd name="T19" fmla="*/ 27 h 50"/>
                  <a:gd name="T20" fmla="*/ 5 w 58"/>
                  <a:gd name="T21" fmla="*/ 5 h 50"/>
                  <a:gd name="T22" fmla="*/ 7 w 58"/>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50">
                    <a:moveTo>
                      <a:pt x="7" y="0"/>
                    </a:moveTo>
                    <a:cubicBezTo>
                      <a:pt x="13" y="2"/>
                      <a:pt x="13" y="2"/>
                      <a:pt x="13" y="2"/>
                    </a:cubicBezTo>
                    <a:cubicBezTo>
                      <a:pt x="12" y="4"/>
                      <a:pt x="12" y="5"/>
                      <a:pt x="11" y="7"/>
                    </a:cubicBezTo>
                    <a:cubicBezTo>
                      <a:pt x="9" y="18"/>
                      <a:pt x="14" y="27"/>
                      <a:pt x="28" y="32"/>
                    </a:cubicBezTo>
                    <a:cubicBezTo>
                      <a:pt x="58" y="43"/>
                      <a:pt x="58" y="43"/>
                      <a:pt x="58" y="43"/>
                    </a:cubicBezTo>
                    <a:cubicBezTo>
                      <a:pt x="57" y="50"/>
                      <a:pt x="57" y="50"/>
                      <a:pt x="57" y="50"/>
                    </a:cubicBezTo>
                    <a:cubicBezTo>
                      <a:pt x="0" y="30"/>
                      <a:pt x="0" y="30"/>
                      <a:pt x="0" y="30"/>
                    </a:cubicBezTo>
                    <a:cubicBezTo>
                      <a:pt x="1" y="24"/>
                      <a:pt x="1" y="24"/>
                      <a:pt x="1" y="24"/>
                    </a:cubicBezTo>
                    <a:cubicBezTo>
                      <a:pt x="12" y="27"/>
                      <a:pt x="12" y="27"/>
                      <a:pt x="12" y="27"/>
                    </a:cubicBezTo>
                    <a:cubicBezTo>
                      <a:pt x="12" y="27"/>
                      <a:pt x="12" y="27"/>
                      <a:pt x="12" y="27"/>
                    </a:cubicBezTo>
                    <a:cubicBezTo>
                      <a:pt x="6" y="21"/>
                      <a:pt x="3" y="13"/>
                      <a:pt x="5" y="5"/>
                    </a:cubicBezTo>
                    <a:cubicBezTo>
                      <a:pt x="5" y="3"/>
                      <a:pt x="6"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182"/>
              <p:cNvSpPr>
                <a:spLocks noEditPoints="1"/>
              </p:cNvSpPr>
              <p:nvPr userDrawn="1"/>
            </p:nvSpPr>
            <p:spPr bwMode="auto">
              <a:xfrm>
                <a:off x="1573" y="5123"/>
                <a:ext cx="83" cy="81"/>
              </a:xfrm>
              <a:custGeom>
                <a:avLst/>
                <a:gdLst>
                  <a:gd name="T0" fmla="*/ 31 w 67"/>
                  <a:gd name="T1" fmla="*/ 54 h 66"/>
                  <a:gd name="T2" fmla="*/ 33 w 67"/>
                  <a:gd name="T3" fmla="*/ 55 h 66"/>
                  <a:gd name="T4" fmla="*/ 58 w 67"/>
                  <a:gd name="T5" fmla="*/ 40 h 66"/>
                  <a:gd name="T6" fmla="*/ 51 w 67"/>
                  <a:gd name="T7" fmla="*/ 17 h 66"/>
                  <a:gd name="T8" fmla="*/ 55 w 67"/>
                  <a:gd name="T9" fmla="*/ 11 h 66"/>
                  <a:gd name="T10" fmla="*/ 64 w 67"/>
                  <a:gd name="T11" fmla="*/ 42 h 66"/>
                  <a:gd name="T12" fmla="*/ 32 w 67"/>
                  <a:gd name="T13" fmla="*/ 63 h 66"/>
                  <a:gd name="T14" fmla="*/ 5 w 67"/>
                  <a:gd name="T15" fmla="*/ 22 h 66"/>
                  <a:gd name="T16" fmla="*/ 35 w 67"/>
                  <a:gd name="T17" fmla="*/ 4 h 66"/>
                  <a:gd name="T18" fmla="*/ 42 w 67"/>
                  <a:gd name="T19" fmla="*/ 6 h 66"/>
                  <a:gd name="T20" fmla="*/ 31 w 67"/>
                  <a:gd name="T21" fmla="*/ 54 h 66"/>
                  <a:gd name="T22" fmla="*/ 25 w 67"/>
                  <a:gd name="T23" fmla="*/ 52 h 66"/>
                  <a:gd name="T24" fmla="*/ 35 w 67"/>
                  <a:gd name="T25" fmla="*/ 11 h 66"/>
                  <a:gd name="T26" fmla="*/ 33 w 67"/>
                  <a:gd name="T27" fmla="*/ 11 h 66"/>
                  <a:gd name="T28" fmla="*/ 11 w 67"/>
                  <a:gd name="T29" fmla="*/ 24 h 66"/>
                  <a:gd name="T30" fmla="*/ 25 w 67"/>
                  <a:gd name="T31" fmla="*/ 5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66">
                    <a:moveTo>
                      <a:pt x="31" y="54"/>
                    </a:moveTo>
                    <a:cubicBezTo>
                      <a:pt x="32" y="55"/>
                      <a:pt x="32" y="55"/>
                      <a:pt x="33" y="55"/>
                    </a:cubicBezTo>
                    <a:cubicBezTo>
                      <a:pt x="46" y="58"/>
                      <a:pt x="55" y="52"/>
                      <a:pt x="58" y="40"/>
                    </a:cubicBezTo>
                    <a:cubicBezTo>
                      <a:pt x="60" y="32"/>
                      <a:pt x="58" y="23"/>
                      <a:pt x="51" y="17"/>
                    </a:cubicBezTo>
                    <a:cubicBezTo>
                      <a:pt x="55" y="11"/>
                      <a:pt x="55" y="11"/>
                      <a:pt x="55" y="11"/>
                    </a:cubicBezTo>
                    <a:cubicBezTo>
                      <a:pt x="63" y="18"/>
                      <a:pt x="67" y="30"/>
                      <a:pt x="64" y="42"/>
                    </a:cubicBezTo>
                    <a:cubicBezTo>
                      <a:pt x="60" y="58"/>
                      <a:pt x="48" y="66"/>
                      <a:pt x="32" y="63"/>
                    </a:cubicBezTo>
                    <a:cubicBezTo>
                      <a:pt x="13" y="58"/>
                      <a:pt x="0" y="41"/>
                      <a:pt x="5" y="22"/>
                    </a:cubicBezTo>
                    <a:cubicBezTo>
                      <a:pt x="8" y="8"/>
                      <a:pt x="20" y="0"/>
                      <a:pt x="35" y="4"/>
                    </a:cubicBezTo>
                    <a:cubicBezTo>
                      <a:pt x="37" y="4"/>
                      <a:pt x="40" y="5"/>
                      <a:pt x="42" y="6"/>
                    </a:cubicBezTo>
                    <a:lnTo>
                      <a:pt x="31" y="54"/>
                    </a:lnTo>
                    <a:close/>
                    <a:moveTo>
                      <a:pt x="25" y="52"/>
                    </a:moveTo>
                    <a:cubicBezTo>
                      <a:pt x="35" y="11"/>
                      <a:pt x="35" y="11"/>
                      <a:pt x="35" y="11"/>
                    </a:cubicBezTo>
                    <a:cubicBezTo>
                      <a:pt x="33" y="11"/>
                      <a:pt x="33" y="11"/>
                      <a:pt x="33" y="11"/>
                    </a:cubicBezTo>
                    <a:cubicBezTo>
                      <a:pt x="21" y="8"/>
                      <a:pt x="13" y="13"/>
                      <a:pt x="11" y="24"/>
                    </a:cubicBezTo>
                    <a:cubicBezTo>
                      <a:pt x="8" y="36"/>
                      <a:pt x="14" y="47"/>
                      <a:pt x="25"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183"/>
              <p:cNvSpPr>
                <a:spLocks noEditPoints="1"/>
              </p:cNvSpPr>
              <p:nvPr userDrawn="1"/>
            </p:nvSpPr>
            <p:spPr bwMode="auto">
              <a:xfrm>
                <a:off x="1594" y="5033"/>
                <a:ext cx="83" cy="81"/>
              </a:xfrm>
              <a:custGeom>
                <a:avLst/>
                <a:gdLst>
                  <a:gd name="T0" fmla="*/ 31 w 67"/>
                  <a:gd name="T1" fmla="*/ 54 h 66"/>
                  <a:gd name="T2" fmla="*/ 33 w 67"/>
                  <a:gd name="T3" fmla="*/ 55 h 66"/>
                  <a:gd name="T4" fmla="*/ 58 w 67"/>
                  <a:gd name="T5" fmla="*/ 40 h 66"/>
                  <a:gd name="T6" fmla="*/ 51 w 67"/>
                  <a:gd name="T7" fmla="*/ 17 h 66"/>
                  <a:gd name="T8" fmla="*/ 54 w 67"/>
                  <a:gd name="T9" fmla="*/ 11 h 66"/>
                  <a:gd name="T10" fmla="*/ 64 w 67"/>
                  <a:gd name="T11" fmla="*/ 42 h 66"/>
                  <a:gd name="T12" fmla="*/ 32 w 67"/>
                  <a:gd name="T13" fmla="*/ 63 h 66"/>
                  <a:gd name="T14" fmla="*/ 4 w 67"/>
                  <a:gd name="T15" fmla="*/ 22 h 66"/>
                  <a:gd name="T16" fmla="*/ 35 w 67"/>
                  <a:gd name="T17" fmla="*/ 4 h 66"/>
                  <a:gd name="T18" fmla="*/ 42 w 67"/>
                  <a:gd name="T19" fmla="*/ 6 h 66"/>
                  <a:gd name="T20" fmla="*/ 31 w 67"/>
                  <a:gd name="T21" fmla="*/ 54 h 66"/>
                  <a:gd name="T22" fmla="*/ 25 w 67"/>
                  <a:gd name="T23" fmla="*/ 52 h 66"/>
                  <a:gd name="T24" fmla="*/ 34 w 67"/>
                  <a:gd name="T25" fmla="*/ 11 h 66"/>
                  <a:gd name="T26" fmla="*/ 33 w 67"/>
                  <a:gd name="T27" fmla="*/ 11 h 66"/>
                  <a:gd name="T28" fmla="*/ 10 w 67"/>
                  <a:gd name="T29" fmla="*/ 24 h 66"/>
                  <a:gd name="T30" fmla="*/ 25 w 67"/>
                  <a:gd name="T31" fmla="*/ 5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66">
                    <a:moveTo>
                      <a:pt x="31" y="54"/>
                    </a:moveTo>
                    <a:cubicBezTo>
                      <a:pt x="31" y="55"/>
                      <a:pt x="32" y="55"/>
                      <a:pt x="33" y="55"/>
                    </a:cubicBezTo>
                    <a:cubicBezTo>
                      <a:pt x="46" y="58"/>
                      <a:pt x="55" y="52"/>
                      <a:pt x="58" y="40"/>
                    </a:cubicBezTo>
                    <a:cubicBezTo>
                      <a:pt x="60" y="32"/>
                      <a:pt x="58" y="23"/>
                      <a:pt x="51" y="17"/>
                    </a:cubicBezTo>
                    <a:cubicBezTo>
                      <a:pt x="54" y="11"/>
                      <a:pt x="54" y="11"/>
                      <a:pt x="54" y="11"/>
                    </a:cubicBezTo>
                    <a:cubicBezTo>
                      <a:pt x="63" y="19"/>
                      <a:pt x="67" y="30"/>
                      <a:pt x="64" y="42"/>
                    </a:cubicBezTo>
                    <a:cubicBezTo>
                      <a:pt x="60" y="58"/>
                      <a:pt x="48" y="66"/>
                      <a:pt x="32" y="63"/>
                    </a:cubicBezTo>
                    <a:cubicBezTo>
                      <a:pt x="13" y="58"/>
                      <a:pt x="0" y="41"/>
                      <a:pt x="4" y="22"/>
                    </a:cubicBezTo>
                    <a:cubicBezTo>
                      <a:pt x="8" y="8"/>
                      <a:pt x="19" y="0"/>
                      <a:pt x="35" y="4"/>
                    </a:cubicBezTo>
                    <a:cubicBezTo>
                      <a:pt x="37" y="4"/>
                      <a:pt x="40" y="5"/>
                      <a:pt x="42" y="6"/>
                    </a:cubicBezTo>
                    <a:lnTo>
                      <a:pt x="31" y="54"/>
                    </a:lnTo>
                    <a:close/>
                    <a:moveTo>
                      <a:pt x="25" y="52"/>
                    </a:moveTo>
                    <a:cubicBezTo>
                      <a:pt x="34" y="11"/>
                      <a:pt x="34" y="11"/>
                      <a:pt x="34" y="11"/>
                    </a:cubicBezTo>
                    <a:cubicBezTo>
                      <a:pt x="33" y="11"/>
                      <a:pt x="33" y="11"/>
                      <a:pt x="33" y="11"/>
                    </a:cubicBezTo>
                    <a:cubicBezTo>
                      <a:pt x="21" y="8"/>
                      <a:pt x="13" y="13"/>
                      <a:pt x="10" y="24"/>
                    </a:cubicBezTo>
                    <a:cubicBezTo>
                      <a:pt x="8" y="36"/>
                      <a:pt x="14" y="47"/>
                      <a:pt x="25"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184"/>
              <p:cNvSpPr>
                <a:spLocks/>
              </p:cNvSpPr>
              <p:nvPr userDrawn="1"/>
            </p:nvSpPr>
            <p:spPr bwMode="auto">
              <a:xfrm>
                <a:off x="1615" y="4947"/>
                <a:ext cx="84" cy="79"/>
              </a:xfrm>
              <a:custGeom>
                <a:avLst/>
                <a:gdLst>
                  <a:gd name="T0" fmla="*/ 29 w 68"/>
                  <a:gd name="T1" fmla="*/ 3 h 65"/>
                  <a:gd name="T2" fmla="*/ 33 w 68"/>
                  <a:gd name="T3" fmla="*/ 4 h 65"/>
                  <a:gd name="T4" fmla="*/ 68 w 68"/>
                  <a:gd name="T5" fmla="*/ 16 h 65"/>
                  <a:gd name="T6" fmla="*/ 66 w 68"/>
                  <a:gd name="T7" fmla="*/ 23 h 65"/>
                  <a:gd name="T8" fmla="*/ 33 w 68"/>
                  <a:gd name="T9" fmla="*/ 12 h 65"/>
                  <a:gd name="T10" fmla="*/ 29 w 68"/>
                  <a:gd name="T11" fmla="*/ 11 h 65"/>
                  <a:gd name="T12" fmla="*/ 11 w 68"/>
                  <a:gd name="T13" fmla="*/ 21 h 65"/>
                  <a:gd name="T14" fmla="*/ 27 w 68"/>
                  <a:gd name="T15" fmla="*/ 47 h 65"/>
                  <a:gd name="T16" fmla="*/ 58 w 68"/>
                  <a:gd name="T17" fmla="*/ 58 h 65"/>
                  <a:gd name="T18" fmla="*/ 57 w 68"/>
                  <a:gd name="T19" fmla="*/ 65 h 65"/>
                  <a:gd name="T20" fmla="*/ 0 w 68"/>
                  <a:gd name="T21" fmla="*/ 45 h 65"/>
                  <a:gd name="T22" fmla="*/ 1 w 68"/>
                  <a:gd name="T23" fmla="*/ 39 h 65"/>
                  <a:gd name="T24" fmla="*/ 11 w 68"/>
                  <a:gd name="T25" fmla="*/ 42 h 65"/>
                  <a:gd name="T26" fmla="*/ 11 w 68"/>
                  <a:gd name="T27" fmla="*/ 42 h 65"/>
                  <a:gd name="T28" fmla="*/ 5 w 68"/>
                  <a:gd name="T29" fmla="*/ 17 h 65"/>
                  <a:gd name="T30" fmla="*/ 29 w 68"/>
                  <a:gd name="T31"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65">
                    <a:moveTo>
                      <a:pt x="29" y="3"/>
                    </a:moveTo>
                    <a:cubicBezTo>
                      <a:pt x="30" y="3"/>
                      <a:pt x="31" y="3"/>
                      <a:pt x="33" y="4"/>
                    </a:cubicBezTo>
                    <a:cubicBezTo>
                      <a:pt x="68" y="16"/>
                      <a:pt x="68" y="16"/>
                      <a:pt x="68" y="16"/>
                    </a:cubicBezTo>
                    <a:cubicBezTo>
                      <a:pt x="66" y="23"/>
                      <a:pt x="66" y="23"/>
                      <a:pt x="66" y="23"/>
                    </a:cubicBezTo>
                    <a:cubicBezTo>
                      <a:pt x="33" y="12"/>
                      <a:pt x="33" y="12"/>
                      <a:pt x="33" y="12"/>
                    </a:cubicBezTo>
                    <a:cubicBezTo>
                      <a:pt x="32" y="11"/>
                      <a:pt x="30" y="11"/>
                      <a:pt x="29" y="11"/>
                    </a:cubicBezTo>
                    <a:cubicBezTo>
                      <a:pt x="18" y="8"/>
                      <a:pt x="13" y="12"/>
                      <a:pt x="11" y="21"/>
                    </a:cubicBezTo>
                    <a:cubicBezTo>
                      <a:pt x="8" y="32"/>
                      <a:pt x="14" y="42"/>
                      <a:pt x="27" y="47"/>
                    </a:cubicBezTo>
                    <a:cubicBezTo>
                      <a:pt x="58" y="58"/>
                      <a:pt x="58" y="58"/>
                      <a:pt x="58" y="58"/>
                    </a:cubicBezTo>
                    <a:cubicBezTo>
                      <a:pt x="57" y="65"/>
                      <a:pt x="57" y="65"/>
                      <a:pt x="57" y="65"/>
                    </a:cubicBezTo>
                    <a:cubicBezTo>
                      <a:pt x="0" y="45"/>
                      <a:pt x="0" y="45"/>
                      <a:pt x="0" y="45"/>
                    </a:cubicBezTo>
                    <a:cubicBezTo>
                      <a:pt x="1" y="39"/>
                      <a:pt x="1" y="39"/>
                      <a:pt x="1" y="39"/>
                    </a:cubicBezTo>
                    <a:cubicBezTo>
                      <a:pt x="11" y="42"/>
                      <a:pt x="11" y="42"/>
                      <a:pt x="11" y="42"/>
                    </a:cubicBezTo>
                    <a:cubicBezTo>
                      <a:pt x="11" y="42"/>
                      <a:pt x="11" y="42"/>
                      <a:pt x="11" y="42"/>
                    </a:cubicBezTo>
                    <a:cubicBezTo>
                      <a:pt x="5" y="35"/>
                      <a:pt x="3" y="26"/>
                      <a:pt x="5" y="17"/>
                    </a:cubicBezTo>
                    <a:cubicBezTo>
                      <a:pt x="8" y="5"/>
                      <a:pt x="16" y="0"/>
                      <a:pt x="2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185"/>
              <p:cNvSpPr>
                <a:spLocks/>
              </p:cNvSpPr>
              <p:nvPr userDrawn="1"/>
            </p:nvSpPr>
            <p:spPr bwMode="auto">
              <a:xfrm>
                <a:off x="1670" y="4836"/>
                <a:ext cx="18" cy="49"/>
              </a:xfrm>
              <a:custGeom>
                <a:avLst/>
                <a:gdLst>
                  <a:gd name="T0" fmla="*/ 0 w 18"/>
                  <a:gd name="T1" fmla="*/ 47 h 49"/>
                  <a:gd name="T2" fmla="*/ 11 w 18"/>
                  <a:gd name="T3" fmla="*/ 0 h 49"/>
                  <a:gd name="T4" fmla="*/ 18 w 18"/>
                  <a:gd name="T5" fmla="*/ 3 h 49"/>
                  <a:gd name="T6" fmla="*/ 7 w 18"/>
                  <a:gd name="T7" fmla="*/ 49 h 49"/>
                  <a:gd name="T8" fmla="*/ 0 w 18"/>
                  <a:gd name="T9" fmla="*/ 47 h 49"/>
                </a:gdLst>
                <a:ahLst/>
                <a:cxnLst>
                  <a:cxn ang="0">
                    <a:pos x="T0" y="T1"/>
                  </a:cxn>
                  <a:cxn ang="0">
                    <a:pos x="T2" y="T3"/>
                  </a:cxn>
                  <a:cxn ang="0">
                    <a:pos x="T4" y="T5"/>
                  </a:cxn>
                  <a:cxn ang="0">
                    <a:pos x="T6" y="T7"/>
                  </a:cxn>
                  <a:cxn ang="0">
                    <a:pos x="T8" y="T9"/>
                  </a:cxn>
                </a:cxnLst>
                <a:rect l="0" t="0" r="r" b="b"/>
                <a:pathLst>
                  <a:path w="18" h="49">
                    <a:moveTo>
                      <a:pt x="0" y="47"/>
                    </a:moveTo>
                    <a:lnTo>
                      <a:pt x="11" y="0"/>
                    </a:lnTo>
                    <a:lnTo>
                      <a:pt x="18" y="3"/>
                    </a:lnTo>
                    <a:lnTo>
                      <a:pt x="7" y="49"/>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Freeform 186"/>
              <p:cNvSpPr>
                <a:spLocks noEditPoints="1"/>
              </p:cNvSpPr>
              <p:nvPr userDrawn="1"/>
            </p:nvSpPr>
            <p:spPr bwMode="auto">
              <a:xfrm>
                <a:off x="1638" y="4682"/>
                <a:ext cx="118" cy="98"/>
              </a:xfrm>
              <a:custGeom>
                <a:avLst/>
                <a:gdLst>
                  <a:gd name="T0" fmla="*/ 74 w 96"/>
                  <a:gd name="T1" fmla="*/ 13 h 80"/>
                  <a:gd name="T2" fmla="*/ 92 w 96"/>
                  <a:gd name="T3" fmla="*/ 49 h 80"/>
                  <a:gd name="T4" fmla="*/ 85 w 96"/>
                  <a:gd name="T5" fmla="*/ 80 h 80"/>
                  <a:gd name="T6" fmla="*/ 0 w 96"/>
                  <a:gd name="T7" fmla="*/ 51 h 80"/>
                  <a:gd name="T8" fmla="*/ 6 w 96"/>
                  <a:gd name="T9" fmla="*/ 24 h 80"/>
                  <a:gd name="T10" fmla="*/ 34 w 96"/>
                  <a:gd name="T11" fmla="*/ 3 h 80"/>
                  <a:gd name="T12" fmla="*/ 53 w 96"/>
                  <a:gd name="T13" fmla="*/ 23 h 80"/>
                  <a:gd name="T14" fmla="*/ 54 w 96"/>
                  <a:gd name="T15" fmla="*/ 23 h 80"/>
                  <a:gd name="T16" fmla="*/ 74 w 96"/>
                  <a:gd name="T17" fmla="*/ 13 h 80"/>
                  <a:gd name="T18" fmla="*/ 12 w 96"/>
                  <a:gd name="T19" fmla="*/ 26 h 80"/>
                  <a:gd name="T20" fmla="*/ 8 w 96"/>
                  <a:gd name="T21" fmla="*/ 46 h 80"/>
                  <a:gd name="T22" fmla="*/ 43 w 96"/>
                  <a:gd name="T23" fmla="*/ 58 h 80"/>
                  <a:gd name="T24" fmla="*/ 48 w 96"/>
                  <a:gd name="T25" fmla="*/ 38 h 80"/>
                  <a:gd name="T26" fmla="*/ 32 w 96"/>
                  <a:gd name="T27" fmla="*/ 11 h 80"/>
                  <a:gd name="T28" fmla="*/ 12 w 96"/>
                  <a:gd name="T29" fmla="*/ 26 h 80"/>
                  <a:gd name="T30" fmla="*/ 72 w 96"/>
                  <a:gd name="T31" fmla="*/ 21 h 80"/>
                  <a:gd name="T32" fmla="*/ 55 w 96"/>
                  <a:gd name="T33" fmla="*/ 36 h 80"/>
                  <a:gd name="T34" fmla="*/ 49 w 96"/>
                  <a:gd name="T35" fmla="*/ 60 h 80"/>
                  <a:gd name="T36" fmla="*/ 80 w 96"/>
                  <a:gd name="T37" fmla="*/ 71 h 80"/>
                  <a:gd name="T38" fmla="*/ 86 w 96"/>
                  <a:gd name="T39" fmla="*/ 47 h 80"/>
                  <a:gd name="T40" fmla="*/ 72 w 96"/>
                  <a:gd name="T41" fmla="*/ 2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80">
                    <a:moveTo>
                      <a:pt x="74" y="13"/>
                    </a:moveTo>
                    <a:cubicBezTo>
                      <a:pt x="91" y="17"/>
                      <a:pt x="96" y="31"/>
                      <a:pt x="92" y="49"/>
                    </a:cubicBezTo>
                    <a:cubicBezTo>
                      <a:pt x="85" y="80"/>
                      <a:pt x="85" y="80"/>
                      <a:pt x="85" y="80"/>
                    </a:cubicBezTo>
                    <a:cubicBezTo>
                      <a:pt x="0" y="51"/>
                      <a:pt x="0" y="51"/>
                      <a:pt x="0" y="51"/>
                    </a:cubicBezTo>
                    <a:cubicBezTo>
                      <a:pt x="6" y="24"/>
                      <a:pt x="6" y="24"/>
                      <a:pt x="6" y="24"/>
                    </a:cubicBezTo>
                    <a:cubicBezTo>
                      <a:pt x="10" y="7"/>
                      <a:pt x="20" y="0"/>
                      <a:pt x="34" y="3"/>
                    </a:cubicBezTo>
                    <a:cubicBezTo>
                      <a:pt x="45" y="5"/>
                      <a:pt x="52" y="12"/>
                      <a:pt x="53" y="23"/>
                    </a:cubicBezTo>
                    <a:cubicBezTo>
                      <a:pt x="54" y="23"/>
                      <a:pt x="54" y="23"/>
                      <a:pt x="54" y="23"/>
                    </a:cubicBezTo>
                    <a:cubicBezTo>
                      <a:pt x="58" y="15"/>
                      <a:pt x="65" y="11"/>
                      <a:pt x="74" y="13"/>
                    </a:cubicBezTo>
                    <a:close/>
                    <a:moveTo>
                      <a:pt x="12" y="26"/>
                    </a:moveTo>
                    <a:cubicBezTo>
                      <a:pt x="8" y="46"/>
                      <a:pt x="8" y="46"/>
                      <a:pt x="8" y="46"/>
                    </a:cubicBezTo>
                    <a:cubicBezTo>
                      <a:pt x="43" y="58"/>
                      <a:pt x="43" y="58"/>
                      <a:pt x="43" y="58"/>
                    </a:cubicBezTo>
                    <a:cubicBezTo>
                      <a:pt x="48" y="38"/>
                      <a:pt x="48" y="38"/>
                      <a:pt x="48" y="38"/>
                    </a:cubicBezTo>
                    <a:cubicBezTo>
                      <a:pt x="51" y="23"/>
                      <a:pt x="47" y="14"/>
                      <a:pt x="32" y="11"/>
                    </a:cubicBezTo>
                    <a:cubicBezTo>
                      <a:pt x="22" y="8"/>
                      <a:pt x="15" y="13"/>
                      <a:pt x="12" y="26"/>
                    </a:cubicBezTo>
                    <a:close/>
                    <a:moveTo>
                      <a:pt x="72" y="21"/>
                    </a:moveTo>
                    <a:cubicBezTo>
                      <a:pt x="64" y="19"/>
                      <a:pt x="58" y="23"/>
                      <a:pt x="55" y="36"/>
                    </a:cubicBezTo>
                    <a:cubicBezTo>
                      <a:pt x="49" y="60"/>
                      <a:pt x="49" y="60"/>
                      <a:pt x="49" y="60"/>
                    </a:cubicBezTo>
                    <a:cubicBezTo>
                      <a:pt x="80" y="71"/>
                      <a:pt x="80" y="71"/>
                      <a:pt x="80" y="71"/>
                    </a:cubicBezTo>
                    <a:cubicBezTo>
                      <a:pt x="86" y="47"/>
                      <a:pt x="86" y="47"/>
                      <a:pt x="86" y="47"/>
                    </a:cubicBezTo>
                    <a:cubicBezTo>
                      <a:pt x="89" y="33"/>
                      <a:pt x="85" y="24"/>
                      <a:pt x="7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187"/>
              <p:cNvSpPr>
                <a:spLocks noEditPoints="1"/>
              </p:cNvSpPr>
              <p:nvPr userDrawn="1"/>
            </p:nvSpPr>
            <p:spPr bwMode="auto">
              <a:xfrm>
                <a:off x="1696" y="4599"/>
                <a:ext cx="82" cy="81"/>
              </a:xfrm>
              <a:custGeom>
                <a:avLst/>
                <a:gdLst>
                  <a:gd name="T0" fmla="*/ 31 w 67"/>
                  <a:gd name="T1" fmla="*/ 54 h 66"/>
                  <a:gd name="T2" fmla="*/ 33 w 67"/>
                  <a:gd name="T3" fmla="*/ 55 h 66"/>
                  <a:gd name="T4" fmla="*/ 58 w 67"/>
                  <a:gd name="T5" fmla="*/ 40 h 66"/>
                  <a:gd name="T6" fmla="*/ 51 w 67"/>
                  <a:gd name="T7" fmla="*/ 17 h 66"/>
                  <a:gd name="T8" fmla="*/ 54 w 67"/>
                  <a:gd name="T9" fmla="*/ 11 h 66"/>
                  <a:gd name="T10" fmla="*/ 64 w 67"/>
                  <a:gd name="T11" fmla="*/ 42 h 66"/>
                  <a:gd name="T12" fmla="*/ 32 w 67"/>
                  <a:gd name="T13" fmla="*/ 62 h 66"/>
                  <a:gd name="T14" fmla="*/ 4 w 67"/>
                  <a:gd name="T15" fmla="*/ 22 h 66"/>
                  <a:gd name="T16" fmla="*/ 35 w 67"/>
                  <a:gd name="T17" fmla="*/ 3 h 66"/>
                  <a:gd name="T18" fmla="*/ 42 w 67"/>
                  <a:gd name="T19" fmla="*/ 6 h 66"/>
                  <a:gd name="T20" fmla="*/ 31 w 67"/>
                  <a:gd name="T21" fmla="*/ 54 h 66"/>
                  <a:gd name="T22" fmla="*/ 25 w 67"/>
                  <a:gd name="T23" fmla="*/ 52 h 66"/>
                  <a:gd name="T24" fmla="*/ 34 w 67"/>
                  <a:gd name="T25" fmla="*/ 11 h 66"/>
                  <a:gd name="T26" fmla="*/ 33 w 67"/>
                  <a:gd name="T27" fmla="*/ 11 h 66"/>
                  <a:gd name="T28" fmla="*/ 10 w 67"/>
                  <a:gd name="T29" fmla="*/ 24 h 66"/>
                  <a:gd name="T30" fmla="*/ 25 w 67"/>
                  <a:gd name="T31" fmla="*/ 5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66">
                    <a:moveTo>
                      <a:pt x="31" y="54"/>
                    </a:moveTo>
                    <a:cubicBezTo>
                      <a:pt x="31" y="54"/>
                      <a:pt x="32" y="55"/>
                      <a:pt x="33" y="55"/>
                    </a:cubicBezTo>
                    <a:cubicBezTo>
                      <a:pt x="46" y="58"/>
                      <a:pt x="55" y="52"/>
                      <a:pt x="58" y="40"/>
                    </a:cubicBezTo>
                    <a:cubicBezTo>
                      <a:pt x="60" y="32"/>
                      <a:pt x="58" y="23"/>
                      <a:pt x="51" y="17"/>
                    </a:cubicBezTo>
                    <a:cubicBezTo>
                      <a:pt x="54" y="11"/>
                      <a:pt x="54" y="11"/>
                      <a:pt x="54" y="11"/>
                    </a:cubicBezTo>
                    <a:cubicBezTo>
                      <a:pt x="63" y="18"/>
                      <a:pt x="67" y="30"/>
                      <a:pt x="64" y="42"/>
                    </a:cubicBezTo>
                    <a:cubicBezTo>
                      <a:pt x="60" y="58"/>
                      <a:pt x="48" y="66"/>
                      <a:pt x="32" y="62"/>
                    </a:cubicBezTo>
                    <a:cubicBezTo>
                      <a:pt x="13" y="58"/>
                      <a:pt x="0" y="40"/>
                      <a:pt x="4" y="22"/>
                    </a:cubicBezTo>
                    <a:cubicBezTo>
                      <a:pt x="8" y="7"/>
                      <a:pt x="19" y="0"/>
                      <a:pt x="35" y="3"/>
                    </a:cubicBezTo>
                    <a:cubicBezTo>
                      <a:pt x="37" y="4"/>
                      <a:pt x="40" y="5"/>
                      <a:pt x="42" y="6"/>
                    </a:cubicBezTo>
                    <a:lnTo>
                      <a:pt x="31" y="54"/>
                    </a:lnTo>
                    <a:close/>
                    <a:moveTo>
                      <a:pt x="25" y="52"/>
                    </a:moveTo>
                    <a:cubicBezTo>
                      <a:pt x="34" y="11"/>
                      <a:pt x="34" y="11"/>
                      <a:pt x="34" y="11"/>
                    </a:cubicBezTo>
                    <a:cubicBezTo>
                      <a:pt x="33" y="11"/>
                      <a:pt x="33" y="11"/>
                      <a:pt x="33" y="11"/>
                    </a:cubicBezTo>
                    <a:cubicBezTo>
                      <a:pt x="21" y="8"/>
                      <a:pt x="13" y="13"/>
                      <a:pt x="10" y="24"/>
                    </a:cubicBezTo>
                    <a:cubicBezTo>
                      <a:pt x="8" y="36"/>
                      <a:pt x="14" y="47"/>
                      <a:pt x="25"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188"/>
              <p:cNvSpPr>
                <a:spLocks noEditPoints="1"/>
              </p:cNvSpPr>
              <p:nvPr userDrawn="1"/>
            </p:nvSpPr>
            <p:spPr bwMode="auto">
              <a:xfrm>
                <a:off x="1698" y="4468"/>
                <a:ext cx="117" cy="91"/>
              </a:xfrm>
              <a:custGeom>
                <a:avLst/>
                <a:gdLst>
                  <a:gd name="T0" fmla="*/ 88 w 117"/>
                  <a:gd name="T1" fmla="*/ 10 h 91"/>
                  <a:gd name="T2" fmla="*/ 75 w 117"/>
                  <a:gd name="T3" fmla="*/ 63 h 91"/>
                  <a:gd name="T4" fmla="*/ 99 w 117"/>
                  <a:gd name="T5" fmla="*/ 81 h 91"/>
                  <a:gd name="T6" fmla="*/ 96 w 117"/>
                  <a:gd name="T7" fmla="*/ 91 h 91"/>
                  <a:gd name="T8" fmla="*/ 0 w 117"/>
                  <a:gd name="T9" fmla="*/ 15 h 91"/>
                  <a:gd name="T10" fmla="*/ 3 w 117"/>
                  <a:gd name="T11" fmla="*/ 5 h 91"/>
                  <a:gd name="T12" fmla="*/ 117 w 117"/>
                  <a:gd name="T13" fmla="*/ 0 h 91"/>
                  <a:gd name="T14" fmla="*/ 115 w 117"/>
                  <a:gd name="T15" fmla="*/ 10 h 91"/>
                  <a:gd name="T16" fmla="*/ 88 w 117"/>
                  <a:gd name="T17" fmla="*/ 10 h 91"/>
                  <a:gd name="T18" fmla="*/ 78 w 117"/>
                  <a:gd name="T19" fmla="*/ 11 h 91"/>
                  <a:gd name="T20" fmla="*/ 13 w 117"/>
                  <a:gd name="T21" fmla="*/ 12 h 91"/>
                  <a:gd name="T22" fmla="*/ 13 w 117"/>
                  <a:gd name="T23" fmla="*/ 14 h 91"/>
                  <a:gd name="T24" fmla="*/ 68 w 117"/>
                  <a:gd name="T25" fmla="*/ 56 h 91"/>
                  <a:gd name="T26" fmla="*/ 78 w 117"/>
                  <a:gd name="T27" fmla="*/ 1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91">
                    <a:moveTo>
                      <a:pt x="88" y="10"/>
                    </a:moveTo>
                    <a:lnTo>
                      <a:pt x="75" y="63"/>
                    </a:lnTo>
                    <a:lnTo>
                      <a:pt x="99" y="81"/>
                    </a:lnTo>
                    <a:lnTo>
                      <a:pt x="96" y="91"/>
                    </a:lnTo>
                    <a:lnTo>
                      <a:pt x="0" y="15"/>
                    </a:lnTo>
                    <a:lnTo>
                      <a:pt x="3" y="5"/>
                    </a:lnTo>
                    <a:lnTo>
                      <a:pt x="117" y="0"/>
                    </a:lnTo>
                    <a:lnTo>
                      <a:pt x="115" y="10"/>
                    </a:lnTo>
                    <a:lnTo>
                      <a:pt x="88" y="10"/>
                    </a:lnTo>
                    <a:close/>
                    <a:moveTo>
                      <a:pt x="78" y="11"/>
                    </a:moveTo>
                    <a:lnTo>
                      <a:pt x="13" y="12"/>
                    </a:lnTo>
                    <a:lnTo>
                      <a:pt x="13" y="14"/>
                    </a:lnTo>
                    <a:lnTo>
                      <a:pt x="68" y="56"/>
                    </a:lnTo>
                    <a:lnTo>
                      <a:pt x="78"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189"/>
              <p:cNvSpPr>
                <a:spLocks/>
              </p:cNvSpPr>
              <p:nvPr userDrawn="1"/>
            </p:nvSpPr>
            <p:spPr bwMode="auto">
              <a:xfrm>
                <a:off x="1715" y="4400"/>
                <a:ext cx="108" cy="45"/>
              </a:xfrm>
              <a:custGeom>
                <a:avLst/>
                <a:gdLst>
                  <a:gd name="T0" fmla="*/ 0 w 108"/>
                  <a:gd name="T1" fmla="*/ 8 h 45"/>
                  <a:gd name="T2" fmla="*/ 3 w 108"/>
                  <a:gd name="T3" fmla="*/ 0 h 45"/>
                  <a:gd name="T4" fmla="*/ 108 w 108"/>
                  <a:gd name="T5" fmla="*/ 35 h 45"/>
                  <a:gd name="T6" fmla="*/ 105 w 108"/>
                  <a:gd name="T7" fmla="*/ 45 h 45"/>
                  <a:gd name="T8" fmla="*/ 0 w 108"/>
                  <a:gd name="T9" fmla="*/ 8 h 45"/>
                </a:gdLst>
                <a:ahLst/>
                <a:cxnLst>
                  <a:cxn ang="0">
                    <a:pos x="T0" y="T1"/>
                  </a:cxn>
                  <a:cxn ang="0">
                    <a:pos x="T2" y="T3"/>
                  </a:cxn>
                  <a:cxn ang="0">
                    <a:pos x="T4" y="T5"/>
                  </a:cxn>
                  <a:cxn ang="0">
                    <a:pos x="T6" y="T7"/>
                  </a:cxn>
                  <a:cxn ang="0">
                    <a:pos x="T8" y="T9"/>
                  </a:cxn>
                </a:cxnLst>
                <a:rect l="0" t="0" r="r" b="b"/>
                <a:pathLst>
                  <a:path w="108" h="45">
                    <a:moveTo>
                      <a:pt x="0" y="8"/>
                    </a:moveTo>
                    <a:lnTo>
                      <a:pt x="3" y="0"/>
                    </a:lnTo>
                    <a:lnTo>
                      <a:pt x="108" y="35"/>
                    </a:lnTo>
                    <a:lnTo>
                      <a:pt x="105" y="45"/>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190"/>
              <p:cNvSpPr>
                <a:spLocks/>
              </p:cNvSpPr>
              <p:nvPr userDrawn="1"/>
            </p:nvSpPr>
            <p:spPr bwMode="auto">
              <a:xfrm>
                <a:off x="1804" y="4260"/>
                <a:ext cx="19" cy="49"/>
              </a:xfrm>
              <a:custGeom>
                <a:avLst/>
                <a:gdLst>
                  <a:gd name="T0" fmla="*/ 0 w 19"/>
                  <a:gd name="T1" fmla="*/ 47 h 49"/>
                  <a:gd name="T2" fmla="*/ 10 w 19"/>
                  <a:gd name="T3" fmla="*/ 0 h 49"/>
                  <a:gd name="T4" fmla="*/ 19 w 19"/>
                  <a:gd name="T5" fmla="*/ 3 h 49"/>
                  <a:gd name="T6" fmla="*/ 8 w 19"/>
                  <a:gd name="T7" fmla="*/ 49 h 49"/>
                  <a:gd name="T8" fmla="*/ 0 w 19"/>
                  <a:gd name="T9" fmla="*/ 47 h 49"/>
                </a:gdLst>
                <a:ahLst/>
                <a:cxnLst>
                  <a:cxn ang="0">
                    <a:pos x="T0" y="T1"/>
                  </a:cxn>
                  <a:cxn ang="0">
                    <a:pos x="T2" y="T3"/>
                  </a:cxn>
                  <a:cxn ang="0">
                    <a:pos x="T4" y="T5"/>
                  </a:cxn>
                  <a:cxn ang="0">
                    <a:pos x="T6" y="T7"/>
                  </a:cxn>
                  <a:cxn ang="0">
                    <a:pos x="T8" y="T9"/>
                  </a:cxn>
                </a:cxnLst>
                <a:rect l="0" t="0" r="r" b="b"/>
                <a:pathLst>
                  <a:path w="19" h="49">
                    <a:moveTo>
                      <a:pt x="0" y="47"/>
                    </a:moveTo>
                    <a:lnTo>
                      <a:pt x="10" y="0"/>
                    </a:lnTo>
                    <a:lnTo>
                      <a:pt x="19" y="3"/>
                    </a:lnTo>
                    <a:lnTo>
                      <a:pt x="8" y="49"/>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191"/>
              <p:cNvSpPr>
                <a:spLocks noEditPoints="1"/>
              </p:cNvSpPr>
              <p:nvPr userDrawn="1"/>
            </p:nvSpPr>
            <p:spPr bwMode="auto">
              <a:xfrm>
                <a:off x="1771" y="4106"/>
                <a:ext cx="120" cy="98"/>
              </a:xfrm>
              <a:custGeom>
                <a:avLst/>
                <a:gdLst>
                  <a:gd name="T0" fmla="*/ 75 w 97"/>
                  <a:gd name="T1" fmla="*/ 13 h 80"/>
                  <a:gd name="T2" fmla="*/ 93 w 97"/>
                  <a:gd name="T3" fmla="*/ 49 h 80"/>
                  <a:gd name="T4" fmla="*/ 86 w 97"/>
                  <a:gd name="T5" fmla="*/ 80 h 80"/>
                  <a:gd name="T6" fmla="*/ 0 w 97"/>
                  <a:gd name="T7" fmla="*/ 51 h 80"/>
                  <a:gd name="T8" fmla="*/ 7 w 97"/>
                  <a:gd name="T9" fmla="*/ 24 h 80"/>
                  <a:gd name="T10" fmla="*/ 34 w 97"/>
                  <a:gd name="T11" fmla="*/ 3 h 80"/>
                  <a:gd name="T12" fmla="*/ 54 w 97"/>
                  <a:gd name="T13" fmla="*/ 23 h 80"/>
                  <a:gd name="T14" fmla="*/ 54 w 97"/>
                  <a:gd name="T15" fmla="*/ 23 h 80"/>
                  <a:gd name="T16" fmla="*/ 75 w 97"/>
                  <a:gd name="T17" fmla="*/ 13 h 80"/>
                  <a:gd name="T18" fmla="*/ 13 w 97"/>
                  <a:gd name="T19" fmla="*/ 26 h 80"/>
                  <a:gd name="T20" fmla="*/ 9 w 97"/>
                  <a:gd name="T21" fmla="*/ 46 h 80"/>
                  <a:gd name="T22" fmla="*/ 44 w 97"/>
                  <a:gd name="T23" fmla="*/ 58 h 80"/>
                  <a:gd name="T24" fmla="*/ 48 w 97"/>
                  <a:gd name="T25" fmla="*/ 38 h 80"/>
                  <a:gd name="T26" fmla="*/ 33 w 97"/>
                  <a:gd name="T27" fmla="*/ 10 h 80"/>
                  <a:gd name="T28" fmla="*/ 13 w 97"/>
                  <a:gd name="T29" fmla="*/ 26 h 80"/>
                  <a:gd name="T30" fmla="*/ 73 w 97"/>
                  <a:gd name="T31" fmla="*/ 21 h 80"/>
                  <a:gd name="T32" fmla="*/ 56 w 97"/>
                  <a:gd name="T33" fmla="*/ 36 h 80"/>
                  <a:gd name="T34" fmla="*/ 50 w 97"/>
                  <a:gd name="T35" fmla="*/ 60 h 80"/>
                  <a:gd name="T36" fmla="*/ 81 w 97"/>
                  <a:gd name="T37" fmla="*/ 71 h 80"/>
                  <a:gd name="T38" fmla="*/ 86 w 97"/>
                  <a:gd name="T39" fmla="*/ 47 h 80"/>
                  <a:gd name="T40" fmla="*/ 73 w 97"/>
                  <a:gd name="T41" fmla="*/ 2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 h="80">
                    <a:moveTo>
                      <a:pt x="75" y="13"/>
                    </a:moveTo>
                    <a:cubicBezTo>
                      <a:pt x="92" y="17"/>
                      <a:pt x="97" y="31"/>
                      <a:pt x="93" y="49"/>
                    </a:cubicBezTo>
                    <a:cubicBezTo>
                      <a:pt x="86" y="80"/>
                      <a:pt x="86" y="80"/>
                      <a:pt x="86" y="80"/>
                    </a:cubicBezTo>
                    <a:cubicBezTo>
                      <a:pt x="0" y="51"/>
                      <a:pt x="0" y="51"/>
                      <a:pt x="0" y="51"/>
                    </a:cubicBezTo>
                    <a:cubicBezTo>
                      <a:pt x="7" y="24"/>
                      <a:pt x="7" y="24"/>
                      <a:pt x="7" y="24"/>
                    </a:cubicBezTo>
                    <a:cubicBezTo>
                      <a:pt x="11" y="7"/>
                      <a:pt x="21" y="0"/>
                      <a:pt x="34" y="3"/>
                    </a:cubicBezTo>
                    <a:cubicBezTo>
                      <a:pt x="46" y="5"/>
                      <a:pt x="53" y="12"/>
                      <a:pt x="54" y="23"/>
                    </a:cubicBezTo>
                    <a:cubicBezTo>
                      <a:pt x="54" y="23"/>
                      <a:pt x="54" y="23"/>
                      <a:pt x="54" y="23"/>
                    </a:cubicBezTo>
                    <a:cubicBezTo>
                      <a:pt x="59" y="14"/>
                      <a:pt x="66" y="11"/>
                      <a:pt x="75" y="13"/>
                    </a:cubicBezTo>
                    <a:close/>
                    <a:moveTo>
                      <a:pt x="13" y="26"/>
                    </a:moveTo>
                    <a:cubicBezTo>
                      <a:pt x="9" y="46"/>
                      <a:pt x="9" y="46"/>
                      <a:pt x="9" y="46"/>
                    </a:cubicBezTo>
                    <a:cubicBezTo>
                      <a:pt x="44" y="58"/>
                      <a:pt x="44" y="58"/>
                      <a:pt x="44" y="58"/>
                    </a:cubicBezTo>
                    <a:cubicBezTo>
                      <a:pt x="48" y="38"/>
                      <a:pt x="48" y="38"/>
                      <a:pt x="48" y="38"/>
                    </a:cubicBezTo>
                    <a:cubicBezTo>
                      <a:pt x="52" y="23"/>
                      <a:pt x="47" y="14"/>
                      <a:pt x="33" y="10"/>
                    </a:cubicBezTo>
                    <a:cubicBezTo>
                      <a:pt x="23" y="8"/>
                      <a:pt x="16" y="13"/>
                      <a:pt x="13" y="26"/>
                    </a:cubicBezTo>
                    <a:close/>
                    <a:moveTo>
                      <a:pt x="73" y="21"/>
                    </a:moveTo>
                    <a:cubicBezTo>
                      <a:pt x="64" y="19"/>
                      <a:pt x="59" y="23"/>
                      <a:pt x="56" y="36"/>
                    </a:cubicBezTo>
                    <a:cubicBezTo>
                      <a:pt x="50" y="60"/>
                      <a:pt x="50" y="60"/>
                      <a:pt x="50" y="60"/>
                    </a:cubicBezTo>
                    <a:cubicBezTo>
                      <a:pt x="81" y="71"/>
                      <a:pt x="81" y="71"/>
                      <a:pt x="81" y="71"/>
                    </a:cubicBezTo>
                    <a:cubicBezTo>
                      <a:pt x="86" y="47"/>
                      <a:pt x="86" y="47"/>
                      <a:pt x="86" y="47"/>
                    </a:cubicBezTo>
                    <a:cubicBezTo>
                      <a:pt x="90" y="33"/>
                      <a:pt x="85" y="23"/>
                      <a:pt x="7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Freeform 192"/>
              <p:cNvSpPr>
                <a:spLocks noEditPoints="1"/>
              </p:cNvSpPr>
              <p:nvPr userDrawn="1"/>
            </p:nvSpPr>
            <p:spPr bwMode="auto">
              <a:xfrm>
                <a:off x="1830" y="4023"/>
                <a:ext cx="82" cy="81"/>
              </a:xfrm>
              <a:custGeom>
                <a:avLst/>
                <a:gdLst>
                  <a:gd name="T0" fmla="*/ 30 w 66"/>
                  <a:gd name="T1" fmla="*/ 54 h 66"/>
                  <a:gd name="T2" fmla="*/ 33 w 66"/>
                  <a:gd name="T3" fmla="*/ 55 h 66"/>
                  <a:gd name="T4" fmla="*/ 57 w 66"/>
                  <a:gd name="T5" fmla="*/ 40 h 66"/>
                  <a:gd name="T6" fmla="*/ 51 w 66"/>
                  <a:gd name="T7" fmla="*/ 17 h 66"/>
                  <a:gd name="T8" fmla="*/ 54 w 66"/>
                  <a:gd name="T9" fmla="*/ 11 h 66"/>
                  <a:gd name="T10" fmla="*/ 64 w 66"/>
                  <a:gd name="T11" fmla="*/ 42 h 66"/>
                  <a:gd name="T12" fmla="*/ 32 w 66"/>
                  <a:gd name="T13" fmla="*/ 62 h 66"/>
                  <a:gd name="T14" fmla="*/ 4 w 66"/>
                  <a:gd name="T15" fmla="*/ 22 h 66"/>
                  <a:gd name="T16" fmla="*/ 34 w 66"/>
                  <a:gd name="T17" fmla="*/ 3 h 66"/>
                  <a:gd name="T18" fmla="*/ 42 w 66"/>
                  <a:gd name="T19" fmla="*/ 6 h 66"/>
                  <a:gd name="T20" fmla="*/ 30 w 66"/>
                  <a:gd name="T21" fmla="*/ 54 h 66"/>
                  <a:gd name="T22" fmla="*/ 25 w 66"/>
                  <a:gd name="T23" fmla="*/ 52 h 66"/>
                  <a:gd name="T24" fmla="*/ 34 w 66"/>
                  <a:gd name="T25" fmla="*/ 11 h 66"/>
                  <a:gd name="T26" fmla="*/ 33 w 66"/>
                  <a:gd name="T27" fmla="*/ 11 h 66"/>
                  <a:gd name="T28" fmla="*/ 10 w 66"/>
                  <a:gd name="T29" fmla="*/ 24 h 66"/>
                  <a:gd name="T30" fmla="*/ 25 w 66"/>
                  <a:gd name="T31" fmla="*/ 5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 h="66">
                    <a:moveTo>
                      <a:pt x="30" y="54"/>
                    </a:moveTo>
                    <a:cubicBezTo>
                      <a:pt x="31" y="54"/>
                      <a:pt x="32" y="55"/>
                      <a:pt x="33" y="55"/>
                    </a:cubicBezTo>
                    <a:cubicBezTo>
                      <a:pt x="46" y="58"/>
                      <a:pt x="55" y="52"/>
                      <a:pt x="57" y="40"/>
                    </a:cubicBezTo>
                    <a:cubicBezTo>
                      <a:pt x="59" y="32"/>
                      <a:pt x="57" y="23"/>
                      <a:pt x="51" y="17"/>
                    </a:cubicBezTo>
                    <a:cubicBezTo>
                      <a:pt x="54" y="11"/>
                      <a:pt x="54" y="11"/>
                      <a:pt x="54" y="11"/>
                    </a:cubicBezTo>
                    <a:cubicBezTo>
                      <a:pt x="63" y="18"/>
                      <a:pt x="66" y="30"/>
                      <a:pt x="64" y="42"/>
                    </a:cubicBezTo>
                    <a:cubicBezTo>
                      <a:pt x="60" y="58"/>
                      <a:pt x="48" y="66"/>
                      <a:pt x="32" y="62"/>
                    </a:cubicBezTo>
                    <a:cubicBezTo>
                      <a:pt x="12" y="58"/>
                      <a:pt x="0" y="40"/>
                      <a:pt x="4" y="22"/>
                    </a:cubicBezTo>
                    <a:cubicBezTo>
                      <a:pt x="7" y="7"/>
                      <a:pt x="19" y="0"/>
                      <a:pt x="34" y="3"/>
                    </a:cubicBezTo>
                    <a:cubicBezTo>
                      <a:pt x="37" y="4"/>
                      <a:pt x="40" y="5"/>
                      <a:pt x="42" y="6"/>
                    </a:cubicBezTo>
                    <a:lnTo>
                      <a:pt x="30" y="54"/>
                    </a:lnTo>
                    <a:close/>
                    <a:moveTo>
                      <a:pt x="25" y="52"/>
                    </a:moveTo>
                    <a:cubicBezTo>
                      <a:pt x="34" y="11"/>
                      <a:pt x="34" y="11"/>
                      <a:pt x="34" y="11"/>
                    </a:cubicBezTo>
                    <a:cubicBezTo>
                      <a:pt x="33" y="11"/>
                      <a:pt x="33" y="11"/>
                      <a:pt x="33" y="11"/>
                    </a:cubicBezTo>
                    <a:cubicBezTo>
                      <a:pt x="21" y="8"/>
                      <a:pt x="13" y="13"/>
                      <a:pt x="10" y="24"/>
                    </a:cubicBezTo>
                    <a:cubicBezTo>
                      <a:pt x="7" y="36"/>
                      <a:pt x="14" y="46"/>
                      <a:pt x="25"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Freeform 193"/>
              <p:cNvSpPr>
                <a:spLocks/>
              </p:cNvSpPr>
              <p:nvPr userDrawn="1"/>
            </p:nvSpPr>
            <p:spPr bwMode="auto">
              <a:xfrm>
                <a:off x="1827" y="3850"/>
                <a:ext cx="126" cy="118"/>
              </a:xfrm>
              <a:custGeom>
                <a:avLst/>
                <a:gdLst>
                  <a:gd name="T0" fmla="*/ 51 w 102"/>
                  <a:gd name="T1" fmla="*/ 45 h 96"/>
                  <a:gd name="T2" fmla="*/ 60 w 102"/>
                  <a:gd name="T3" fmla="*/ 8 h 96"/>
                  <a:gd name="T4" fmla="*/ 102 w 102"/>
                  <a:gd name="T5" fmla="*/ 22 h 96"/>
                  <a:gd name="T6" fmla="*/ 101 w 102"/>
                  <a:gd name="T7" fmla="*/ 29 h 96"/>
                  <a:gd name="T8" fmla="*/ 83 w 102"/>
                  <a:gd name="T9" fmla="*/ 24 h 96"/>
                  <a:gd name="T10" fmla="*/ 83 w 102"/>
                  <a:gd name="T11" fmla="*/ 24 h 96"/>
                  <a:gd name="T12" fmla="*/ 95 w 102"/>
                  <a:gd name="T13" fmla="*/ 62 h 96"/>
                  <a:gd name="T14" fmla="*/ 47 w 102"/>
                  <a:gd name="T15" fmla="*/ 91 h 96"/>
                  <a:gd name="T16" fmla="*/ 7 w 102"/>
                  <a:gd name="T17" fmla="*/ 31 h 96"/>
                  <a:gd name="T18" fmla="*/ 43 w 102"/>
                  <a:gd name="T19" fmla="*/ 2 h 96"/>
                  <a:gd name="T20" fmla="*/ 43 w 102"/>
                  <a:gd name="T21" fmla="*/ 10 h 96"/>
                  <a:gd name="T22" fmla="*/ 13 w 102"/>
                  <a:gd name="T23" fmla="*/ 33 h 96"/>
                  <a:gd name="T24" fmla="*/ 48 w 102"/>
                  <a:gd name="T25" fmla="*/ 83 h 96"/>
                  <a:gd name="T26" fmla="*/ 88 w 102"/>
                  <a:gd name="T27" fmla="*/ 60 h 96"/>
                  <a:gd name="T28" fmla="*/ 65 w 102"/>
                  <a:gd name="T29" fmla="*/ 17 h 96"/>
                  <a:gd name="T30" fmla="*/ 58 w 102"/>
                  <a:gd name="T31" fmla="*/ 47 h 96"/>
                  <a:gd name="T32" fmla="*/ 51 w 102"/>
                  <a:gd name="T33" fmla="*/ 4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96">
                    <a:moveTo>
                      <a:pt x="51" y="45"/>
                    </a:moveTo>
                    <a:cubicBezTo>
                      <a:pt x="60" y="8"/>
                      <a:pt x="60" y="8"/>
                      <a:pt x="60" y="8"/>
                    </a:cubicBezTo>
                    <a:cubicBezTo>
                      <a:pt x="102" y="22"/>
                      <a:pt x="102" y="22"/>
                      <a:pt x="102" y="22"/>
                    </a:cubicBezTo>
                    <a:cubicBezTo>
                      <a:pt x="101" y="29"/>
                      <a:pt x="101" y="29"/>
                      <a:pt x="101" y="29"/>
                    </a:cubicBezTo>
                    <a:cubicBezTo>
                      <a:pt x="83" y="24"/>
                      <a:pt x="83" y="24"/>
                      <a:pt x="83" y="24"/>
                    </a:cubicBezTo>
                    <a:cubicBezTo>
                      <a:pt x="83" y="24"/>
                      <a:pt x="83" y="24"/>
                      <a:pt x="83" y="24"/>
                    </a:cubicBezTo>
                    <a:cubicBezTo>
                      <a:pt x="94" y="33"/>
                      <a:pt x="98" y="48"/>
                      <a:pt x="95" y="62"/>
                    </a:cubicBezTo>
                    <a:cubicBezTo>
                      <a:pt x="90" y="84"/>
                      <a:pt x="70" y="96"/>
                      <a:pt x="47" y="91"/>
                    </a:cubicBezTo>
                    <a:cubicBezTo>
                      <a:pt x="18" y="84"/>
                      <a:pt x="0" y="59"/>
                      <a:pt x="7" y="31"/>
                    </a:cubicBezTo>
                    <a:cubicBezTo>
                      <a:pt x="11" y="12"/>
                      <a:pt x="26" y="0"/>
                      <a:pt x="43" y="2"/>
                    </a:cubicBezTo>
                    <a:cubicBezTo>
                      <a:pt x="43" y="10"/>
                      <a:pt x="43" y="10"/>
                      <a:pt x="43" y="10"/>
                    </a:cubicBezTo>
                    <a:cubicBezTo>
                      <a:pt x="28" y="9"/>
                      <a:pt x="17" y="17"/>
                      <a:pt x="13" y="33"/>
                    </a:cubicBezTo>
                    <a:cubicBezTo>
                      <a:pt x="8" y="57"/>
                      <a:pt x="24" y="77"/>
                      <a:pt x="48" y="83"/>
                    </a:cubicBezTo>
                    <a:cubicBezTo>
                      <a:pt x="68" y="88"/>
                      <a:pt x="84" y="78"/>
                      <a:pt x="88" y="60"/>
                    </a:cubicBezTo>
                    <a:cubicBezTo>
                      <a:pt x="92" y="42"/>
                      <a:pt x="84" y="25"/>
                      <a:pt x="65" y="17"/>
                    </a:cubicBezTo>
                    <a:cubicBezTo>
                      <a:pt x="58" y="47"/>
                      <a:pt x="58" y="47"/>
                      <a:pt x="58" y="47"/>
                    </a:cubicBezTo>
                    <a:lnTo>
                      <a:pt x="51"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194"/>
              <p:cNvSpPr>
                <a:spLocks/>
              </p:cNvSpPr>
              <p:nvPr userDrawn="1"/>
            </p:nvSpPr>
            <p:spPr bwMode="auto">
              <a:xfrm>
                <a:off x="1855" y="3804"/>
                <a:ext cx="106" cy="44"/>
              </a:xfrm>
              <a:custGeom>
                <a:avLst/>
                <a:gdLst>
                  <a:gd name="T0" fmla="*/ 0 w 106"/>
                  <a:gd name="T1" fmla="*/ 8 h 44"/>
                  <a:gd name="T2" fmla="*/ 1 w 106"/>
                  <a:gd name="T3" fmla="*/ 0 h 44"/>
                  <a:gd name="T4" fmla="*/ 106 w 106"/>
                  <a:gd name="T5" fmla="*/ 35 h 44"/>
                  <a:gd name="T6" fmla="*/ 105 w 106"/>
                  <a:gd name="T7" fmla="*/ 44 h 44"/>
                  <a:gd name="T8" fmla="*/ 0 w 106"/>
                  <a:gd name="T9" fmla="*/ 8 h 44"/>
                </a:gdLst>
                <a:ahLst/>
                <a:cxnLst>
                  <a:cxn ang="0">
                    <a:pos x="T0" y="T1"/>
                  </a:cxn>
                  <a:cxn ang="0">
                    <a:pos x="T2" y="T3"/>
                  </a:cxn>
                  <a:cxn ang="0">
                    <a:pos x="T4" y="T5"/>
                  </a:cxn>
                  <a:cxn ang="0">
                    <a:pos x="T6" y="T7"/>
                  </a:cxn>
                  <a:cxn ang="0">
                    <a:pos x="T8" y="T9"/>
                  </a:cxn>
                </a:cxnLst>
                <a:rect l="0" t="0" r="r" b="b"/>
                <a:pathLst>
                  <a:path w="106" h="44">
                    <a:moveTo>
                      <a:pt x="0" y="8"/>
                    </a:moveTo>
                    <a:lnTo>
                      <a:pt x="1" y="0"/>
                    </a:lnTo>
                    <a:lnTo>
                      <a:pt x="106" y="35"/>
                    </a:lnTo>
                    <a:lnTo>
                      <a:pt x="105" y="44"/>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Freeform 195"/>
              <p:cNvSpPr>
                <a:spLocks noEditPoints="1"/>
              </p:cNvSpPr>
              <p:nvPr userDrawn="1"/>
            </p:nvSpPr>
            <p:spPr bwMode="auto">
              <a:xfrm>
                <a:off x="1899" y="3723"/>
                <a:ext cx="84" cy="85"/>
              </a:xfrm>
              <a:custGeom>
                <a:avLst/>
                <a:gdLst>
                  <a:gd name="T0" fmla="*/ 31 w 68"/>
                  <a:gd name="T1" fmla="*/ 65 h 69"/>
                  <a:gd name="T2" fmla="*/ 4 w 68"/>
                  <a:gd name="T3" fmla="*/ 25 h 69"/>
                  <a:gd name="T4" fmla="*/ 37 w 68"/>
                  <a:gd name="T5" fmla="*/ 4 h 69"/>
                  <a:gd name="T6" fmla="*/ 64 w 68"/>
                  <a:gd name="T7" fmla="*/ 45 h 69"/>
                  <a:gd name="T8" fmla="*/ 31 w 68"/>
                  <a:gd name="T9" fmla="*/ 65 h 69"/>
                  <a:gd name="T10" fmla="*/ 36 w 68"/>
                  <a:gd name="T11" fmla="*/ 12 h 69"/>
                  <a:gd name="T12" fmla="*/ 10 w 68"/>
                  <a:gd name="T13" fmla="*/ 27 h 69"/>
                  <a:gd name="T14" fmla="*/ 32 w 68"/>
                  <a:gd name="T15" fmla="*/ 58 h 69"/>
                  <a:gd name="T16" fmla="*/ 57 w 68"/>
                  <a:gd name="T17" fmla="*/ 43 h 69"/>
                  <a:gd name="T18" fmla="*/ 36 w 68"/>
                  <a:gd name="T19" fmla="*/ 1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9">
                    <a:moveTo>
                      <a:pt x="31" y="65"/>
                    </a:moveTo>
                    <a:cubicBezTo>
                      <a:pt x="12" y="61"/>
                      <a:pt x="0" y="43"/>
                      <a:pt x="4" y="25"/>
                    </a:cubicBezTo>
                    <a:cubicBezTo>
                      <a:pt x="8" y="9"/>
                      <a:pt x="21" y="0"/>
                      <a:pt x="37" y="4"/>
                    </a:cubicBezTo>
                    <a:cubicBezTo>
                      <a:pt x="56" y="8"/>
                      <a:pt x="68" y="26"/>
                      <a:pt x="64" y="45"/>
                    </a:cubicBezTo>
                    <a:cubicBezTo>
                      <a:pt x="60" y="60"/>
                      <a:pt x="47" y="69"/>
                      <a:pt x="31" y="65"/>
                    </a:cubicBezTo>
                    <a:close/>
                    <a:moveTo>
                      <a:pt x="36" y="12"/>
                    </a:moveTo>
                    <a:cubicBezTo>
                      <a:pt x="23" y="9"/>
                      <a:pt x="13" y="15"/>
                      <a:pt x="10" y="27"/>
                    </a:cubicBezTo>
                    <a:cubicBezTo>
                      <a:pt x="7" y="41"/>
                      <a:pt x="17" y="54"/>
                      <a:pt x="32" y="58"/>
                    </a:cubicBezTo>
                    <a:cubicBezTo>
                      <a:pt x="45" y="61"/>
                      <a:pt x="55" y="54"/>
                      <a:pt x="57" y="43"/>
                    </a:cubicBezTo>
                    <a:cubicBezTo>
                      <a:pt x="61" y="28"/>
                      <a:pt x="51" y="15"/>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196"/>
              <p:cNvSpPr>
                <a:spLocks noEditPoints="1"/>
              </p:cNvSpPr>
              <p:nvPr userDrawn="1"/>
            </p:nvSpPr>
            <p:spPr bwMode="auto">
              <a:xfrm>
                <a:off x="1886" y="3628"/>
                <a:ext cx="120" cy="88"/>
              </a:xfrm>
              <a:custGeom>
                <a:avLst/>
                <a:gdLst>
                  <a:gd name="T0" fmla="*/ 66 w 97"/>
                  <a:gd name="T1" fmla="*/ 4 h 72"/>
                  <a:gd name="T2" fmla="*/ 93 w 97"/>
                  <a:gd name="T3" fmla="*/ 43 h 72"/>
                  <a:gd name="T4" fmla="*/ 77 w 97"/>
                  <a:gd name="T5" fmla="*/ 61 h 72"/>
                  <a:gd name="T6" fmla="*/ 77 w 97"/>
                  <a:gd name="T7" fmla="*/ 61 h 72"/>
                  <a:gd name="T8" fmla="*/ 86 w 97"/>
                  <a:gd name="T9" fmla="*/ 65 h 72"/>
                  <a:gd name="T10" fmla="*/ 85 w 97"/>
                  <a:gd name="T11" fmla="*/ 72 h 72"/>
                  <a:gd name="T12" fmla="*/ 0 w 97"/>
                  <a:gd name="T13" fmla="*/ 42 h 72"/>
                  <a:gd name="T14" fmla="*/ 1 w 97"/>
                  <a:gd name="T15" fmla="*/ 35 h 72"/>
                  <a:gd name="T16" fmla="*/ 39 w 97"/>
                  <a:gd name="T17" fmla="*/ 48 h 72"/>
                  <a:gd name="T18" fmla="*/ 39 w 97"/>
                  <a:gd name="T19" fmla="*/ 48 h 72"/>
                  <a:gd name="T20" fmla="*/ 33 w 97"/>
                  <a:gd name="T21" fmla="*/ 23 h 72"/>
                  <a:gd name="T22" fmla="*/ 66 w 97"/>
                  <a:gd name="T23" fmla="*/ 4 h 72"/>
                  <a:gd name="T24" fmla="*/ 64 w 97"/>
                  <a:gd name="T25" fmla="*/ 12 h 72"/>
                  <a:gd name="T26" fmla="*/ 39 w 97"/>
                  <a:gd name="T27" fmla="*/ 26 h 72"/>
                  <a:gd name="T28" fmla="*/ 53 w 97"/>
                  <a:gd name="T29" fmla="*/ 53 h 72"/>
                  <a:gd name="T30" fmla="*/ 64 w 97"/>
                  <a:gd name="T31" fmla="*/ 57 h 72"/>
                  <a:gd name="T32" fmla="*/ 86 w 97"/>
                  <a:gd name="T33" fmla="*/ 42 h 72"/>
                  <a:gd name="T34" fmla="*/ 64 w 97"/>
                  <a:gd name="T35"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2">
                    <a:moveTo>
                      <a:pt x="66" y="4"/>
                    </a:moveTo>
                    <a:cubicBezTo>
                      <a:pt x="85" y="8"/>
                      <a:pt x="97" y="25"/>
                      <a:pt x="93" y="43"/>
                    </a:cubicBezTo>
                    <a:cubicBezTo>
                      <a:pt x="91" y="53"/>
                      <a:pt x="85" y="59"/>
                      <a:pt x="77" y="61"/>
                    </a:cubicBezTo>
                    <a:cubicBezTo>
                      <a:pt x="77" y="61"/>
                      <a:pt x="77" y="61"/>
                      <a:pt x="77" y="61"/>
                    </a:cubicBezTo>
                    <a:cubicBezTo>
                      <a:pt x="86" y="65"/>
                      <a:pt x="86" y="65"/>
                      <a:pt x="86" y="65"/>
                    </a:cubicBezTo>
                    <a:cubicBezTo>
                      <a:pt x="85" y="72"/>
                      <a:pt x="85" y="72"/>
                      <a:pt x="85" y="72"/>
                    </a:cubicBezTo>
                    <a:cubicBezTo>
                      <a:pt x="0" y="42"/>
                      <a:pt x="0" y="42"/>
                      <a:pt x="0" y="42"/>
                    </a:cubicBezTo>
                    <a:cubicBezTo>
                      <a:pt x="1" y="35"/>
                      <a:pt x="1" y="35"/>
                      <a:pt x="1" y="35"/>
                    </a:cubicBezTo>
                    <a:cubicBezTo>
                      <a:pt x="39" y="48"/>
                      <a:pt x="39" y="48"/>
                      <a:pt x="39" y="48"/>
                    </a:cubicBezTo>
                    <a:cubicBezTo>
                      <a:pt x="39" y="48"/>
                      <a:pt x="39" y="48"/>
                      <a:pt x="39" y="48"/>
                    </a:cubicBezTo>
                    <a:cubicBezTo>
                      <a:pt x="34" y="41"/>
                      <a:pt x="31" y="32"/>
                      <a:pt x="33" y="23"/>
                    </a:cubicBezTo>
                    <a:cubicBezTo>
                      <a:pt x="37" y="9"/>
                      <a:pt x="50" y="0"/>
                      <a:pt x="66" y="4"/>
                    </a:cubicBezTo>
                    <a:close/>
                    <a:moveTo>
                      <a:pt x="64" y="12"/>
                    </a:moveTo>
                    <a:cubicBezTo>
                      <a:pt x="52" y="9"/>
                      <a:pt x="42" y="14"/>
                      <a:pt x="39" y="26"/>
                    </a:cubicBezTo>
                    <a:cubicBezTo>
                      <a:pt x="37" y="38"/>
                      <a:pt x="42" y="49"/>
                      <a:pt x="53" y="53"/>
                    </a:cubicBezTo>
                    <a:cubicBezTo>
                      <a:pt x="64" y="57"/>
                      <a:pt x="64" y="57"/>
                      <a:pt x="64" y="57"/>
                    </a:cubicBezTo>
                    <a:cubicBezTo>
                      <a:pt x="74" y="60"/>
                      <a:pt x="84" y="54"/>
                      <a:pt x="86" y="42"/>
                    </a:cubicBezTo>
                    <a:cubicBezTo>
                      <a:pt x="90" y="28"/>
                      <a:pt x="80" y="15"/>
                      <a:pt x="6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Freeform 197"/>
              <p:cNvSpPr>
                <a:spLocks noEditPoints="1"/>
              </p:cNvSpPr>
              <p:nvPr userDrawn="1"/>
            </p:nvSpPr>
            <p:spPr bwMode="auto">
              <a:xfrm>
                <a:off x="1943" y="3531"/>
                <a:ext cx="85" cy="88"/>
              </a:xfrm>
              <a:custGeom>
                <a:avLst/>
                <a:gdLst>
                  <a:gd name="T0" fmla="*/ 12 w 69"/>
                  <a:gd name="T1" fmla="*/ 0 h 72"/>
                  <a:gd name="T2" fmla="*/ 69 w 69"/>
                  <a:gd name="T3" fmla="*/ 20 h 72"/>
                  <a:gd name="T4" fmla="*/ 68 w 69"/>
                  <a:gd name="T5" fmla="*/ 26 h 72"/>
                  <a:gd name="T6" fmla="*/ 58 w 69"/>
                  <a:gd name="T7" fmla="*/ 24 h 72"/>
                  <a:gd name="T8" fmla="*/ 58 w 69"/>
                  <a:gd name="T9" fmla="*/ 24 h 72"/>
                  <a:gd name="T10" fmla="*/ 64 w 69"/>
                  <a:gd name="T11" fmla="*/ 49 h 72"/>
                  <a:gd name="T12" fmla="*/ 32 w 69"/>
                  <a:gd name="T13" fmla="*/ 68 h 72"/>
                  <a:gd name="T14" fmla="*/ 4 w 69"/>
                  <a:gd name="T15" fmla="*/ 29 h 72"/>
                  <a:gd name="T16" fmla="*/ 20 w 69"/>
                  <a:gd name="T17" fmla="*/ 11 h 72"/>
                  <a:gd name="T18" fmla="*/ 20 w 69"/>
                  <a:gd name="T19" fmla="*/ 11 h 72"/>
                  <a:gd name="T20" fmla="*/ 11 w 69"/>
                  <a:gd name="T21" fmla="*/ 7 h 72"/>
                  <a:gd name="T22" fmla="*/ 12 w 69"/>
                  <a:gd name="T23" fmla="*/ 0 h 72"/>
                  <a:gd name="T24" fmla="*/ 11 w 69"/>
                  <a:gd name="T25" fmla="*/ 30 h 72"/>
                  <a:gd name="T26" fmla="*/ 33 w 69"/>
                  <a:gd name="T27" fmla="*/ 61 h 72"/>
                  <a:gd name="T28" fmla="*/ 58 w 69"/>
                  <a:gd name="T29" fmla="*/ 46 h 72"/>
                  <a:gd name="T30" fmla="*/ 44 w 69"/>
                  <a:gd name="T31" fmla="*/ 19 h 72"/>
                  <a:gd name="T32" fmla="*/ 34 w 69"/>
                  <a:gd name="T33" fmla="*/ 16 h 72"/>
                  <a:gd name="T34" fmla="*/ 11 w 69"/>
                  <a:gd name="T35" fmla="*/ 3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72">
                    <a:moveTo>
                      <a:pt x="12" y="0"/>
                    </a:moveTo>
                    <a:cubicBezTo>
                      <a:pt x="69" y="20"/>
                      <a:pt x="69" y="20"/>
                      <a:pt x="69" y="20"/>
                    </a:cubicBezTo>
                    <a:cubicBezTo>
                      <a:pt x="68" y="26"/>
                      <a:pt x="68" y="26"/>
                      <a:pt x="68" y="26"/>
                    </a:cubicBezTo>
                    <a:cubicBezTo>
                      <a:pt x="58" y="24"/>
                      <a:pt x="58" y="24"/>
                      <a:pt x="58" y="24"/>
                    </a:cubicBezTo>
                    <a:cubicBezTo>
                      <a:pt x="58" y="24"/>
                      <a:pt x="58" y="24"/>
                      <a:pt x="58" y="24"/>
                    </a:cubicBezTo>
                    <a:cubicBezTo>
                      <a:pt x="64" y="30"/>
                      <a:pt x="66" y="40"/>
                      <a:pt x="64" y="49"/>
                    </a:cubicBezTo>
                    <a:cubicBezTo>
                      <a:pt x="60" y="64"/>
                      <a:pt x="47" y="72"/>
                      <a:pt x="32" y="68"/>
                    </a:cubicBezTo>
                    <a:cubicBezTo>
                      <a:pt x="13" y="64"/>
                      <a:pt x="0" y="47"/>
                      <a:pt x="4" y="29"/>
                    </a:cubicBezTo>
                    <a:cubicBezTo>
                      <a:pt x="6" y="19"/>
                      <a:pt x="13" y="13"/>
                      <a:pt x="20" y="11"/>
                    </a:cubicBezTo>
                    <a:cubicBezTo>
                      <a:pt x="20" y="11"/>
                      <a:pt x="20" y="11"/>
                      <a:pt x="20" y="11"/>
                    </a:cubicBezTo>
                    <a:cubicBezTo>
                      <a:pt x="11" y="7"/>
                      <a:pt x="11" y="7"/>
                      <a:pt x="11" y="7"/>
                    </a:cubicBezTo>
                    <a:lnTo>
                      <a:pt x="12" y="0"/>
                    </a:lnTo>
                    <a:close/>
                    <a:moveTo>
                      <a:pt x="11" y="30"/>
                    </a:moveTo>
                    <a:cubicBezTo>
                      <a:pt x="7" y="44"/>
                      <a:pt x="18" y="57"/>
                      <a:pt x="33" y="61"/>
                    </a:cubicBezTo>
                    <a:cubicBezTo>
                      <a:pt x="46" y="64"/>
                      <a:pt x="55" y="58"/>
                      <a:pt x="58" y="46"/>
                    </a:cubicBezTo>
                    <a:cubicBezTo>
                      <a:pt x="61" y="34"/>
                      <a:pt x="55" y="23"/>
                      <a:pt x="44" y="19"/>
                    </a:cubicBezTo>
                    <a:cubicBezTo>
                      <a:pt x="34" y="16"/>
                      <a:pt x="34" y="16"/>
                      <a:pt x="34" y="16"/>
                    </a:cubicBezTo>
                    <a:cubicBezTo>
                      <a:pt x="23" y="12"/>
                      <a:pt x="14" y="18"/>
                      <a:pt x="11"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198"/>
              <p:cNvSpPr>
                <a:spLocks/>
              </p:cNvSpPr>
              <p:nvPr userDrawn="1"/>
            </p:nvSpPr>
            <p:spPr bwMode="auto">
              <a:xfrm>
                <a:off x="1930" y="3480"/>
                <a:ext cx="108" cy="45"/>
              </a:xfrm>
              <a:custGeom>
                <a:avLst/>
                <a:gdLst>
                  <a:gd name="T0" fmla="*/ 0 w 108"/>
                  <a:gd name="T1" fmla="*/ 8 h 45"/>
                  <a:gd name="T2" fmla="*/ 2 w 108"/>
                  <a:gd name="T3" fmla="*/ 0 h 45"/>
                  <a:gd name="T4" fmla="*/ 108 w 108"/>
                  <a:gd name="T5" fmla="*/ 35 h 45"/>
                  <a:gd name="T6" fmla="*/ 105 w 108"/>
                  <a:gd name="T7" fmla="*/ 45 h 45"/>
                  <a:gd name="T8" fmla="*/ 0 w 108"/>
                  <a:gd name="T9" fmla="*/ 8 h 45"/>
                </a:gdLst>
                <a:ahLst/>
                <a:cxnLst>
                  <a:cxn ang="0">
                    <a:pos x="T0" y="T1"/>
                  </a:cxn>
                  <a:cxn ang="0">
                    <a:pos x="T2" y="T3"/>
                  </a:cxn>
                  <a:cxn ang="0">
                    <a:pos x="T4" y="T5"/>
                  </a:cxn>
                  <a:cxn ang="0">
                    <a:pos x="T6" y="T7"/>
                  </a:cxn>
                  <a:cxn ang="0">
                    <a:pos x="T8" y="T9"/>
                  </a:cxn>
                </a:cxnLst>
                <a:rect l="0" t="0" r="r" b="b"/>
                <a:pathLst>
                  <a:path w="108" h="45">
                    <a:moveTo>
                      <a:pt x="0" y="8"/>
                    </a:moveTo>
                    <a:lnTo>
                      <a:pt x="2" y="0"/>
                    </a:lnTo>
                    <a:lnTo>
                      <a:pt x="108" y="35"/>
                    </a:lnTo>
                    <a:lnTo>
                      <a:pt x="105" y="45"/>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Freeform 199"/>
              <p:cNvSpPr>
                <a:spLocks/>
              </p:cNvSpPr>
              <p:nvPr userDrawn="1"/>
            </p:nvSpPr>
            <p:spPr bwMode="auto">
              <a:xfrm>
                <a:off x="2008" y="3385"/>
                <a:ext cx="19" cy="49"/>
              </a:xfrm>
              <a:custGeom>
                <a:avLst/>
                <a:gdLst>
                  <a:gd name="T0" fmla="*/ 0 w 19"/>
                  <a:gd name="T1" fmla="*/ 47 h 49"/>
                  <a:gd name="T2" fmla="*/ 11 w 19"/>
                  <a:gd name="T3" fmla="*/ 0 h 49"/>
                  <a:gd name="T4" fmla="*/ 19 w 19"/>
                  <a:gd name="T5" fmla="*/ 3 h 49"/>
                  <a:gd name="T6" fmla="*/ 8 w 19"/>
                  <a:gd name="T7" fmla="*/ 49 h 49"/>
                  <a:gd name="T8" fmla="*/ 0 w 19"/>
                  <a:gd name="T9" fmla="*/ 47 h 49"/>
                </a:gdLst>
                <a:ahLst/>
                <a:cxnLst>
                  <a:cxn ang="0">
                    <a:pos x="T0" y="T1"/>
                  </a:cxn>
                  <a:cxn ang="0">
                    <a:pos x="T2" y="T3"/>
                  </a:cxn>
                  <a:cxn ang="0">
                    <a:pos x="T4" y="T5"/>
                  </a:cxn>
                  <a:cxn ang="0">
                    <a:pos x="T6" y="T7"/>
                  </a:cxn>
                  <a:cxn ang="0">
                    <a:pos x="T8" y="T9"/>
                  </a:cxn>
                </a:cxnLst>
                <a:rect l="0" t="0" r="r" b="b"/>
                <a:pathLst>
                  <a:path w="19" h="49">
                    <a:moveTo>
                      <a:pt x="0" y="47"/>
                    </a:moveTo>
                    <a:lnTo>
                      <a:pt x="11" y="0"/>
                    </a:lnTo>
                    <a:lnTo>
                      <a:pt x="19" y="3"/>
                    </a:lnTo>
                    <a:lnTo>
                      <a:pt x="8" y="49"/>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Freeform 200"/>
              <p:cNvSpPr>
                <a:spLocks noEditPoints="1"/>
              </p:cNvSpPr>
              <p:nvPr userDrawn="1"/>
            </p:nvSpPr>
            <p:spPr bwMode="auto">
              <a:xfrm>
                <a:off x="1975" y="3231"/>
                <a:ext cx="120" cy="98"/>
              </a:xfrm>
              <a:custGeom>
                <a:avLst/>
                <a:gdLst>
                  <a:gd name="T0" fmla="*/ 75 w 97"/>
                  <a:gd name="T1" fmla="*/ 13 h 80"/>
                  <a:gd name="T2" fmla="*/ 93 w 97"/>
                  <a:gd name="T3" fmla="*/ 49 h 80"/>
                  <a:gd name="T4" fmla="*/ 86 w 97"/>
                  <a:gd name="T5" fmla="*/ 80 h 80"/>
                  <a:gd name="T6" fmla="*/ 0 w 97"/>
                  <a:gd name="T7" fmla="*/ 51 h 80"/>
                  <a:gd name="T8" fmla="*/ 7 w 97"/>
                  <a:gd name="T9" fmla="*/ 24 h 80"/>
                  <a:gd name="T10" fmla="*/ 34 w 97"/>
                  <a:gd name="T11" fmla="*/ 3 h 80"/>
                  <a:gd name="T12" fmla="*/ 54 w 97"/>
                  <a:gd name="T13" fmla="*/ 23 h 80"/>
                  <a:gd name="T14" fmla="*/ 55 w 97"/>
                  <a:gd name="T15" fmla="*/ 23 h 80"/>
                  <a:gd name="T16" fmla="*/ 75 w 97"/>
                  <a:gd name="T17" fmla="*/ 13 h 80"/>
                  <a:gd name="T18" fmla="*/ 13 w 97"/>
                  <a:gd name="T19" fmla="*/ 26 h 80"/>
                  <a:gd name="T20" fmla="*/ 9 w 97"/>
                  <a:gd name="T21" fmla="*/ 46 h 80"/>
                  <a:gd name="T22" fmla="*/ 44 w 97"/>
                  <a:gd name="T23" fmla="*/ 58 h 80"/>
                  <a:gd name="T24" fmla="*/ 48 w 97"/>
                  <a:gd name="T25" fmla="*/ 38 h 80"/>
                  <a:gd name="T26" fmla="*/ 33 w 97"/>
                  <a:gd name="T27" fmla="*/ 10 h 80"/>
                  <a:gd name="T28" fmla="*/ 13 w 97"/>
                  <a:gd name="T29" fmla="*/ 26 h 80"/>
                  <a:gd name="T30" fmla="*/ 73 w 97"/>
                  <a:gd name="T31" fmla="*/ 21 h 80"/>
                  <a:gd name="T32" fmla="*/ 56 w 97"/>
                  <a:gd name="T33" fmla="*/ 36 h 80"/>
                  <a:gd name="T34" fmla="*/ 50 w 97"/>
                  <a:gd name="T35" fmla="*/ 60 h 80"/>
                  <a:gd name="T36" fmla="*/ 81 w 97"/>
                  <a:gd name="T37" fmla="*/ 70 h 80"/>
                  <a:gd name="T38" fmla="*/ 86 w 97"/>
                  <a:gd name="T39" fmla="*/ 47 h 80"/>
                  <a:gd name="T40" fmla="*/ 73 w 97"/>
                  <a:gd name="T41" fmla="*/ 2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 h="80">
                    <a:moveTo>
                      <a:pt x="75" y="13"/>
                    </a:moveTo>
                    <a:cubicBezTo>
                      <a:pt x="92" y="17"/>
                      <a:pt x="97" y="31"/>
                      <a:pt x="93" y="49"/>
                    </a:cubicBezTo>
                    <a:cubicBezTo>
                      <a:pt x="86" y="80"/>
                      <a:pt x="86" y="80"/>
                      <a:pt x="86" y="80"/>
                    </a:cubicBezTo>
                    <a:cubicBezTo>
                      <a:pt x="0" y="51"/>
                      <a:pt x="0" y="51"/>
                      <a:pt x="0" y="51"/>
                    </a:cubicBezTo>
                    <a:cubicBezTo>
                      <a:pt x="7" y="24"/>
                      <a:pt x="7" y="24"/>
                      <a:pt x="7" y="24"/>
                    </a:cubicBezTo>
                    <a:cubicBezTo>
                      <a:pt x="11" y="7"/>
                      <a:pt x="21" y="0"/>
                      <a:pt x="34" y="3"/>
                    </a:cubicBezTo>
                    <a:cubicBezTo>
                      <a:pt x="46" y="5"/>
                      <a:pt x="53" y="12"/>
                      <a:pt x="54" y="23"/>
                    </a:cubicBezTo>
                    <a:cubicBezTo>
                      <a:pt x="55" y="23"/>
                      <a:pt x="55" y="23"/>
                      <a:pt x="55" y="23"/>
                    </a:cubicBezTo>
                    <a:cubicBezTo>
                      <a:pt x="59" y="14"/>
                      <a:pt x="66" y="11"/>
                      <a:pt x="75" y="13"/>
                    </a:cubicBezTo>
                    <a:close/>
                    <a:moveTo>
                      <a:pt x="13" y="26"/>
                    </a:moveTo>
                    <a:cubicBezTo>
                      <a:pt x="9" y="46"/>
                      <a:pt x="9" y="46"/>
                      <a:pt x="9" y="46"/>
                    </a:cubicBezTo>
                    <a:cubicBezTo>
                      <a:pt x="44" y="58"/>
                      <a:pt x="44" y="58"/>
                      <a:pt x="44" y="58"/>
                    </a:cubicBezTo>
                    <a:cubicBezTo>
                      <a:pt x="48" y="38"/>
                      <a:pt x="48" y="38"/>
                      <a:pt x="48" y="38"/>
                    </a:cubicBezTo>
                    <a:cubicBezTo>
                      <a:pt x="52" y="23"/>
                      <a:pt x="47" y="14"/>
                      <a:pt x="33" y="10"/>
                    </a:cubicBezTo>
                    <a:cubicBezTo>
                      <a:pt x="23" y="8"/>
                      <a:pt x="16" y="13"/>
                      <a:pt x="13" y="26"/>
                    </a:cubicBezTo>
                    <a:close/>
                    <a:moveTo>
                      <a:pt x="73" y="21"/>
                    </a:moveTo>
                    <a:cubicBezTo>
                      <a:pt x="65" y="19"/>
                      <a:pt x="59" y="23"/>
                      <a:pt x="56" y="36"/>
                    </a:cubicBezTo>
                    <a:cubicBezTo>
                      <a:pt x="50" y="60"/>
                      <a:pt x="50" y="60"/>
                      <a:pt x="50" y="60"/>
                    </a:cubicBezTo>
                    <a:cubicBezTo>
                      <a:pt x="81" y="70"/>
                      <a:pt x="81" y="70"/>
                      <a:pt x="81" y="70"/>
                    </a:cubicBezTo>
                    <a:cubicBezTo>
                      <a:pt x="86" y="47"/>
                      <a:pt x="86" y="47"/>
                      <a:pt x="86" y="47"/>
                    </a:cubicBezTo>
                    <a:cubicBezTo>
                      <a:pt x="90" y="33"/>
                      <a:pt x="86" y="23"/>
                      <a:pt x="7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Freeform 201"/>
              <p:cNvSpPr>
                <a:spLocks noEditPoints="1"/>
              </p:cNvSpPr>
              <p:nvPr userDrawn="1"/>
            </p:nvSpPr>
            <p:spPr bwMode="auto">
              <a:xfrm>
                <a:off x="2034" y="3148"/>
                <a:ext cx="83" cy="81"/>
              </a:xfrm>
              <a:custGeom>
                <a:avLst/>
                <a:gdLst>
                  <a:gd name="T0" fmla="*/ 31 w 67"/>
                  <a:gd name="T1" fmla="*/ 54 h 66"/>
                  <a:gd name="T2" fmla="*/ 33 w 67"/>
                  <a:gd name="T3" fmla="*/ 55 h 66"/>
                  <a:gd name="T4" fmla="*/ 58 w 67"/>
                  <a:gd name="T5" fmla="*/ 40 h 66"/>
                  <a:gd name="T6" fmla="*/ 51 w 67"/>
                  <a:gd name="T7" fmla="*/ 17 h 66"/>
                  <a:gd name="T8" fmla="*/ 54 w 67"/>
                  <a:gd name="T9" fmla="*/ 11 h 66"/>
                  <a:gd name="T10" fmla="*/ 64 w 67"/>
                  <a:gd name="T11" fmla="*/ 42 h 66"/>
                  <a:gd name="T12" fmla="*/ 32 w 67"/>
                  <a:gd name="T13" fmla="*/ 62 h 66"/>
                  <a:gd name="T14" fmla="*/ 4 w 67"/>
                  <a:gd name="T15" fmla="*/ 22 h 66"/>
                  <a:gd name="T16" fmla="*/ 35 w 67"/>
                  <a:gd name="T17" fmla="*/ 3 h 66"/>
                  <a:gd name="T18" fmla="*/ 42 w 67"/>
                  <a:gd name="T19" fmla="*/ 6 h 66"/>
                  <a:gd name="T20" fmla="*/ 31 w 67"/>
                  <a:gd name="T21" fmla="*/ 54 h 66"/>
                  <a:gd name="T22" fmla="*/ 25 w 67"/>
                  <a:gd name="T23" fmla="*/ 52 h 66"/>
                  <a:gd name="T24" fmla="*/ 34 w 67"/>
                  <a:gd name="T25" fmla="*/ 11 h 66"/>
                  <a:gd name="T26" fmla="*/ 33 w 67"/>
                  <a:gd name="T27" fmla="*/ 11 h 66"/>
                  <a:gd name="T28" fmla="*/ 10 w 67"/>
                  <a:gd name="T29" fmla="*/ 24 h 66"/>
                  <a:gd name="T30" fmla="*/ 25 w 67"/>
                  <a:gd name="T31" fmla="*/ 5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66">
                    <a:moveTo>
                      <a:pt x="31" y="54"/>
                    </a:moveTo>
                    <a:cubicBezTo>
                      <a:pt x="31" y="54"/>
                      <a:pt x="32" y="55"/>
                      <a:pt x="33" y="55"/>
                    </a:cubicBezTo>
                    <a:cubicBezTo>
                      <a:pt x="46" y="58"/>
                      <a:pt x="55" y="52"/>
                      <a:pt x="58" y="40"/>
                    </a:cubicBezTo>
                    <a:cubicBezTo>
                      <a:pt x="59" y="32"/>
                      <a:pt x="57" y="23"/>
                      <a:pt x="51" y="17"/>
                    </a:cubicBezTo>
                    <a:cubicBezTo>
                      <a:pt x="54" y="11"/>
                      <a:pt x="54" y="11"/>
                      <a:pt x="54" y="11"/>
                    </a:cubicBezTo>
                    <a:cubicBezTo>
                      <a:pt x="63" y="18"/>
                      <a:pt x="67" y="30"/>
                      <a:pt x="64" y="42"/>
                    </a:cubicBezTo>
                    <a:cubicBezTo>
                      <a:pt x="60" y="58"/>
                      <a:pt x="48" y="66"/>
                      <a:pt x="32" y="62"/>
                    </a:cubicBezTo>
                    <a:cubicBezTo>
                      <a:pt x="12" y="58"/>
                      <a:pt x="0" y="40"/>
                      <a:pt x="4" y="22"/>
                    </a:cubicBezTo>
                    <a:cubicBezTo>
                      <a:pt x="8" y="7"/>
                      <a:pt x="19" y="0"/>
                      <a:pt x="35" y="3"/>
                    </a:cubicBezTo>
                    <a:cubicBezTo>
                      <a:pt x="37" y="4"/>
                      <a:pt x="40" y="5"/>
                      <a:pt x="42" y="6"/>
                    </a:cubicBezTo>
                    <a:lnTo>
                      <a:pt x="31" y="54"/>
                    </a:lnTo>
                    <a:close/>
                    <a:moveTo>
                      <a:pt x="25" y="52"/>
                    </a:moveTo>
                    <a:cubicBezTo>
                      <a:pt x="34" y="11"/>
                      <a:pt x="34" y="11"/>
                      <a:pt x="34" y="11"/>
                    </a:cubicBezTo>
                    <a:cubicBezTo>
                      <a:pt x="33" y="11"/>
                      <a:pt x="33" y="11"/>
                      <a:pt x="33" y="11"/>
                    </a:cubicBezTo>
                    <a:cubicBezTo>
                      <a:pt x="21" y="8"/>
                      <a:pt x="13" y="13"/>
                      <a:pt x="10" y="24"/>
                    </a:cubicBezTo>
                    <a:cubicBezTo>
                      <a:pt x="7" y="36"/>
                      <a:pt x="14" y="46"/>
                      <a:pt x="25"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Freeform 202"/>
              <p:cNvSpPr>
                <a:spLocks/>
              </p:cNvSpPr>
              <p:nvPr userDrawn="1"/>
            </p:nvSpPr>
            <p:spPr bwMode="auto">
              <a:xfrm>
                <a:off x="2030" y="3050"/>
                <a:ext cx="108" cy="45"/>
              </a:xfrm>
              <a:custGeom>
                <a:avLst/>
                <a:gdLst>
                  <a:gd name="T0" fmla="*/ 0 w 108"/>
                  <a:gd name="T1" fmla="*/ 10 h 45"/>
                  <a:gd name="T2" fmla="*/ 2 w 108"/>
                  <a:gd name="T3" fmla="*/ 0 h 45"/>
                  <a:gd name="T4" fmla="*/ 108 w 108"/>
                  <a:gd name="T5" fmla="*/ 36 h 45"/>
                  <a:gd name="T6" fmla="*/ 105 w 108"/>
                  <a:gd name="T7" fmla="*/ 45 h 45"/>
                  <a:gd name="T8" fmla="*/ 0 w 108"/>
                  <a:gd name="T9" fmla="*/ 10 h 45"/>
                </a:gdLst>
                <a:ahLst/>
                <a:cxnLst>
                  <a:cxn ang="0">
                    <a:pos x="T0" y="T1"/>
                  </a:cxn>
                  <a:cxn ang="0">
                    <a:pos x="T2" y="T3"/>
                  </a:cxn>
                  <a:cxn ang="0">
                    <a:pos x="T4" y="T5"/>
                  </a:cxn>
                  <a:cxn ang="0">
                    <a:pos x="T6" y="T7"/>
                  </a:cxn>
                  <a:cxn ang="0">
                    <a:pos x="T8" y="T9"/>
                  </a:cxn>
                </a:cxnLst>
                <a:rect l="0" t="0" r="r" b="b"/>
                <a:pathLst>
                  <a:path w="108" h="45">
                    <a:moveTo>
                      <a:pt x="0" y="10"/>
                    </a:moveTo>
                    <a:lnTo>
                      <a:pt x="2" y="0"/>
                    </a:lnTo>
                    <a:lnTo>
                      <a:pt x="108" y="36"/>
                    </a:lnTo>
                    <a:lnTo>
                      <a:pt x="105" y="45"/>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Freeform 203"/>
              <p:cNvSpPr>
                <a:spLocks/>
              </p:cNvSpPr>
              <p:nvPr userDrawn="1"/>
            </p:nvSpPr>
            <p:spPr bwMode="auto">
              <a:xfrm>
                <a:off x="2075" y="2973"/>
                <a:ext cx="84" cy="80"/>
              </a:xfrm>
              <a:custGeom>
                <a:avLst/>
                <a:gdLst>
                  <a:gd name="T0" fmla="*/ 29 w 68"/>
                  <a:gd name="T1" fmla="*/ 3 h 65"/>
                  <a:gd name="T2" fmla="*/ 33 w 68"/>
                  <a:gd name="T3" fmla="*/ 4 h 65"/>
                  <a:gd name="T4" fmla="*/ 68 w 68"/>
                  <a:gd name="T5" fmla="*/ 16 h 65"/>
                  <a:gd name="T6" fmla="*/ 67 w 68"/>
                  <a:gd name="T7" fmla="*/ 23 h 65"/>
                  <a:gd name="T8" fmla="*/ 34 w 68"/>
                  <a:gd name="T9" fmla="*/ 12 h 65"/>
                  <a:gd name="T10" fmla="*/ 29 w 68"/>
                  <a:gd name="T11" fmla="*/ 10 h 65"/>
                  <a:gd name="T12" fmla="*/ 11 w 68"/>
                  <a:gd name="T13" fmla="*/ 21 h 65"/>
                  <a:gd name="T14" fmla="*/ 27 w 68"/>
                  <a:gd name="T15" fmla="*/ 47 h 65"/>
                  <a:gd name="T16" fmla="*/ 59 w 68"/>
                  <a:gd name="T17" fmla="*/ 58 h 65"/>
                  <a:gd name="T18" fmla="*/ 57 w 68"/>
                  <a:gd name="T19" fmla="*/ 65 h 65"/>
                  <a:gd name="T20" fmla="*/ 0 w 68"/>
                  <a:gd name="T21" fmla="*/ 45 h 65"/>
                  <a:gd name="T22" fmla="*/ 2 w 68"/>
                  <a:gd name="T23" fmla="*/ 39 h 65"/>
                  <a:gd name="T24" fmla="*/ 12 w 68"/>
                  <a:gd name="T25" fmla="*/ 42 h 65"/>
                  <a:gd name="T26" fmla="*/ 12 w 68"/>
                  <a:gd name="T27" fmla="*/ 42 h 65"/>
                  <a:gd name="T28" fmla="*/ 5 w 68"/>
                  <a:gd name="T29" fmla="*/ 17 h 65"/>
                  <a:gd name="T30" fmla="*/ 29 w 68"/>
                  <a:gd name="T31"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65">
                    <a:moveTo>
                      <a:pt x="29" y="3"/>
                    </a:moveTo>
                    <a:cubicBezTo>
                      <a:pt x="30" y="3"/>
                      <a:pt x="32" y="3"/>
                      <a:pt x="33" y="4"/>
                    </a:cubicBezTo>
                    <a:cubicBezTo>
                      <a:pt x="68" y="16"/>
                      <a:pt x="68" y="16"/>
                      <a:pt x="68" y="16"/>
                    </a:cubicBezTo>
                    <a:cubicBezTo>
                      <a:pt x="67" y="23"/>
                      <a:pt x="67" y="23"/>
                      <a:pt x="67" y="23"/>
                    </a:cubicBezTo>
                    <a:cubicBezTo>
                      <a:pt x="34" y="12"/>
                      <a:pt x="34" y="12"/>
                      <a:pt x="34" y="12"/>
                    </a:cubicBezTo>
                    <a:cubicBezTo>
                      <a:pt x="32" y="11"/>
                      <a:pt x="31" y="11"/>
                      <a:pt x="29" y="10"/>
                    </a:cubicBezTo>
                    <a:cubicBezTo>
                      <a:pt x="19" y="8"/>
                      <a:pt x="13" y="12"/>
                      <a:pt x="11" y="21"/>
                    </a:cubicBezTo>
                    <a:cubicBezTo>
                      <a:pt x="9" y="32"/>
                      <a:pt x="14" y="42"/>
                      <a:pt x="27" y="47"/>
                    </a:cubicBezTo>
                    <a:cubicBezTo>
                      <a:pt x="59" y="58"/>
                      <a:pt x="59" y="58"/>
                      <a:pt x="59" y="58"/>
                    </a:cubicBezTo>
                    <a:cubicBezTo>
                      <a:pt x="57" y="65"/>
                      <a:pt x="57" y="65"/>
                      <a:pt x="57" y="65"/>
                    </a:cubicBezTo>
                    <a:cubicBezTo>
                      <a:pt x="0" y="45"/>
                      <a:pt x="0" y="45"/>
                      <a:pt x="0" y="45"/>
                    </a:cubicBezTo>
                    <a:cubicBezTo>
                      <a:pt x="2" y="39"/>
                      <a:pt x="2" y="39"/>
                      <a:pt x="2" y="39"/>
                    </a:cubicBezTo>
                    <a:cubicBezTo>
                      <a:pt x="12" y="42"/>
                      <a:pt x="12" y="42"/>
                      <a:pt x="12" y="42"/>
                    </a:cubicBezTo>
                    <a:cubicBezTo>
                      <a:pt x="12" y="42"/>
                      <a:pt x="12" y="42"/>
                      <a:pt x="12" y="42"/>
                    </a:cubicBezTo>
                    <a:cubicBezTo>
                      <a:pt x="6" y="35"/>
                      <a:pt x="3" y="26"/>
                      <a:pt x="5" y="17"/>
                    </a:cubicBezTo>
                    <a:cubicBezTo>
                      <a:pt x="8" y="5"/>
                      <a:pt x="17" y="0"/>
                      <a:pt x="2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Freeform 204"/>
              <p:cNvSpPr>
                <a:spLocks/>
              </p:cNvSpPr>
              <p:nvPr userDrawn="1"/>
            </p:nvSpPr>
            <p:spPr bwMode="auto">
              <a:xfrm>
                <a:off x="2098" y="2880"/>
                <a:ext cx="87" cy="85"/>
              </a:xfrm>
              <a:custGeom>
                <a:avLst/>
                <a:gdLst>
                  <a:gd name="T0" fmla="*/ 32 w 70"/>
                  <a:gd name="T1" fmla="*/ 4 h 69"/>
                  <a:gd name="T2" fmla="*/ 36 w 70"/>
                  <a:gd name="T3" fmla="*/ 6 h 69"/>
                  <a:gd name="T4" fmla="*/ 70 w 70"/>
                  <a:gd name="T5" fmla="*/ 21 h 69"/>
                  <a:gd name="T6" fmla="*/ 68 w 70"/>
                  <a:gd name="T7" fmla="*/ 28 h 69"/>
                  <a:gd name="T8" fmla="*/ 36 w 70"/>
                  <a:gd name="T9" fmla="*/ 14 h 69"/>
                  <a:gd name="T10" fmla="*/ 32 w 70"/>
                  <a:gd name="T11" fmla="*/ 12 h 69"/>
                  <a:gd name="T12" fmla="*/ 13 w 70"/>
                  <a:gd name="T13" fmla="*/ 21 h 69"/>
                  <a:gd name="T14" fmla="*/ 26 w 70"/>
                  <a:gd name="T15" fmla="*/ 48 h 69"/>
                  <a:gd name="T16" fmla="*/ 57 w 70"/>
                  <a:gd name="T17" fmla="*/ 62 h 69"/>
                  <a:gd name="T18" fmla="*/ 55 w 70"/>
                  <a:gd name="T19" fmla="*/ 69 h 69"/>
                  <a:gd name="T20" fmla="*/ 0 w 70"/>
                  <a:gd name="T21" fmla="*/ 45 h 69"/>
                  <a:gd name="T22" fmla="*/ 2 w 70"/>
                  <a:gd name="T23" fmla="*/ 38 h 69"/>
                  <a:gd name="T24" fmla="*/ 12 w 70"/>
                  <a:gd name="T25" fmla="*/ 42 h 69"/>
                  <a:gd name="T26" fmla="*/ 12 w 70"/>
                  <a:gd name="T27" fmla="*/ 42 h 69"/>
                  <a:gd name="T28" fmla="*/ 7 w 70"/>
                  <a:gd name="T29" fmla="*/ 17 h 69"/>
                  <a:gd name="T30" fmla="*/ 32 w 70"/>
                  <a:gd name="T31"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9">
                    <a:moveTo>
                      <a:pt x="32" y="4"/>
                    </a:moveTo>
                    <a:cubicBezTo>
                      <a:pt x="33" y="5"/>
                      <a:pt x="35" y="5"/>
                      <a:pt x="36" y="6"/>
                    </a:cubicBezTo>
                    <a:cubicBezTo>
                      <a:pt x="70" y="21"/>
                      <a:pt x="70" y="21"/>
                      <a:pt x="70" y="21"/>
                    </a:cubicBezTo>
                    <a:cubicBezTo>
                      <a:pt x="68" y="28"/>
                      <a:pt x="68" y="28"/>
                      <a:pt x="68" y="28"/>
                    </a:cubicBezTo>
                    <a:cubicBezTo>
                      <a:pt x="36" y="14"/>
                      <a:pt x="36" y="14"/>
                      <a:pt x="36" y="14"/>
                    </a:cubicBezTo>
                    <a:cubicBezTo>
                      <a:pt x="34" y="13"/>
                      <a:pt x="33" y="13"/>
                      <a:pt x="32" y="12"/>
                    </a:cubicBezTo>
                    <a:cubicBezTo>
                      <a:pt x="21" y="9"/>
                      <a:pt x="16" y="12"/>
                      <a:pt x="13" y="21"/>
                    </a:cubicBezTo>
                    <a:cubicBezTo>
                      <a:pt x="9" y="32"/>
                      <a:pt x="14" y="43"/>
                      <a:pt x="26" y="48"/>
                    </a:cubicBezTo>
                    <a:cubicBezTo>
                      <a:pt x="57" y="62"/>
                      <a:pt x="57" y="62"/>
                      <a:pt x="57" y="62"/>
                    </a:cubicBezTo>
                    <a:cubicBezTo>
                      <a:pt x="55" y="69"/>
                      <a:pt x="55" y="69"/>
                      <a:pt x="55" y="69"/>
                    </a:cubicBezTo>
                    <a:cubicBezTo>
                      <a:pt x="0" y="45"/>
                      <a:pt x="0" y="45"/>
                      <a:pt x="0" y="45"/>
                    </a:cubicBezTo>
                    <a:cubicBezTo>
                      <a:pt x="2" y="38"/>
                      <a:pt x="2" y="38"/>
                      <a:pt x="2" y="38"/>
                    </a:cubicBezTo>
                    <a:cubicBezTo>
                      <a:pt x="12" y="42"/>
                      <a:pt x="12" y="42"/>
                      <a:pt x="12" y="42"/>
                    </a:cubicBezTo>
                    <a:cubicBezTo>
                      <a:pt x="12" y="42"/>
                      <a:pt x="12" y="42"/>
                      <a:pt x="12" y="42"/>
                    </a:cubicBezTo>
                    <a:cubicBezTo>
                      <a:pt x="6" y="35"/>
                      <a:pt x="4" y="25"/>
                      <a:pt x="7" y="17"/>
                    </a:cubicBezTo>
                    <a:cubicBezTo>
                      <a:pt x="11" y="5"/>
                      <a:pt x="20" y="0"/>
                      <a:pt x="3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206"/>
            <p:cNvSpPr>
              <a:spLocks noEditPoints="1"/>
            </p:cNvSpPr>
            <p:nvPr userDrawn="1"/>
          </p:nvSpPr>
          <p:spPr bwMode="auto">
            <a:xfrm>
              <a:off x="2133" y="2787"/>
              <a:ext cx="86" cy="88"/>
            </a:xfrm>
            <a:custGeom>
              <a:avLst/>
              <a:gdLst>
                <a:gd name="T0" fmla="*/ 26 w 70"/>
                <a:gd name="T1" fmla="*/ 66 h 72"/>
                <a:gd name="T2" fmla="*/ 8 w 70"/>
                <a:gd name="T3" fmla="*/ 20 h 72"/>
                <a:gd name="T4" fmla="*/ 44 w 70"/>
                <a:gd name="T5" fmla="*/ 7 h 72"/>
                <a:gd name="T6" fmla="*/ 62 w 70"/>
                <a:gd name="T7" fmla="*/ 52 h 72"/>
                <a:gd name="T8" fmla="*/ 26 w 70"/>
                <a:gd name="T9" fmla="*/ 66 h 72"/>
                <a:gd name="T10" fmla="*/ 41 w 70"/>
                <a:gd name="T11" fmla="*/ 14 h 72"/>
                <a:gd name="T12" fmla="*/ 14 w 70"/>
                <a:gd name="T13" fmla="*/ 24 h 72"/>
                <a:gd name="T14" fmla="*/ 29 w 70"/>
                <a:gd name="T15" fmla="*/ 59 h 72"/>
                <a:gd name="T16" fmla="*/ 56 w 70"/>
                <a:gd name="T17" fmla="*/ 49 h 72"/>
                <a:gd name="T18" fmla="*/ 41 w 70"/>
                <a:gd name="T19" fmla="*/ 1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72">
                  <a:moveTo>
                    <a:pt x="26" y="66"/>
                  </a:moveTo>
                  <a:cubicBezTo>
                    <a:pt x="8" y="58"/>
                    <a:pt x="0" y="38"/>
                    <a:pt x="8" y="20"/>
                  </a:cubicBezTo>
                  <a:cubicBezTo>
                    <a:pt x="15" y="6"/>
                    <a:pt x="29" y="0"/>
                    <a:pt x="44" y="7"/>
                  </a:cubicBezTo>
                  <a:cubicBezTo>
                    <a:pt x="62" y="15"/>
                    <a:pt x="70" y="35"/>
                    <a:pt x="62" y="52"/>
                  </a:cubicBezTo>
                  <a:cubicBezTo>
                    <a:pt x="55" y="67"/>
                    <a:pt x="41" y="72"/>
                    <a:pt x="26" y="66"/>
                  </a:cubicBezTo>
                  <a:close/>
                  <a:moveTo>
                    <a:pt x="41" y="14"/>
                  </a:moveTo>
                  <a:cubicBezTo>
                    <a:pt x="29" y="9"/>
                    <a:pt x="19" y="13"/>
                    <a:pt x="14" y="24"/>
                  </a:cubicBezTo>
                  <a:cubicBezTo>
                    <a:pt x="7" y="37"/>
                    <a:pt x="15" y="52"/>
                    <a:pt x="29" y="59"/>
                  </a:cubicBezTo>
                  <a:cubicBezTo>
                    <a:pt x="40" y="64"/>
                    <a:pt x="51" y="60"/>
                    <a:pt x="56" y="49"/>
                  </a:cubicBezTo>
                  <a:cubicBezTo>
                    <a:pt x="63" y="35"/>
                    <a:pt x="55" y="21"/>
                    <a:pt x="4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207"/>
            <p:cNvSpPr>
              <a:spLocks/>
            </p:cNvSpPr>
            <p:nvPr userDrawn="1"/>
          </p:nvSpPr>
          <p:spPr bwMode="auto">
            <a:xfrm>
              <a:off x="2170" y="2700"/>
              <a:ext cx="80" cy="77"/>
            </a:xfrm>
            <a:custGeom>
              <a:avLst/>
              <a:gdLst>
                <a:gd name="T0" fmla="*/ 0 w 80"/>
                <a:gd name="T1" fmla="*/ 60 h 77"/>
                <a:gd name="T2" fmla="*/ 5 w 80"/>
                <a:gd name="T3" fmla="*/ 53 h 77"/>
                <a:gd name="T4" fmla="*/ 68 w 80"/>
                <a:gd name="T5" fmla="*/ 68 h 77"/>
                <a:gd name="T6" fmla="*/ 68 w 80"/>
                <a:gd name="T7" fmla="*/ 68 h 77"/>
                <a:gd name="T8" fmla="*/ 32 w 80"/>
                <a:gd name="T9" fmla="*/ 9 h 77"/>
                <a:gd name="T10" fmla="*/ 37 w 80"/>
                <a:gd name="T11" fmla="*/ 0 h 77"/>
                <a:gd name="T12" fmla="*/ 80 w 80"/>
                <a:gd name="T13" fmla="*/ 70 h 77"/>
                <a:gd name="T14" fmla="*/ 75 w 80"/>
                <a:gd name="T15" fmla="*/ 77 h 77"/>
                <a:gd name="T16" fmla="*/ 0 w 80"/>
                <a:gd name="T17" fmla="*/ 6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77">
                  <a:moveTo>
                    <a:pt x="0" y="60"/>
                  </a:moveTo>
                  <a:lnTo>
                    <a:pt x="5" y="53"/>
                  </a:lnTo>
                  <a:lnTo>
                    <a:pt x="68" y="68"/>
                  </a:lnTo>
                  <a:lnTo>
                    <a:pt x="68" y="68"/>
                  </a:lnTo>
                  <a:lnTo>
                    <a:pt x="32" y="9"/>
                  </a:lnTo>
                  <a:lnTo>
                    <a:pt x="37" y="0"/>
                  </a:lnTo>
                  <a:lnTo>
                    <a:pt x="80" y="70"/>
                  </a:lnTo>
                  <a:lnTo>
                    <a:pt x="75" y="77"/>
                  </a:lnTo>
                  <a:lnTo>
                    <a:pt x="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08"/>
            <p:cNvSpPr>
              <a:spLocks noEditPoints="1"/>
            </p:cNvSpPr>
            <p:nvPr userDrawn="1"/>
          </p:nvSpPr>
          <p:spPr bwMode="auto">
            <a:xfrm>
              <a:off x="2224" y="2626"/>
              <a:ext cx="92" cy="96"/>
            </a:xfrm>
            <a:custGeom>
              <a:avLst/>
              <a:gdLst>
                <a:gd name="T0" fmla="*/ 31 w 74"/>
                <a:gd name="T1" fmla="*/ 0 h 79"/>
                <a:gd name="T2" fmla="*/ 74 w 74"/>
                <a:gd name="T3" fmla="*/ 41 h 79"/>
                <a:gd name="T4" fmla="*/ 70 w 74"/>
                <a:gd name="T5" fmla="*/ 46 h 79"/>
                <a:gd name="T6" fmla="*/ 63 w 74"/>
                <a:gd name="T7" fmla="*/ 40 h 79"/>
                <a:gd name="T8" fmla="*/ 63 w 74"/>
                <a:gd name="T9" fmla="*/ 40 h 79"/>
                <a:gd name="T10" fmla="*/ 58 w 74"/>
                <a:gd name="T11" fmla="*/ 65 h 79"/>
                <a:gd name="T12" fmla="*/ 21 w 74"/>
                <a:gd name="T13" fmla="*/ 69 h 79"/>
                <a:gd name="T14" fmla="*/ 12 w 74"/>
                <a:gd name="T15" fmla="*/ 22 h 79"/>
                <a:gd name="T16" fmla="*/ 34 w 74"/>
                <a:gd name="T17" fmla="*/ 13 h 79"/>
                <a:gd name="T18" fmla="*/ 34 w 74"/>
                <a:gd name="T19" fmla="*/ 13 h 79"/>
                <a:gd name="T20" fmla="*/ 27 w 74"/>
                <a:gd name="T21" fmla="*/ 5 h 79"/>
                <a:gd name="T22" fmla="*/ 31 w 74"/>
                <a:gd name="T23" fmla="*/ 0 h 79"/>
                <a:gd name="T24" fmla="*/ 17 w 74"/>
                <a:gd name="T25" fmla="*/ 26 h 79"/>
                <a:gd name="T26" fmla="*/ 25 w 74"/>
                <a:gd name="T27" fmla="*/ 63 h 79"/>
                <a:gd name="T28" fmla="*/ 54 w 74"/>
                <a:gd name="T29" fmla="*/ 60 h 79"/>
                <a:gd name="T30" fmla="*/ 52 w 74"/>
                <a:gd name="T31" fmla="*/ 30 h 79"/>
                <a:gd name="T32" fmla="*/ 44 w 74"/>
                <a:gd name="T33" fmla="*/ 22 h 79"/>
                <a:gd name="T34" fmla="*/ 17 w 74"/>
                <a:gd name="T35" fmla="*/ 2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 h="79">
                  <a:moveTo>
                    <a:pt x="31" y="0"/>
                  </a:moveTo>
                  <a:cubicBezTo>
                    <a:pt x="74" y="41"/>
                    <a:pt x="74" y="41"/>
                    <a:pt x="74" y="41"/>
                  </a:cubicBezTo>
                  <a:cubicBezTo>
                    <a:pt x="70" y="46"/>
                    <a:pt x="70" y="46"/>
                    <a:pt x="70" y="46"/>
                  </a:cubicBezTo>
                  <a:cubicBezTo>
                    <a:pt x="63" y="40"/>
                    <a:pt x="63" y="40"/>
                    <a:pt x="63" y="40"/>
                  </a:cubicBezTo>
                  <a:cubicBezTo>
                    <a:pt x="63" y="40"/>
                    <a:pt x="63" y="40"/>
                    <a:pt x="63" y="40"/>
                  </a:cubicBezTo>
                  <a:cubicBezTo>
                    <a:pt x="65" y="48"/>
                    <a:pt x="64" y="57"/>
                    <a:pt x="58" y="65"/>
                  </a:cubicBezTo>
                  <a:cubicBezTo>
                    <a:pt x="49" y="77"/>
                    <a:pt x="34" y="79"/>
                    <a:pt x="21" y="69"/>
                  </a:cubicBezTo>
                  <a:cubicBezTo>
                    <a:pt x="5" y="58"/>
                    <a:pt x="0" y="37"/>
                    <a:pt x="12" y="22"/>
                  </a:cubicBezTo>
                  <a:cubicBezTo>
                    <a:pt x="17" y="15"/>
                    <a:pt x="26" y="11"/>
                    <a:pt x="34" y="13"/>
                  </a:cubicBezTo>
                  <a:cubicBezTo>
                    <a:pt x="34" y="13"/>
                    <a:pt x="34" y="13"/>
                    <a:pt x="34" y="13"/>
                  </a:cubicBezTo>
                  <a:cubicBezTo>
                    <a:pt x="27" y="5"/>
                    <a:pt x="27" y="5"/>
                    <a:pt x="27" y="5"/>
                  </a:cubicBezTo>
                  <a:lnTo>
                    <a:pt x="31" y="0"/>
                  </a:lnTo>
                  <a:close/>
                  <a:moveTo>
                    <a:pt x="17" y="26"/>
                  </a:moveTo>
                  <a:cubicBezTo>
                    <a:pt x="8" y="38"/>
                    <a:pt x="12" y="54"/>
                    <a:pt x="25" y="63"/>
                  </a:cubicBezTo>
                  <a:cubicBezTo>
                    <a:pt x="35" y="71"/>
                    <a:pt x="46" y="69"/>
                    <a:pt x="54" y="60"/>
                  </a:cubicBezTo>
                  <a:cubicBezTo>
                    <a:pt x="61" y="50"/>
                    <a:pt x="60" y="38"/>
                    <a:pt x="52" y="30"/>
                  </a:cubicBezTo>
                  <a:cubicBezTo>
                    <a:pt x="44" y="22"/>
                    <a:pt x="44" y="22"/>
                    <a:pt x="44" y="22"/>
                  </a:cubicBezTo>
                  <a:cubicBezTo>
                    <a:pt x="36" y="15"/>
                    <a:pt x="24" y="16"/>
                    <a:pt x="17"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09"/>
            <p:cNvSpPr>
              <a:spLocks/>
            </p:cNvSpPr>
            <p:nvPr userDrawn="1"/>
          </p:nvSpPr>
          <p:spPr bwMode="auto">
            <a:xfrm>
              <a:off x="2276" y="2573"/>
              <a:ext cx="84" cy="73"/>
            </a:xfrm>
            <a:custGeom>
              <a:avLst/>
              <a:gdLst>
                <a:gd name="T0" fmla="*/ 42 w 68"/>
                <a:gd name="T1" fmla="*/ 43 h 60"/>
                <a:gd name="T2" fmla="*/ 61 w 68"/>
                <a:gd name="T3" fmla="*/ 45 h 60"/>
                <a:gd name="T4" fmla="*/ 64 w 68"/>
                <a:gd name="T5" fmla="*/ 40 h 60"/>
                <a:gd name="T6" fmla="*/ 68 w 68"/>
                <a:gd name="T7" fmla="*/ 45 h 60"/>
                <a:gd name="T8" fmla="*/ 64 w 68"/>
                <a:gd name="T9" fmla="*/ 51 h 60"/>
                <a:gd name="T10" fmla="*/ 40 w 68"/>
                <a:gd name="T11" fmla="*/ 52 h 60"/>
                <a:gd name="T12" fmla="*/ 37 w 68"/>
                <a:gd name="T13" fmla="*/ 49 h 60"/>
                <a:gd name="T14" fmla="*/ 15 w 68"/>
                <a:gd name="T15" fmla="*/ 23 h 60"/>
                <a:gd name="T16" fmla="*/ 7 w 68"/>
                <a:gd name="T17" fmla="*/ 32 h 60"/>
                <a:gd name="T18" fmla="*/ 2 w 68"/>
                <a:gd name="T19" fmla="*/ 27 h 60"/>
                <a:gd name="T20" fmla="*/ 11 w 68"/>
                <a:gd name="T21" fmla="*/ 18 h 60"/>
                <a:gd name="T22" fmla="*/ 0 w 68"/>
                <a:gd name="T23" fmla="*/ 7 h 60"/>
                <a:gd name="T24" fmla="*/ 5 w 68"/>
                <a:gd name="T25" fmla="*/ 1 h 60"/>
                <a:gd name="T26" fmla="*/ 16 w 68"/>
                <a:gd name="T27" fmla="*/ 13 h 60"/>
                <a:gd name="T28" fmla="*/ 28 w 68"/>
                <a:gd name="T29" fmla="*/ 0 h 60"/>
                <a:gd name="T30" fmla="*/ 32 w 68"/>
                <a:gd name="T31" fmla="*/ 4 h 60"/>
                <a:gd name="T32" fmla="*/ 20 w 68"/>
                <a:gd name="T33" fmla="*/ 18 h 60"/>
                <a:gd name="T34" fmla="*/ 42 w 68"/>
                <a:gd name="T35" fmla="*/ 4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60">
                  <a:moveTo>
                    <a:pt x="42" y="43"/>
                  </a:moveTo>
                  <a:cubicBezTo>
                    <a:pt x="49" y="52"/>
                    <a:pt x="54" y="51"/>
                    <a:pt x="61" y="45"/>
                  </a:cubicBezTo>
                  <a:cubicBezTo>
                    <a:pt x="62" y="43"/>
                    <a:pt x="63" y="42"/>
                    <a:pt x="64" y="40"/>
                  </a:cubicBezTo>
                  <a:cubicBezTo>
                    <a:pt x="68" y="45"/>
                    <a:pt x="68" y="45"/>
                    <a:pt x="68" y="45"/>
                  </a:cubicBezTo>
                  <a:cubicBezTo>
                    <a:pt x="67" y="46"/>
                    <a:pt x="66" y="48"/>
                    <a:pt x="64" y="51"/>
                  </a:cubicBezTo>
                  <a:cubicBezTo>
                    <a:pt x="56" y="59"/>
                    <a:pt x="49" y="60"/>
                    <a:pt x="40" y="52"/>
                  </a:cubicBezTo>
                  <a:cubicBezTo>
                    <a:pt x="39" y="51"/>
                    <a:pt x="38" y="50"/>
                    <a:pt x="37" y="49"/>
                  </a:cubicBezTo>
                  <a:cubicBezTo>
                    <a:pt x="15" y="23"/>
                    <a:pt x="15" y="23"/>
                    <a:pt x="15" y="23"/>
                  </a:cubicBezTo>
                  <a:cubicBezTo>
                    <a:pt x="7" y="32"/>
                    <a:pt x="7" y="32"/>
                    <a:pt x="7" y="32"/>
                  </a:cubicBezTo>
                  <a:cubicBezTo>
                    <a:pt x="2" y="27"/>
                    <a:pt x="2" y="27"/>
                    <a:pt x="2" y="27"/>
                  </a:cubicBezTo>
                  <a:cubicBezTo>
                    <a:pt x="11" y="18"/>
                    <a:pt x="11" y="18"/>
                    <a:pt x="11" y="18"/>
                  </a:cubicBezTo>
                  <a:cubicBezTo>
                    <a:pt x="0" y="7"/>
                    <a:pt x="0" y="7"/>
                    <a:pt x="0" y="7"/>
                  </a:cubicBezTo>
                  <a:cubicBezTo>
                    <a:pt x="5" y="1"/>
                    <a:pt x="5" y="1"/>
                    <a:pt x="5" y="1"/>
                  </a:cubicBezTo>
                  <a:cubicBezTo>
                    <a:pt x="16" y="13"/>
                    <a:pt x="16" y="13"/>
                    <a:pt x="16" y="13"/>
                  </a:cubicBezTo>
                  <a:cubicBezTo>
                    <a:pt x="28" y="0"/>
                    <a:pt x="28" y="0"/>
                    <a:pt x="28" y="0"/>
                  </a:cubicBezTo>
                  <a:cubicBezTo>
                    <a:pt x="32" y="4"/>
                    <a:pt x="32" y="4"/>
                    <a:pt x="32" y="4"/>
                  </a:cubicBezTo>
                  <a:cubicBezTo>
                    <a:pt x="20" y="18"/>
                    <a:pt x="20" y="18"/>
                    <a:pt x="20" y="18"/>
                  </a:cubicBezTo>
                  <a:lnTo>
                    <a:pt x="42"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10"/>
            <p:cNvSpPr>
              <a:spLocks noEditPoints="1"/>
            </p:cNvSpPr>
            <p:nvPr userDrawn="1"/>
          </p:nvSpPr>
          <p:spPr bwMode="auto">
            <a:xfrm>
              <a:off x="2312" y="2524"/>
              <a:ext cx="70" cy="87"/>
            </a:xfrm>
            <a:custGeom>
              <a:avLst/>
              <a:gdLst>
                <a:gd name="T0" fmla="*/ 2 w 57"/>
                <a:gd name="T1" fmla="*/ 11 h 71"/>
                <a:gd name="T2" fmla="*/ 3 w 57"/>
                <a:gd name="T3" fmla="*/ 2 h 71"/>
                <a:gd name="T4" fmla="*/ 10 w 57"/>
                <a:gd name="T5" fmla="*/ 2 h 71"/>
                <a:gd name="T6" fmla="*/ 10 w 57"/>
                <a:gd name="T7" fmla="*/ 11 h 71"/>
                <a:gd name="T8" fmla="*/ 2 w 57"/>
                <a:gd name="T9" fmla="*/ 11 h 71"/>
                <a:gd name="T10" fmla="*/ 15 w 57"/>
                <a:gd name="T11" fmla="*/ 24 h 71"/>
                <a:gd name="T12" fmla="*/ 20 w 57"/>
                <a:gd name="T13" fmla="*/ 19 h 71"/>
                <a:gd name="T14" fmla="*/ 57 w 57"/>
                <a:gd name="T15" fmla="*/ 66 h 71"/>
                <a:gd name="T16" fmla="*/ 52 w 57"/>
                <a:gd name="T17" fmla="*/ 71 h 71"/>
                <a:gd name="T18" fmla="*/ 15 w 57"/>
                <a:gd name="T19" fmla="*/ 2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2" y="11"/>
                  </a:moveTo>
                  <a:cubicBezTo>
                    <a:pt x="0" y="9"/>
                    <a:pt x="0" y="4"/>
                    <a:pt x="3" y="2"/>
                  </a:cubicBezTo>
                  <a:cubicBezTo>
                    <a:pt x="5" y="0"/>
                    <a:pt x="8" y="0"/>
                    <a:pt x="10" y="2"/>
                  </a:cubicBezTo>
                  <a:cubicBezTo>
                    <a:pt x="13" y="5"/>
                    <a:pt x="13" y="9"/>
                    <a:pt x="10" y="11"/>
                  </a:cubicBezTo>
                  <a:cubicBezTo>
                    <a:pt x="8" y="13"/>
                    <a:pt x="5" y="13"/>
                    <a:pt x="2" y="11"/>
                  </a:cubicBezTo>
                  <a:close/>
                  <a:moveTo>
                    <a:pt x="15" y="24"/>
                  </a:moveTo>
                  <a:cubicBezTo>
                    <a:pt x="20" y="19"/>
                    <a:pt x="20" y="19"/>
                    <a:pt x="20" y="19"/>
                  </a:cubicBezTo>
                  <a:cubicBezTo>
                    <a:pt x="57" y="66"/>
                    <a:pt x="57" y="66"/>
                    <a:pt x="57" y="66"/>
                  </a:cubicBezTo>
                  <a:cubicBezTo>
                    <a:pt x="52" y="71"/>
                    <a:pt x="52" y="71"/>
                    <a:pt x="52" y="71"/>
                  </a:cubicBezTo>
                  <a:lnTo>
                    <a:pt x="15"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11"/>
            <p:cNvSpPr>
              <a:spLocks/>
            </p:cNvSpPr>
            <p:nvPr userDrawn="1"/>
          </p:nvSpPr>
          <p:spPr bwMode="auto">
            <a:xfrm>
              <a:off x="2355" y="2485"/>
              <a:ext cx="72" cy="86"/>
            </a:xfrm>
            <a:custGeom>
              <a:avLst/>
              <a:gdLst>
                <a:gd name="T0" fmla="*/ 0 w 72"/>
                <a:gd name="T1" fmla="*/ 45 h 86"/>
                <a:gd name="T2" fmla="*/ 8 w 72"/>
                <a:gd name="T3" fmla="*/ 39 h 86"/>
                <a:gd name="T4" fmla="*/ 62 w 72"/>
                <a:gd name="T5" fmla="*/ 73 h 86"/>
                <a:gd name="T6" fmla="*/ 62 w 72"/>
                <a:gd name="T7" fmla="*/ 73 h 86"/>
                <a:gd name="T8" fmla="*/ 47 w 72"/>
                <a:gd name="T9" fmla="*/ 6 h 86"/>
                <a:gd name="T10" fmla="*/ 55 w 72"/>
                <a:gd name="T11" fmla="*/ 0 h 86"/>
                <a:gd name="T12" fmla="*/ 72 w 72"/>
                <a:gd name="T13" fmla="*/ 81 h 86"/>
                <a:gd name="T14" fmla="*/ 66 w 72"/>
                <a:gd name="T15" fmla="*/ 86 h 86"/>
                <a:gd name="T16" fmla="*/ 0 w 72"/>
                <a:gd name="T17" fmla="*/ 4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86">
                  <a:moveTo>
                    <a:pt x="0" y="45"/>
                  </a:moveTo>
                  <a:lnTo>
                    <a:pt x="8" y="39"/>
                  </a:lnTo>
                  <a:lnTo>
                    <a:pt x="62" y="73"/>
                  </a:lnTo>
                  <a:lnTo>
                    <a:pt x="62" y="73"/>
                  </a:lnTo>
                  <a:lnTo>
                    <a:pt x="47" y="6"/>
                  </a:lnTo>
                  <a:lnTo>
                    <a:pt x="55" y="0"/>
                  </a:lnTo>
                  <a:lnTo>
                    <a:pt x="72" y="81"/>
                  </a:lnTo>
                  <a:lnTo>
                    <a:pt x="66" y="86"/>
                  </a:lnTo>
                  <a:lnTo>
                    <a:pt x="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12"/>
            <p:cNvSpPr>
              <a:spLocks noEditPoints="1"/>
            </p:cNvSpPr>
            <p:nvPr userDrawn="1"/>
          </p:nvSpPr>
          <p:spPr bwMode="auto">
            <a:xfrm>
              <a:off x="2434" y="2441"/>
              <a:ext cx="78" cy="89"/>
            </a:xfrm>
            <a:custGeom>
              <a:avLst/>
              <a:gdLst>
                <a:gd name="T0" fmla="*/ 15 w 63"/>
                <a:gd name="T1" fmla="*/ 50 h 73"/>
                <a:gd name="T2" fmla="*/ 17 w 63"/>
                <a:gd name="T3" fmla="*/ 52 h 73"/>
                <a:gd name="T4" fmla="*/ 45 w 63"/>
                <a:gd name="T5" fmla="*/ 58 h 73"/>
                <a:gd name="T6" fmla="*/ 56 w 63"/>
                <a:gd name="T7" fmla="*/ 37 h 73"/>
                <a:gd name="T8" fmla="*/ 62 w 63"/>
                <a:gd name="T9" fmla="*/ 35 h 73"/>
                <a:gd name="T10" fmla="*/ 48 w 63"/>
                <a:gd name="T11" fmla="*/ 64 h 73"/>
                <a:gd name="T12" fmla="*/ 11 w 63"/>
                <a:gd name="T13" fmla="*/ 56 h 73"/>
                <a:gd name="T14" fmla="*/ 19 w 63"/>
                <a:gd name="T15" fmla="*/ 8 h 73"/>
                <a:gd name="T16" fmla="*/ 53 w 63"/>
                <a:gd name="T17" fmla="*/ 15 h 73"/>
                <a:gd name="T18" fmla="*/ 57 w 63"/>
                <a:gd name="T19" fmla="*/ 22 h 73"/>
                <a:gd name="T20" fmla="*/ 15 w 63"/>
                <a:gd name="T21" fmla="*/ 50 h 73"/>
                <a:gd name="T22" fmla="*/ 13 w 63"/>
                <a:gd name="T23" fmla="*/ 44 h 73"/>
                <a:gd name="T24" fmla="*/ 48 w 63"/>
                <a:gd name="T25" fmla="*/ 21 h 73"/>
                <a:gd name="T26" fmla="*/ 47 w 63"/>
                <a:gd name="T27" fmla="*/ 20 h 73"/>
                <a:gd name="T28" fmla="*/ 22 w 63"/>
                <a:gd name="T29" fmla="*/ 14 h 73"/>
                <a:gd name="T30" fmla="*/ 13 w 63"/>
                <a:gd name="T31"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73">
                  <a:moveTo>
                    <a:pt x="15" y="50"/>
                  </a:moveTo>
                  <a:cubicBezTo>
                    <a:pt x="16" y="50"/>
                    <a:pt x="16" y="51"/>
                    <a:pt x="17" y="52"/>
                  </a:cubicBezTo>
                  <a:cubicBezTo>
                    <a:pt x="24" y="63"/>
                    <a:pt x="35" y="65"/>
                    <a:pt x="45" y="58"/>
                  </a:cubicBezTo>
                  <a:cubicBezTo>
                    <a:pt x="52" y="53"/>
                    <a:pt x="56" y="46"/>
                    <a:pt x="56" y="37"/>
                  </a:cubicBezTo>
                  <a:cubicBezTo>
                    <a:pt x="62" y="35"/>
                    <a:pt x="62" y="35"/>
                    <a:pt x="62" y="35"/>
                  </a:cubicBezTo>
                  <a:cubicBezTo>
                    <a:pt x="63" y="46"/>
                    <a:pt x="58" y="57"/>
                    <a:pt x="48" y="64"/>
                  </a:cubicBezTo>
                  <a:cubicBezTo>
                    <a:pt x="34" y="73"/>
                    <a:pt x="20" y="70"/>
                    <a:pt x="11" y="56"/>
                  </a:cubicBezTo>
                  <a:cubicBezTo>
                    <a:pt x="0" y="40"/>
                    <a:pt x="3" y="19"/>
                    <a:pt x="19" y="8"/>
                  </a:cubicBezTo>
                  <a:cubicBezTo>
                    <a:pt x="31" y="0"/>
                    <a:pt x="45" y="2"/>
                    <a:pt x="53" y="15"/>
                  </a:cubicBezTo>
                  <a:cubicBezTo>
                    <a:pt x="55" y="17"/>
                    <a:pt x="56" y="20"/>
                    <a:pt x="57" y="22"/>
                  </a:cubicBezTo>
                  <a:lnTo>
                    <a:pt x="15" y="50"/>
                  </a:lnTo>
                  <a:close/>
                  <a:moveTo>
                    <a:pt x="13" y="44"/>
                  </a:moveTo>
                  <a:cubicBezTo>
                    <a:pt x="48" y="21"/>
                    <a:pt x="48" y="21"/>
                    <a:pt x="48" y="21"/>
                  </a:cubicBezTo>
                  <a:cubicBezTo>
                    <a:pt x="47" y="20"/>
                    <a:pt x="47" y="20"/>
                    <a:pt x="47" y="20"/>
                  </a:cubicBezTo>
                  <a:cubicBezTo>
                    <a:pt x="40" y="9"/>
                    <a:pt x="31" y="8"/>
                    <a:pt x="22" y="14"/>
                  </a:cubicBezTo>
                  <a:cubicBezTo>
                    <a:pt x="11" y="21"/>
                    <a:pt x="9" y="33"/>
                    <a:pt x="1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13"/>
            <p:cNvSpPr>
              <a:spLocks/>
            </p:cNvSpPr>
            <p:nvPr userDrawn="1"/>
          </p:nvSpPr>
          <p:spPr bwMode="auto">
            <a:xfrm>
              <a:off x="2559" y="2404"/>
              <a:ext cx="46" cy="28"/>
            </a:xfrm>
            <a:custGeom>
              <a:avLst/>
              <a:gdLst>
                <a:gd name="T0" fmla="*/ 0 w 46"/>
                <a:gd name="T1" fmla="*/ 20 h 28"/>
                <a:gd name="T2" fmla="*/ 43 w 46"/>
                <a:gd name="T3" fmla="*/ 0 h 28"/>
                <a:gd name="T4" fmla="*/ 46 w 46"/>
                <a:gd name="T5" fmla="*/ 7 h 28"/>
                <a:gd name="T6" fmla="*/ 2 w 46"/>
                <a:gd name="T7" fmla="*/ 28 h 28"/>
                <a:gd name="T8" fmla="*/ 0 w 46"/>
                <a:gd name="T9" fmla="*/ 20 h 28"/>
              </a:gdLst>
              <a:ahLst/>
              <a:cxnLst>
                <a:cxn ang="0">
                  <a:pos x="T0" y="T1"/>
                </a:cxn>
                <a:cxn ang="0">
                  <a:pos x="T2" y="T3"/>
                </a:cxn>
                <a:cxn ang="0">
                  <a:pos x="T4" y="T5"/>
                </a:cxn>
                <a:cxn ang="0">
                  <a:pos x="T6" y="T7"/>
                </a:cxn>
                <a:cxn ang="0">
                  <a:pos x="T8" y="T9"/>
                </a:cxn>
              </a:cxnLst>
              <a:rect l="0" t="0" r="r" b="b"/>
              <a:pathLst>
                <a:path w="46" h="28">
                  <a:moveTo>
                    <a:pt x="0" y="20"/>
                  </a:moveTo>
                  <a:lnTo>
                    <a:pt x="43" y="0"/>
                  </a:lnTo>
                  <a:lnTo>
                    <a:pt x="46" y="7"/>
                  </a:lnTo>
                  <a:lnTo>
                    <a:pt x="2" y="28"/>
                  </a:lnTo>
                  <a:lnTo>
                    <a:pt x="0"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14"/>
            <p:cNvSpPr>
              <a:spLocks noEditPoints="1"/>
            </p:cNvSpPr>
            <p:nvPr userDrawn="1"/>
          </p:nvSpPr>
          <p:spPr bwMode="auto">
            <a:xfrm>
              <a:off x="2664" y="2300"/>
              <a:ext cx="91" cy="124"/>
            </a:xfrm>
            <a:custGeom>
              <a:avLst/>
              <a:gdLst>
                <a:gd name="T0" fmla="*/ 69 w 74"/>
                <a:gd name="T1" fmla="*/ 59 h 101"/>
                <a:gd name="T2" fmla="*/ 47 w 74"/>
                <a:gd name="T3" fmla="*/ 92 h 101"/>
                <a:gd name="T4" fmla="*/ 15 w 74"/>
                <a:gd name="T5" fmla="*/ 101 h 101"/>
                <a:gd name="T6" fmla="*/ 0 w 74"/>
                <a:gd name="T7" fmla="*/ 12 h 101"/>
                <a:gd name="T8" fmla="*/ 27 w 74"/>
                <a:gd name="T9" fmla="*/ 5 h 101"/>
                <a:gd name="T10" fmla="*/ 59 w 74"/>
                <a:gd name="T11" fmla="*/ 19 h 101"/>
                <a:gd name="T12" fmla="*/ 50 w 74"/>
                <a:gd name="T13" fmla="*/ 46 h 101"/>
                <a:gd name="T14" fmla="*/ 50 w 74"/>
                <a:gd name="T15" fmla="*/ 46 h 101"/>
                <a:gd name="T16" fmla="*/ 69 w 74"/>
                <a:gd name="T17" fmla="*/ 59 h 101"/>
                <a:gd name="T18" fmla="*/ 28 w 74"/>
                <a:gd name="T19" fmla="*/ 11 h 101"/>
                <a:gd name="T20" fmla="*/ 9 w 74"/>
                <a:gd name="T21" fmla="*/ 17 h 101"/>
                <a:gd name="T22" fmla="*/ 15 w 74"/>
                <a:gd name="T23" fmla="*/ 53 h 101"/>
                <a:gd name="T24" fmla="*/ 35 w 74"/>
                <a:gd name="T25" fmla="*/ 48 h 101"/>
                <a:gd name="T26" fmla="*/ 51 w 74"/>
                <a:gd name="T27" fmla="*/ 21 h 101"/>
                <a:gd name="T28" fmla="*/ 28 w 74"/>
                <a:gd name="T29" fmla="*/ 11 h 101"/>
                <a:gd name="T30" fmla="*/ 62 w 74"/>
                <a:gd name="T31" fmla="*/ 61 h 101"/>
                <a:gd name="T32" fmla="*/ 40 w 74"/>
                <a:gd name="T33" fmla="*/ 53 h 101"/>
                <a:gd name="T34" fmla="*/ 16 w 74"/>
                <a:gd name="T35" fmla="*/ 60 h 101"/>
                <a:gd name="T36" fmla="*/ 22 w 74"/>
                <a:gd name="T37" fmla="*/ 92 h 101"/>
                <a:gd name="T38" fmla="*/ 45 w 74"/>
                <a:gd name="T39" fmla="*/ 85 h 101"/>
                <a:gd name="T40" fmla="*/ 62 w 74"/>
                <a:gd name="T41"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4" h="101">
                  <a:moveTo>
                    <a:pt x="69" y="59"/>
                  </a:moveTo>
                  <a:cubicBezTo>
                    <a:pt x="74" y="76"/>
                    <a:pt x="64" y="87"/>
                    <a:pt x="47" y="92"/>
                  </a:cubicBezTo>
                  <a:cubicBezTo>
                    <a:pt x="15" y="101"/>
                    <a:pt x="15" y="101"/>
                    <a:pt x="15" y="101"/>
                  </a:cubicBezTo>
                  <a:cubicBezTo>
                    <a:pt x="0" y="12"/>
                    <a:pt x="0" y="12"/>
                    <a:pt x="0" y="12"/>
                  </a:cubicBezTo>
                  <a:cubicBezTo>
                    <a:pt x="27" y="5"/>
                    <a:pt x="27" y="5"/>
                    <a:pt x="27" y="5"/>
                  </a:cubicBezTo>
                  <a:cubicBezTo>
                    <a:pt x="44" y="0"/>
                    <a:pt x="55" y="5"/>
                    <a:pt x="59" y="19"/>
                  </a:cubicBezTo>
                  <a:cubicBezTo>
                    <a:pt x="62" y="30"/>
                    <a:pt x="59" y="39"/>
                    <a:pt x="50" y="46"/>
                  </a:cubicBezTo>
                  <a:cubicBezTo>
                    <a:pt x="50" y="46"/>
                    <a:pt x="50" y="46"/>
                    <a:pt x="50" y="46"/>
                  </a:cubicBezTo>
                  <a:cubicBezTo>
                    <a:pt x="60" y="46"/>
                    <a:pt x="67" y="50"/>
                    <a:pt x="69" y="59"/>
                  </a:cubicBezTo>
                  <a:close/>
                  <a:moveTo>
                    <a:pt x="28" y="11"/>
                  </a:moveTo>
                  <a:cubicBezTo>
                    <a:pt x="9" y="17"/>
                    <a:pt x="9" y="17"/>
                    <a:pt x="9" y="17"/>
                  </a:cubicBezTo>
                  <a:cubicBezTo>
                    <a:pt x="15" y="53"/>
                    <a:pt x="15" y="53"/>
                    <a:pt x="15" y="53"/>
                  </a:cubicBezTo>
                  <a:cubicBezTo>
                    <a:pt x="35" y="48"/>
                    <a:pt x="35" y="48"/>
                    <a:pt x="35" y="48"/>
                  </a:cubicBezTo>
                  <a:cubicBezTo>
                    <a:pt x="49" y="44"/>
                    <a:pt x="55" y="35"/>
                    <a:pt x="51" y="21"/>
                  </a:cubicBezTo>
                  <a:cubicBezTo>
                    <a:pt x="48" y="11"/>
                    <a:pt x="41" y="8"/>
                    <a:pt x="28" y="11"/>
                  </a:cubicBezTo>
                  <a:close/>
                  <a:moveTo>
                    <a:pt x="62" y="61"/>
                  </a:moveTo>
                  <a:cubicBezTo>
                    <a:pt x="59" y="53"/>
                    <a:pt x="52" y="50"/>
                    <a:pt x="40" y="53"/>
                  </a:cubicBezTo>
                  <a:cubicBezTo>
                    <a:pt x="16" y="60"/>
                    <a:pt x="16" y="60"/>
                    <a:pt x="16" y="60"/>
                  </a:cubicBezTo>
                  <a:cubicBezTo>
                    <a:pt x="22" y="92"/>
                    <a:pt x="22" y="92"/>
                    <a:pt x="22" y="92"/>
                  </a:cubicBezTo>
                  <a:cubicBezTo>
                    <a:pt x="45" y="85"/>
                    <a:pt x="45" y="85"/>
                    <a:pt x="45" y="85"/>
                  </a:cubicBezTo>
                  <a:cubicBezTo>
                    <a:pt x="59" y="82"/>
                    <a:pt x="65" y="74"/>
                    <a:pt x="62"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15"/>
            <p:cNvSpPr>
              <a:spLocks noEditPoints="1"/>
            </p:cNvSpPr>
            <p:nvPr userDrawn="1"/>
          </p:nvSpPr>
          <p:spPr bwMode="auto">
            <a:xfrm>
              <a:off x="2770" y="2316"/>
              <a:ext cx="73" cy="82"/>
            </a:xfrm>
            <a:custGeom>
              <a:avLst/>
              <a:gdLst>
                <a:gd name="T0" fmla="*/ 10 w 59"/>
                <a:gd name="T1" fmla="*/ 38 h 67"/>
                <a:gd name="T2" fmla="*/ 10 w 59"/>
                <a:gd name="T3" fmla="*/ 41 h 67"/>
                <a:gd name="T4" fmla="*/ 33 w 59"/>
                <a:gd name="T5" fmla="*/ 58 h 67"/>
                <a:gd name="T6" fmla="*/ 52 w 59"/>
                <a:gd name="T7" fmla="*/ 44 h 67"/>
                <a:gd name="T8" fmla="*/ 59 w 59"/>
                <a:gd name="T9" fmla="*/ 45 h 67"/>
                <a:gd name="T10" fmla="*/ 33 w 59"/>
                <a:gd name="T11" fmla="*/ 65 h 67"/>
                <a:gd name="T12" fmla="*/ 3 w 59"/>
                <a:gd name="T13" fmla="*/ 43 h 67"/>
                <a:gd name="T14" fmla="*/ 30 w 59"/>
                <a:gd name="T15" fmla="*/ 2 h 67"/>
                <a:gd name="T16" fmla="*/ 58 w 59"/>
                <a:gd name="T17" fmla="*/ 23 h 67"/>
                <a:gd name="T18" fmla="*/ 59 w 59"/>
                <a:gd name="T19" fmla="*/ 31 h 67"/>
                <a:gd name="T20" fmla="*/ 10 w 59"/>
                <a:gd name="T21" fmla="*/ 38 h 67"/>
                <a:gd name="T22" fmla="*/ 10 w 59"/>
                <a:gd name="T23" fmla="*/ 32 h 67"/>
                <a:gd name="T24" fmla="*/ 51 w 59"/>
                <a:gd name="T25" fmla="*/ 26 h 67"/>
                <a:gd name="T26" fmla="*/ 51 w 59"/>
                <a:gd name="T27" fmla="*/ 25 h 67"/>
                <a:gd name="T28" fmla="*/ 31 w 59"/>
                <a:gd name="T29" fmla="*/ 8 h 67"/>
                <a:gd name="T30" fmla="*/ 10 w 59"/>
                <a:gd name="T31" fmla="*/ 3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7">
                  <a:moveTo>
                    <a:pt x="10" y="38"/>
                  </a:moveTo>
                  <a:cubicBezTo>
                    <a:pt x="10" y="39"/>
                    <a:pt x="10" y="40"/>
                    <a:pt x="10" y="41"/>
                  </a:cubicBezTo>
                  <a:cubicBezTo>
                    <a:pt x="12" y="54"/>
                    <a:pt x="21" y="60"/>
                    <a:pt x="33" y="58"/>
                  </a:cubicBezTo>
                  <a:cubicBezTo>
                    <a:pt x="41" y="57"/>
                    <a:pt x="49" y="52"/>
                    <a:pt x="52" y="44"/>
                  </a:cubicBezTo>
                  <a:cubicBezTo>
                    <a:pt x="59" y="45"/>
                    <a:pt x="59" y="45"/>
                    <a:pt x="59" y="45"/>
                  </a:cubicBezTo>
                  <a:cubicBezTo>
                    <a:pt x="55" y="55"/>
                    <a:pt x="45" y="63"/>
                    <a:pt x="33" y="65"/>
                  </a:cubicBezTo>
                  <a:cubicBezTo>
                    <a:pt x="17" y="67"/>
                    <a:pt x="5" y="59"/>
                    <a:pt x="3" y="43"/>
                  </a:cubicBezTo>
                  <a:cubicBezTo>
                    <a:pt x="0" y="23"/>
                    <a:pt x="11" y="5"/>
                    <a:pt x="30" y="2"/>
                  </a:cubicBezTo>
                  <a:cubicBezTo>
                    <a:pt x="45" y="0"/>
                    <a:pt x="56" y="8"/>
                    <a:pt x="58" y="23"/>
                  </a:cubicBezTo>
                  <a:cubicBezTo>
                    <a:pt x="59" y="26"/>
                    <a:pt x="59" y="29"/>
                    <a:pt x="59" y="31"/>
                  </a:cubicBezTo>
                  <a:lnTo>
                    <a:pt x="10" y="38"/>
                  </a:lnTo>
                  <a:close/>
                  <a:moveTo>
                    <a:pt x="10" y="32"/>
                  </a:moveTo>
                  <a:cubicBezTo>
                    <a:pt x="51" y="26"/>
                    <a:pt x="51" y="26"/>
                    <a:pt x="51" y="26"/>
                  </a:cubicBezTo>
                  <a:cubicBezTo>
                    <a:pt x="51" y="25"/>
                    <a:pt x="51" y="25"/>
                    <a:pt x="51" y="25"/>
                  </a:cubicBezTo>
                  <a:cubicBezTo>
                    <a:pt x="49" y="12"/>
                    <a:pt x="41" y="7"/>
                    <a:pt x="31" y="8"/>
                  </a:cubicBezTo>
                  <a:cubicBezTo>
                    <a:pt x="18" y="10"/>
                    <a:pt x="11" y="20"/>
                    <a:pt x="1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16"/>
            <p:cNvSpPr>
              <a:spLocks/>
            </p:cNvSpPr>
            <p:nvPr userDrawn="1"/>
          </p:nvSpPr>
          <p:spPr bwMode="auto">
            <a:xfrm>
              <a:off x="2912" y="2272"/>
              <a:ext cx="105" cy="114"/>
            </a:xfrm>
            <a:custGeom>
              <a:avLst/>
              <a:gdLst>
                <a:gd name="T0" fmla="*/ 46 w 85"/>
                <a:gd name="T1" fmla="*/ 47 h 93"/>
                <a:gd name="T2" fmla="*/ 83 w 85"/>
                <a:gd name="T3" fmla="*/ 47 h 93"/>
                <a:gd name="T4" fmla="*/ 79 w 85"/>
                <a:gd name="T5" fmla="*/ 91 h 93"/>
                <a:gd name="T6" fmla="*/ 72 w 85"/>
                <a:gd name="T7" fmla="*/ 91 h 93"/>
                <a:gd name="T8" fmla="*/ 74 w 85"/>
                <a:gd name="T9" fmla="*/ 73 h 93"/>
                <a:gd name="T10" fmla="*/ 73 w 85"/>
                <a:gd name="T11" fmla="*/ 73 h 93"/>
                <a:gd name="T12" fmla="*/ 38 w 85"/>
                <a:gd name="T13" fmla="*/ 93 h 93"/>
                <a:gd name="T14" fmla="*/ 0 w 85"/>
                <a:gd name="T15" fmla="*/ 53 h 93"/>
                <a:gd name="T16" fmla="*/ 49 w 85"/>
                <a:gd name="T17" fmla="*/ 0 h 93"/>
                <a:gd name="T18" fmla="*/ 85 w 85"/>
                <a:gd name="T19" fmla="*/ 29 h 93"/>
                <a:gd name="T20" fmla="*/ 78 w 85"/>
                <a:gd name="T21" fmla="*/ 31 h 93"/>
                <a:gd name="T22" fmla="*/ 48 w 85"/>
                <a:gd name="T23" fmla="*/ 7 h 93"/>
                <a:gd name="T24" fmla="*/ 8 w 85"/>
                <a:gd name="T25" fmla="*/ 52 h 93"/>
                <a:gd name="T26" fmla="*/ 39 w 85"/>
                <a:gd name="T27" fmla="*/ 86 h 93"/>
                <a:gd name="T28" fmla="*/ 76 w 85"/>
                <a:gd name="T29" fmla="*/ 54 h 93"/>
                <a:gd name="T30" fmla="*/ 45 w 85"/>
                <a:gd name="T31" fmla="*/ 54 h 93"/>
                <a:gd name="T32" fmla="*/ 46 w 85"/>
                <a:gd name="T33" fmla="*/ 4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93">
                  <a:moveTo>
                    <a:pt x="46" y="47"/>
                  </a:moveTo>
                  <a:cubicBezTo>
                    <a:pt x="83" y="47"/>
                    <a:pt x="83" y="47"/>
                    <a:pt x="83" y="47"/>
                  </a:cubicBezTo>
                  <a:cubicBezTo>
                    <a:pt x="79" y="91"/>
                    <a:pt x="79" y="91"/>
                    <a:pt x="79" y="91"/>
                  </a:cubicBezTo>
                  <a:cubicBezTo>
                    <a:pt x="72" y="91"/>
                    <a:pt x="72" y="91"/>
                    <a:pt x="72" y="91"/>
                  </a:cubicBezTo>
                  <a:cubicBezTo>
                    <a:pt x="74" y="73"/>
                    <a:pt x="74" y="73"/>
                    <a:pt x="74" y="73"/>
                  </a:cubicBezTo>
                  <a:cubicBezTo>
                    <a:pt x="73" y="73"/>
                    <a:pt x="73" y="73"/>
                    <a:pt x="73" y="73"/>
                  </a:cubicBezTo>
                  <a:cubicBezTo>
                    <a:pt x="66" y="86"/>
                    <a:pt x="53" y="93"/>
                    <a:pt x="38" y="93"/>
                  </a:cubicBezTo>
                  <a:cubicBezTo>
                    <a:pt x="16" y="93"/>
                    <a:pt x="0" y="77"/>
                    <a:pt x="0" y="53"/>
                  </a:cubicBezTo>
                  <a:cubicBezTo>
                    <a:pt x="0" y="24"/>
                    <a:pt x="20" y="0"/>
                    <a:pt x="49" y="0"/>
                  </a:cubicBezTo>
                  <a:cubicBezTo>
                    <a:pt x="69" y="0"/>
                    <a:pt x="83" y="12"/>
                    <a:pt x="85" y="29"/>
                  </a:cubicBezTo>
                  <a:cubicBezTo>
                    <a:pt x="78" y="31"/>
                    <a:pt x="78" y="31"/>
                    <a:pt x="78" y="31"/>
                  </a:cubicBezTo>
                  <a:cubicBezTo>
                    <a:pt x="76" y="16"/>
                    <a:pt x="65" y="7"/>
                    <a:pt x="48" y="7"/>
                  </a:cubicBezTo>
                  <a:cubicBezTo>
                    <a:pt x="24" y="7"/>
                    <a:pt x="8" y="27"/>
                    <a:pt x="8" y="52"/>
                  </a:cubicBezTo>
                  <a:cubicBezTo>
                    <a:pt x="8" y="73"/>
                    <a:pt x="21" y="86"/>
                    <a:pt x="39" y="86"/>
                  </a:cubicBezTo>
                  <a:cubicBezTo>
                    <a:pt x="57" y="86"/>
                    <a:pt x="72" y="74"/>
                    <a:pt x="76" y="54"/>
                  </a:cubicBezTo>
                  <a:cubicBezTo>
                    <a:pt x="45" y="54"/>
                    <a:pt x="45" y="54"/>
                    <a:pt x="45" y="54"/>
                  </a:cubicBezTo>
                  <a:lnTo>
                    <a:pt x="46"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17"/>
            <p:cNvSpPr>
              <a:spLocks/>
            </p:cNvSpPr>
            <p:nvPr userDrawn="1"/>
          </p:nvSpPr>
          <p:spPr bwMode="auto">
            <a:xfrm>
              <a:off x="3039" y="2310"/>
              <a:ext cx="47" cy="73"/>
            </a:xfrm>
            <a:custGeom>
              <a:avLst/>
              <a:gdLst>
                <a:gd name="T0" fmla="*/ 38 w 38"/>
                <a:gd name="T1" fmla="*/ 1 h 60"/>
                <a:gd name="T2" fmla="*/ 37 w 38"/>
                <a:gd name="T3" fmla="*/ 7 h 60"/>
                <a:gd name="T4" fmla="*/ 32 w 38"/>
                <a:gd name="T5" fmla="*/ 7 h 60"/>
                <a:gd name="T6" fmla="*/ 11 w 38"/>
                <a:gd name="T7" fmla="*/ 28 h 60"/>
                <a:gd name="T8" fmla="*/ 8 w 38"/>
                <a:gd name="T9" fmla="*/ 60 h 60"/>
                <a:gd name="T10" fmla="*/ 0 w 38"/>
                <a:gd name="T11" fmla="*/ 60 h 60"/>
                <a:gd name="T12" fmla="*/ 7 w 38"/>
                <a:gd name="T13" fmla="*/ 1 h 60"/>
                <a:gd name="T14" fmla="*/ 13 w 38"/>
                <a:gd name="T15" fmla="*/ 1 h 60"/>
                <a:gd name="T16" fmla="*/ 13 w 38"/>
                <a:gd name="T17" fmla="*/ 12 h 60"/>
                <a:gd name="T18" fmla="*/ 13 w 38"/>
                <a:gd name="T19" fmla="*/ 12 h 60"/>
                <a:gd name="T20" fmla="*/ 32 w 38"/>
                <a:gd name="T21" fmla="*/ 0 h 60"/>
                <a:gd name="T22" fmla="*/ 38 w 38"/>
                <a:gd name="T23"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60">
                  <a:moveTo>
                    <a:pt x="38" y="1"/>
                  </a:moveTo>
                  <a:cubicBezTo>
                    <a:pt x="37" y="7"/>
                    <a:pt x="37" y="7"/>
                    <a:pt x="37" y="7"/>
                  </a:cubicBezTo>
                  <a:cubicBezTo>
                    <a:pt x="35" y="7"/>
                    <a:pt x="33" y="7"/>
                    <a:pt x="32" y="7"/>
                  </a:cubicBezTo>
                  <a:cubicBezTo>
                    <a:pt x="21" y="7"/>
                    <a:pt x="13" y="14"/>
                    <a:pt x="11" y="28"/>
                  </a:cubicBezTo>
                  <a:cubicBezTo>
                    <a:pt x="8" y="60"/>
                    <a:pt x="8" y="60"/>
                    <a:pt x="8" y="60"/>
                  </a:cubicBezTo>
                  <a:cubicBezTo>
                    <a:pt x="0" y="60"/>
                    <a:pt x="0" y="60"/>
                    <a:pt x="0" y="60"/>
                  </a:cubicBezTo>
                  <a:cubicBezTo>
                    <a:pt x="7" y="1"/>
                    <a:pt x="7" y="1"/>
                    <a:pt x="7" y="1"/>
                  </a:cubicBezTo>
                  <a:cubicBezTo>
                    <a:pt x="13" y="1"/>
                    <a:pt x="13" y="1"/>
                    <a:pt x="13" y="1"/>
                  </a:cubicBezTo>
                  <a:cubicBezTo>
                    <a:pt x="13" y="12"/>
                    <a:pt x="13" y="12"/>
                    <a:pt x="13" y="12"/>
                  </a:cubicBezTo>
                  <a:cubicBezTo>
                    <a:pt x="13" y="12"/>
                    <a:pt x="13" y="12"/>
                    <a:pt x="13" y="12"/>
                  </a:cubicBezTo>
                  <a:cubicBezTo>
                    <a:pt x="17" y="4"/>
                    <a:pt x="24" y="0"/>
                    <a:pt x="32" y="0"/>
                  </a:cubicBezTo>
                  <a:cubicBezTo>
                    <a:pt x="34" y="0"/>
                    <a:pt x="36" y="0"/>
                    <a:pt x="3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18"/>
            <p:cNvSpPr>
              <a:spLocks noEditPoints="1"/>
            </p:cNvSpPr>
            <p:nvPr userDrawn="1"/>
          </p:nvSpPr>
          <p:spPr bwMode="auto">
            <a:xfrm>
              <a:off x="3100" y="2309"/>
              <a:ext cx="71" cy="77"/>
            </a:xfrm>
            <a:custGeom>
              <a:avLst/>
              <a:gdLst>
                <a:gd name="T0" fmla="*/ 8 w 58"/>
                <a:gd name="T1" fmla="*/ 33 h 63"/>
                <a:gd name="T2" fmla="*/ 8 w 58"/>
                <a:gd name="T3" fmla="*/ 36 h 63"/>
                <a:gd name="T4" fmla="*/ 28 w 58"/>
                <a:gd name="T5" fmla="*/ 56 h 63"/>
                <a:gd name="T6" fmla="*/ 48 w 58"/>
                <a:gd name="T7" fmla="*/ 45 h 63"/>
                <a:gd name="T8" fmla="*/ 55 w 58"/>
                <a:gd name="T9" fmla="*/ 47 h 63"/>
                <a:gd name="T10" fmla="*/ 27 w 58"/>
                <a:gd name="T11" fmla="*/ 63 h 63"/>
                <a:gd name="T12" fmla="*/ 0 w 58"/>
                <a:gd name="T13" fmla="*/ 36 h 63"/>
                <a:gd name="T14" fmla="*/ 33 w 58"/>
                <a:gd name="T15" fmla="*/ 0 h 63"/>
                <a:gd name="T16" fmla="*/ 58 w 58"/>
                <a:gd name="T17" fmla="*/ 26 h 63"/>
                <a:gd name="T18" fmla="*/ 57 w 58"/>
                <a:gd name="T19" fmla="*/ 33 h 63"/>
                <a:gd name="T20" fmla="*/ 8 w 58"/>
                <a:gd name="T21" fmla="*/ 33 h 63"/>
                <a:gd name="T22" fmla="*/ 9 w 58"/>
                <a:gd name="T23" fmla="*/ 27 h 63"/>
                <a:gd name="T24" fmla="*/ 51 w 58"/>
                <a:gd name="T25" fmla="*/ 27 h 63"/>
                <a:gd name="T26" fmla="*/ 51 w 58"/>
                <a:gd name="T27" fmla="*/ 26 h 63"/>
                <a:gd name="T28" fmla="*/ 33 w 58"/>
                <a:gd name="T29" fmla="*/ 7 h 63"/>
                <a:gd name="T30" fmla="*/ 9 w 58"/>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3">
                  <a:moveTo>
                    <a:pt x="8" y="33"/>
                  </a:moveTo>
                  <a:cubicBezTo>
                    <a:pt x="8" y="34"/>
                    <a:pt x="8" y="35"/>
                    <a:pt x="8" y="36"/>
                  </a:cubicBezTo>
                  <a:cubicBezTo>
                    <a:pt x="8" y="49"/>
                    <a:pt x="16" y="56"/>
                    <a:pt x="28" y="56"/>
                  </a:cubicBezTo>
                  <a:cubicBezTo>
                    <a:pt x="36" y="56"/>
                    <a:pt x="44" y="53"/>
                    <a:pt x="48" y="45"/>
                  </a:cubicBezTo>
                  <a:cubicBezTo>
                    <a:pt x="55" y="47"/>
                    <a:pt x="55" y="47"/>
                    <a:pt x="55" y="47"/>
                  </a:cubicBezTo>
                  <a:cubicBezTo>
                    <a:pt x="50" y="57"/>
                    <a:pt x="39" y="63"/>
                    <a:pt x="27" y="63"/>
                  </a:cubicBezTo>
                  <a:cubicBezTo>
                    <a:pt x="11" y="63"/>
                    <a:pt x="0" y="53"/>
                    <a:pt x="0" y="36"/>
                  </a:cubicBezTo>
                  <a:cubicBezTo>
                    <a:pt x="0" y="17"/>
                    <a:pt x="14" y="0"/>
                    <a:pt x="33" y="0"/>
                  </a:cubicBezTo>
                  <a:cubicBezTo>
                    <a:pt x="48" y="0"/>
                    <a:pt x="58" y="10"/>
                    <a:pt x="58" y="26"/>
                  </a:cubicBezTo>
                  <a:cubicBezTo>
                    <a:pt x="58" y="28"/>
                    <a:pt x="58" y="31"/>
                    <a:pt x="57"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2" y="16"/>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19"/>
            <p:cNvSpPr>
              <a:spLocks noEditPoints="1"/>
            </p:cNvSpPr>
            <p:nvPr userDrawn="1"/>
          </p:nvSpPr>
          <p:spPr bwMode="auto">
            <a:xfrm>
              <a:off x="3192" y="2309"/>
              <a:ext cx="72" cy="77"/>
            </a:xfrm>
            <a:custGeom>
              <a:avLst/>
              <a:gdLst>
                <a:gd name="T0" fmla="*/ 8 w 58"/>
                <a:gd name="T1" fmla="*/ 33 h 63"/>
                <a:gd name="T2" fmla="*/ 8 w 58"/>
                <a:gd name="T3" fmla="*/ 36 h 63"/>
                <a:gd name="T4" fmla="*/ 27 w 58"/>
                <a:gd name="T5" fmla="*/ 56 h 63"/>
                <a:gd name="T6" fmla="*/ 48 w 58"/>
                <a:gd name="T7" fmla="*/ 45 h 63"/>
                <a:gd name="T8" fmla="*/ 55 w 58"/>
                <a:gd name="T9" fmla="*/ 47 h 63"/>
                <a:gd name="T10" fmla="*/ 27 w 58"/>
                <a:gd name="T11" fmla="*/ 63 h 63"/>
                <a:gd name="T12" fmla="*/ 0 w 58"/>
                <a:gd name="T13" fmla="*/ 36 h 63"/>
                <a:gd name="T14" fmla="*/ 33 w 58"/>
                <a:gd name="T15" fmla="*/ 0 h 63"/>
                <a:gd name="T16" fmla="*/ 58 w 58"/>
                <a:gd name="T17" fmla="*/ 26 h 63"/>
                <a:gd name="T18" fmla="*/ 57 w 58"/>
                <a:gd name="T19" fmla="*/ 33 h 63"/>
                <a:gd name="T20" fmla="*/ 8 w 58"/>
                <a:gd name="T21" fmla="*/ 33 h 63"/>
                <a:gd name="T22" fmla="*/ 9 w 58"/>
                <a:gd name="T23" fmla="*/ 27 h 63"/>
                <a:gd name="T24" fmla="*/ 51 w 58"/>
                <a:gd name="T25" fmla="*/ 27 h 63"/>
                <a:gd name="T26" fmla="*/ 51 w 58"/>
                <a:gd name="T27" fmla="*/ 26 h 63"/>
                <a:gd name="T28" fmla="*/ 33 w 58"/>
                <a:gd name="T29" fmla="*/ 7 h 63"/>
                <a:gd name="T30" fmla="*/ 9 w 58"/>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3">
                  <a:moveTo>
                    <a:pt x="8" y="33"/>
                  </a:moveTo>
                  <a:cubicBezTo>
                    <a:pt x="8" y="34"/>
                    <a:pt x="8" y="35"/>
                    <a:pt x="8" y="36"/>
                  </a:cubicBezTo>
                  <a:cubicBezTo>
                    <a:pt x="8" y="49"/>
                    <a:pt x="16" y="56"/>
                    <a:pt x="27" y="56"/>
                  </a:cubicBezTo>
                  <a:cubicBezTo>
                    <a:pt x="36" y="56"/>
                    <a:pt x="44" y="53"/>
                    <a:pt x="48" y="45"/>
                  </a:cubicBezTo>
                  <a:cubicBezTo>
                    <a:pt x="55" y="47"/>
                    <a:pt x="55" y="47"/>
                    <a:pt x="55" y="47"/>
                  </a:cubicBezTo>
                  <a:cubicBezTo>
                    <a:pt x="50" y="57"/>
                    <a:pt x="39" y="63"/>
                    <a:pt x="27" y="63"/>
                  </a:cubicBezTo>
                  <a:cubicBezTo>
                    <a:pt x="11" y="63"/>
                    <a:pt x="0" y="53"/>
                    <a:pt x="0" y="36"/>
                  </a:cubicBezTo>
                  <a:cubicBezTo>
                    <a:pt x="0" y="17"/>
                    <a:pt x="14" y="0"/>
                    <a:pt x="33" y="0"/>
                  </a:cubicBezTo>
                  <a:cubicBezTo>
                    <a:pt x="48" y="0"/>
                    <a:pt x="58" y="10"/>
                    <a:pt x="58" y="26"/>
                  </a:cubicBezTo>
                  <a:cubicBezTo>
                    <a:pt x="58" y="28"/>
                    <a:pt x="58" y="31"/>
                    <a:pt x="57"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1" y="16"/>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20"/>
            <p:cNvSpPr>
              <a:spLocks/>
            </p:cNvSpPr>
            <p:nvPr userDrawn="1"/>
          </p:nvSpPr>
          <p:spPr bwMode="auto">
            <a:xfrm>
              <a:off x="3286" y="2309"/>
              <a:ext cx="68" cy="74"/>
            </a:xfrm>
            <a:custGeom>
              <a:avLst/>
              <a:gdLst>
                <a:gd name="T0" fmla="*/ 55 w 55"/>
                <a:gd name="T1" fmla="*/ 20 h 61"/>
                <a:gd name="T2" fmla="*/ 54 w 55"/>
                <a:gd name="T3" fmla="*/ 24 h 61"/>
                <a:gd name="T4" fmla="*/ 51 w 55"/>
                <a:gd name="T5" fmla="*/ 61 h 61"/>
                <a:gd name="T6" fmla="*/ 43 w 55"/>
                <a:gd name="T7" fmla="*/ 61 h 61"/>
                <a:gd name="T8" fmla="*/ 47 w 55"/>
                <a:gd name="T9" fmla="*/ 27 h 61"/>
                <a:gd name="T10" fmla="*/ 47 w 55"/>
                <a:gd name="T11" fmla="*/ 22 h 61"/>
                <a:gd name="T12" fmla="*/ 33 w 55"/>
                <a:gd name="T13" fmla="*/ 7 h 61"/>
                <a:gd name="T14" fmla="*/ 11 w 55"/>
                <a:gd name="T15" fmla="*/ 28 h 61"/>
                <a:gd name="T16" fmla="*/ 8 w 55"/>
                <a:gd name="T17" fmla="*/ 61 h 61"/>
                <a:gd name="T18" fmla="*/ 0 w 55"/>
                <a:gd name="T19" fmla="*/ 61 h 61"/>
                <a:gd name="T20" fmla="*/ 6 w 55"/>
                <a:gd name="T21" fmla="*/ 2 h 61"/>
                <a:gd name="T22" fmla="*/ 13 w 55"/>
                <a:gd name="T23" fmla="*/ 2 h 61"/>
                <a:gd name="T24" fmla="*/ 13 w 55"/>
                <a:gd name="T25" fmla="*/ 12 h 61"/>
                <a:gd name="T26" fmla="*/ 13 w 55"/>
                <a:gd name="T27" fmla="*/ 12 h 61"/>
                <a:gd name="T28" fmla="*/ 35 w 55"/>
                <a:gd name="T29" fmla="*/ 0 h 61"/>
                <a:gd name="T30" fmla="*/ 55 w 55"/>
                <a:gd name="T31" fmla="*/ 2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61">
                  <a:moveTo>
                    <a:pt x="55" y="20"/>
                  </a:moveTo>
                  <a:cubicBezTo>
                    <a:pt x="55" y="22"/>
                    <a:pt x="55" y="23"/>
                    <a:pt x="54" y="24"/>
                  </a:cubicBezTo>
                  <a:cubicBezTo>
                    <a:pt x="51" y="61"/>
                    <a:pt x="51" y="61"/>
                    <a:pt x="51" y="61"/>
                  </a:cubicBezTo>
                  <a:cubicBezTo>
                    <a:pt x="43" y="61"/>
                    <a:pt x="43" y="61"/>
                    <a:pt x="43" y="61"/>
                  </a:cubicBezTo>
                  <a:cubicBezTo>
                    <a:pt x="47" y="27"/>
                    <a:pt x="47" y="27"/>
                    <a:pt x="47" y="27"/>
                  </a:cubicBezTo>
                  <a:cubicBezTo>
                    <a:pt x="47" y="25"/>
                    <a:pt x="47" y="24"/>
                    <a:pt x="47" y="22"/>
                  </a:cubicBezTo>
                  <a:cubicBezTo>
                    <a:pt x="47" y="12"/>
                    <a:pt x="42" y="7"/>
                    <a:pt x="33" y="7"/>
                  </a:cubicBezTo>
                  <a:cubicBezTo>
                    <a:pt x="21" y="7"/>
                    <a:pt x="13" y="15"/>
                    <a:pt x="11" y="28"/>
                  </a:cubicBezTo>
                  <a:cubicBezTo>
                    <a:pt x="8" y="61"/>
                    <a:pt x="8" y="61"/>
                    <a:pt x="8" y="61"/>
                  </a:cubicBezTo>
                  <a:cubicBezTo>
                    <a:pt x="0" y="61"/>
                    <a:pt x="0" y="61"/>
                    <a:pt x="0" y="61"/>
                  </a:cubicBezTo>
                  <a:cubicBezTo>
                    <a:pt x="6" y="2"/>
                    <a:pt x="6" y="2"/>
                    <a:pt x="6" y="2"/>
                  </a:cubicBezTo>
                  <a:cubicBezTo>
                    <a:pt x="13" y="2"/>
                    <a:pt x="13" y="2"/>
                    <a:pt x="13" y="2"/>
                  </a:cubicBezTo>
                  <a:cubicBezTo>
                    <a:pt x="13" y="12"/>
                    <a:pt x="13" y="12"/>
                    <a:pt x="13" y="12"/>
                  </a:cubicBezTo>
                  <a:cubicBezTo>
                    <a:pt x="13" y="12"/>
                    <a:pt x="13" y="12"/>
                    <a:pt x="13" y="12"/>
                  </a:cubicBezTo>
                  <a:cubicBezTo>
                    <a:pt x="18" y="5"/>
                    <a:pt x="26" y="0"/>
                    <a:pt x="35" y="0"/>
                  </a:cubicBezTo>
                  <a:cubicBezTo>
                    <a:pt x="47" y="0"/>
                    <a:pt x="55" y="7"/>
                    <a:pt x="5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21"/>
            <p:cNvSpPr>
              <a:spLocks/>
            </p:cNvSpPr>
            <p:nvPr userDrawn="1"/>
          </p:nvSpPr>
          <p:spPr bwMode="auto">
            <a:xfrm>
              <a:off x="3423" y="2337"/>
              <a:ext cx="49" cy="8"/>
            </a:xfrm>
            <a:custGeom>
              <a:avLst/>
              <a:gdLst>
                <a:gd name="T0" fmla="*/ 2 w 49"/>
                <a:gd name="T1" fmla="*/ 0 h 8"/>
                <a:gd name="T2" fmla="*/ 49 w 49"/>
                <a:gd name="T3" fmla="*/ 0 h 8"/>
                <a:gd name="T4" fmla="*/ 49 w 49"/>
                <a:gd name="T5" fmla="*/ 8 h 8"/>
                <a:gd name="T6" fmla="*/ 0 w 49"/>
                <a:gd name="T7" fmla="*/ 8 h 8"/>
                <a:gd name="T8" fmla="*/ 2 w 49"/>
                <a:gd name="T9" fmla="*/ 0 h 8"/>
              </a:gdLst>
              <a:ahLst/>
              <a:cxnLst>
                <a:cxn ang="0">
                  <a:pos x="T0" y="T1"/>
                </a:cxn>
                <a:cxn ang="0">
                  <a:pos x="T2" y="T3"/>
                </a:cxn>
                <a:cxn ang="0">
                  <a:pos x="T4" y="T5"/>
                </a:cxn>
                <a:cxn ang="0">
                  <a:pos x="T6" y="T7"/>
                </a:cxn>
                <a:cxn ang="0">
                  <a:pos x="T8" y="T9"/>
                </a:cxn>
              </a:cxnLst>
              <a:rect l="0" t="0" r="r" b="b"/>
              <a:pathLst>
                <a:path w="49" h="8">
                  <a:moveTo>
                    <a:pt x="2" y="0"/>
                  </a:moveTo>
                  <a:lnTo>
                    <a:pt x="49" y="0"/>
                  </a:lnTo>
                  <a:lnTo>
                    <a:pt x="49" y="8"/>
                  </a:lnTo>
                  <a:lnTo>
                    <a:pt x="0" y="8"/>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22"/>
            <p:cNvSpPr>
              <a:spLocks noEditPoints="1"/>
            </p:cNvSpPr>
            <p:nvPr userDrawn="1"/>
          </p:nvSpPr>
          <p:spPr bwMode="auto">
            <a:xfrm>
              <a:off x="3541" y="2274"/>
              <a:ext cx="79" cy="109"/>
            </a:xfrm>
            <a:custGeom>
              <a:avLst/>
              <a:gdLst>
                <a:gd name="T0" fmla="*/ 63 w 64"/>
                <a:gd name="T1" fmla="*/ 64 h 89"/>
                <a:gd name="T2" fmla="*/ 33 w 64"/>
                <a:gd name="T3" fmla="*/ 89 h 89"/>
                <a:gd name="T4" fmla="*/ 0 w 64"/>
                <a:gd name="T5" fmla="*/ 89 h 89"/>
                <a:gd name="T6" fmla="*/ 10 w 64"/>
                <a:gd name="T7" fmla="*/ 0 h 89"/>
                <a:gd name="T8" fmla="*/ 37 w 64"/>
                <a:gd name="T9" fmla="*/ 0 h 89"/>
                <a:gd name="T10" fmla="*/ 64 w 64"/>
                <a:gd name="T11" fmla="*/ 22 h 89"/>
                <a:gd name="T12" fmla="*/ 49 w 64"/>
                <a:gd name="T13" fmla="*/ 46 h 89"/>
                <a:gd name="T14" fmla="*/ 49 w 64"/>
                <a:gd name="T15" fmla="*/ 46 h 89"/>
                <a:gd name="T16" fmla="*/ 63 w 64"/>
                <a:gd name="T17" fmla="*/ 64 h 89"/>
                <a:gd name="T18" fmla="*/ 56 w 64"/>
                <a:gd name="T19" fmla="*/ 64 h 89"/>
                <a:gd name="T20" fmla="*/ 36 w 64"/>
                <a:gd name="T21" fmla="*/ 50 h 89"/>
                <a:gd name="T22" fmla="*/ 12 w 64"/>
                <a:gd name="T23" fmla="*/ 50 h 89"/>
                <a:gd name="T24" fmla="*/ 9 w 64"/>
                <a:gd name="T25" fmla="*/ 83 h 89"/>
                <a:gd name="T26" fmla="*/ 33 w 64"/>
                <a:gd name="T27" fmla="*/ 83 h 89"/>
                <a:gd name="T28" fmla="*/ 56 w 64"/>
                <a:gd name="T29" fmla="*/ 64 h 89"/>
                <a:gd name="T30" fmla="*/ 37 w 64"/>
                <a:gd name="T31" fmla="*/ 7 h 89"/>
                <a:gd name="T32" fmla="*/ 17 w 64"/>
                <a:gd name="T33" fmla="*/ 7 h 89"/>
                <a:gd name="T34" fmla="*/ 13 w 64"/>
                <a:gd name="T35" fmla="*/ 44 h 89"/>
                <a:gd name="T36" fmla="*/ 33 w 64"/>
                <a:gd name="T37" fmla="*/ 44 h 89"/>
                <a:gd name="T38" fmla="*/ 56 w 64"/>
                <a:gd name="T39" fmla="*/ 23 h 89"/>
                <a:gd name="T40" fmla="*/ 37 w 64"/>
                <a:gd name="T41" fmla="*/ 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9">
                  <a:moveTo>
                    <a:pt x="63" y="64"/>
                  </a:moveTo>
                  <a:cubicBezTo>
                    <a:pt x="63" y="81"/>
                    <a:pt x="51" y="89"/>
                    <a:pt x="33" y="89"/>
                  </a:cubicBezTo>
                  <a:cubicBezTo>
                    <a:pt x="0" y="89"/>
                    <a:pt x="0" y="89"/>
                    <a:pt x="0" y="89"/>
                  </a:cubicBezTo>
                  <a:cubicBezTo>
                    <a:pt x="10" y="0"/>
                    <a:pt x="10" y="0"/>
                    <a:pt x="10" y="0"/>
                  </a:cubicBezTo>
                  <a:cubicBezTo>
                    <a:pt x="37" y="0"/>
                    <a:pt x="37" y="0"/>
                    <a:pt x="37" y="0"/>
                  </a:cubicBezTo>
                  <a:cubicBezTo>
                    <a:pt x="55" y="0"/>
                    <a:pt x="64" y="8"/>
                    <a:pt x="64" y="22"/>
                  </a:cubicBezTo>
                  <a:cubicBezTo>
                    <a:pt x="64" y="34"/>
                    <a:pt x="59" y="42"/>
                    <a:pt x="49" y="46"/>
                  </a:cubicBezTo>
                  <a:cubicBezTo>
                    <a:pt x="49" y="46"/>
                    <a:pt x="49" y="46"/>
                    <a:pt x="49" y="46"/>
                  </a:cubicBezTo>
                  <a:cubicBezTo>
                    <a:pt x="58" y="49"/>
                    <a:pt x="63" y="55"/>
                    <a:pt x="63" y="64"/>
                  </a:cubicBezTo>
                  <a:close/>
                  <a:moveTo>
                    <a:pt x="56" y="64"/>
                  </a:moveTo>
                  <a:cubicBezTo>
                    <a:pt x="56" y="55"/>
                    <a:pt x="50" y="50"/>
                    <a:pt x="36" y="50"/>
                  </a:cubicBezTo>
                  <a:cubicBezTo>
                    <a:pt x="12" y="50"/>
                    <a:pt x="12" y="50"/>
                    <a:pt x="12" y="50"/>
                  </a:cubicBezTo>
                  <a:cubicBezTo>
                    <a:pt x="9" y="83"/>
                    <a:pt x="9" y="83"/>
                    <a:pt x="9" y="83"/>
                  </a:cubicBezTo>
                  <a:cubicBezTo>
                    <a:pt x="33" y="83"/>
                    <a:pt x="33" y="83"/>
                    <a:pt x="33" y="83"/>
                  </a:cubicBezTo>
                  <a:cubicBezTo>
                    <a:pt x="47" y="83"/>
                    <a:pt x="56" y="77"/>
                    <a:pt x="56" y="64"/>
                  </a:cubicBezTo>
                  <a:close/>
                  <a:moveTo>
                    <a:pt x="37" y="7"/>
                  </a:moveTo>
                  <a:cubicBezTo>
                    <a:pt x="17" y="7"/>
                    <a:pt x="17" y="7"/>
                    <a:pt x="17" y="7"/>
                  </a:cubicBezTo>
                  <a:cubicBezTo>
                    <a:pt x="13" y="44"/>
                    <a:pt x="13" y="44"/>
                    <a:pt x="13" y="44"/>
                  </a:cubicBezTo>
                  <a:cubicBezTo>
                    <a:pt x="33" y="44"/>
                    <a:pt x="33" y="44"/>
                    <a:pt x="33" y="44"/>
                  </a:cubicBezTo>
                  <a:cubicBezTo>
                    <a:pt x="48" y="44"/>
                    <a:pt x="56" y="37"/>
                    <a:pt x="56" y="23"/>
                  </a:cubicBezTo>
                  <a:cubicBezTo>
                    <a:pt x="56" y="12"/>
                    <a:pt x="50"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23"/>
            <p:cNvSpPr>
              <a:spLocks noEditPoints="1"/>
            </p:cNvSpPr>
            <p:nvPr userDrawn="1"/>
          </p:nvSpPr>
          <p:spPr bwMode="auto">
            <a:xfrm>
              <a:off x="3643" y="2309"/>
              <a:ext cx="72" cy="77"/>
            </a:xfrm>
            <a:custGeom>
              <a:avLst/>
              <a:gdLst>
                <a:gd name="T0" fmla="*/ 7 w 58"/>
                <a:gd name="T1" fmla="*/ 33 h 63"/>
                <a:gd name="T2" fmla="*/ 7 w 58"/>
                <a:gd name="T3" fmla="*/ 36 h 63"/>
                <a:gd name="T4" fmla="*/ 27 w 58"/>
                <a:gd name="T5" fmla="*/ 56 h 63"/>
                <a:gd name="T6" fmla="*/ 48 w 58"/>
                <a:gd name="T7" fmla="*/ 45 h 63"/>
                <a:gd name="T8" fmla="*/ 55 w 58"/>
                <a:gd name="T9" fmla="*/ 47 h 63"/>
                <a:gd name="T10" fmla="*/ 27 w 58"/>
                <a:gd name="T11" fmla="*/ 63 h 63"/>
                <a:gd name="T12" fmla="*/ 0 w 58"/>
                <a:gd name="T13" fmla="*/ 36 h 63"/>
                <a:gd name="T14" fmla="*/ 33 w 58"/>
                <a:gd name="T15" fmla="*/ 0 h 63"/>
                <a:gd name="T16" fmla="*/ 58 w 58"/>
                <a:gd name="T17" fmla="*/ 26 h 63"/>
                <a:gd name="T18" fmla="*/ 57 w 58"/>
                <a:gd name="T19" fmla="*/ 33 h 63"/>
                <a:gd name="T20" fmla="*/ 7 w 58"/>
                <a:gd name="T21" fmla="*/ 33 h 63"/>
                <a:gd name="T22" fmla="*/ 8 w 58"/>
                <a:gd name="T23" fmla="*/ 27 h 63"/>
                <a:gd name="T24" fmla="*/ 50 w 58"/>
                <a:gd name="T25" fmla="*/ 27 h 63"/>
                <a:gd name="T26" fmla="*/ 50 w 58"/>
                <a:gd name="T27" fmla="*/ 26 h 63"/>
                <a:gd name="T28" fmla="*/ 33 w 58"/>
                <a:gd name="T29" fmla="*/ 7 h 63"/>
                <a:gd name="T30" fmla="*/ 8 w 58"/>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3">
                  <a:moveTo>
                    <a:pt x="7" y="33"/>
                  </a:moveTo>
                  <a:cubicBezTo>
                    <a:pt x="7" y="34"/>
                    <a:pt x="7" y="35"/>
                    <a:pt x="7" y="36"/>
                  </a:cubicBezTo>
                  <a:cubicBezTo>
                    <a:pt x="7" y="49"/>
                    <a:pt x="15" y="56"/>
                    <a:pt x="27" y="56"/>
                  </a:cubicBezTo>
                  <a:cubicBezTo>
                    <a:pt x="36" y="56"/>
                    <a:pt x="44" y="53"/>
                    <a:pt x="48" y="45"/>
                  </a:cubicBezTo>
                  <a:cubicBezTo>
                    <a:pt x="55" y="47"/>
                    <a:pt x="55" y="47"/>
                    <a:pt x="55" y="47"/>
                  </a:cubicBezTo>
                  <a:cubicBezTo>
                    <a:pt x="50" y="57"/>
                    <a:pt x="39" y="63"/>
                    <a:pt x="27" y="63"/>
                  </a:cubicBezTo>
                  <a:cubicBezTo>
                    <a:pt x="11" y="63"/>
                    <a:pt x="0" y="53"/>
                    <a:pt x="0" y="36"/>
                  </a:cubicBezTo>
                  <a:cubicBezTo>
                    <a:pt x="0" y="17"/>
                    <a:pt x="14" y="0"/>
                    <a:pt x="33" y="0"/>
                  </a:cubicBezTo>
                  <a:cubicBezTo>
                    <a:pt x="48" y="0"/>
                    <a:pt x="58" y="10"/>
                    <a:pt x="58" y="26"/>
                  </a:cubicBezTo>
                  <a:cubicBezTo>
                    <a:pt x="58" y="28"/>
                    <a:pt x="57" y="31"/>
                    <a:pt x="57" y="33"/>
                  </a:cubicBezTo>
                  <a:lnTo>
                    <a:pt x="7" y="33"/>
                  </a:lnTo>
                  <a:close/>
                  <a:moveTo>
                    <a:pt x="8" y="27"/>
                  </a:moveTo>
                  <a:cubicBezTo>
                    <a:pt x="50" y="27"/>
                    <a:pt x="50" y="27"/>
                    <a:pt x="50" y="27"/>
                  </a:cubicBezTo>
                  <a:cubicBezTo>
                    <a:pt x="50" y="26"/>
                    <a:pt x="50" y="26"/>
                    <a:pt x="50" y="26"/>
                  </a:cubicBezTo>
                  <a:cubicBezTo>
                    <a:pt x="50" y="13"/>
                    <a:pt x="43" y="7"/>
                    <a:pt x="33" y="7"/>
                  </a:cubicBezTo>
                  <a:cubicBezTo>
                    <a:pt x="20" y="7"/>
                    <a:pt x="11" y="16"/>
                    <a:pt x="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24"/>
            <p:cNvSpPr>
              <a:spLocks noEditPoints="1"/>
            </p:cNvSpPr>
            <p:nvPr userDrawn="1"/>
          </p:nvSpPr>
          <p:spPr bwMode="auto">
            <a:xfrm>
              <a:off x="3770" y="2274"/>
              <a:ext cx="94" cy="109"/>
            </a:xfrm>
            <a:custGeom>
              <a:avLst/>
              <a:gdLst>
                <a:gd name="T0" fmla="*/ 78 w 94"/>
                <a:gd name="T1" fmla="*/ 84 h 109"/>
                <a:gd name="T2" fmla="*/ 24 w 94"/>
                <a:gd name="T3" fmla="*/ 84 h 109"/>
                <a:gd name="T4" fmla="*/ 10 w 94"/>
                <a:gd name="T5" fmla="*/ 109 h 109"/>
                <a:gd name="T6" fmla="*/ 0 w 94"/>
                <a:gd name="T7" fmla="*/ 109 h 109"/>
                <a:gd name="T8" fmla="*/ 55 w 94"/>
                <a:gd name="T9" fmla="*/ 0 h 109"/>
                <a:gd name="T10" fmla="*/ 65 w 94"/>
                <a:gd name="T11" fmla="*/ 0 h 109"/>
                <a:gd name="T12" fmla="*/ 94 w 94"/>
                <a:gd name="T13" fmla="*/ 109 h 109"/>
                <a:gd name="T14" fmla="*/ 84 w 94"/>
                <a:gd name="T15" fmla="*/ 109 h 109"/>
                <a:gd name="T16" fmla="*/ 78 w 94"/>
                <a:gd name="T17" fmla="*/ 84 h 109"/>
                <a:gd name="T18" fmla="*/ 76 w 94"/>
                <a:gd name="T19" fmla="*/ 75 h 109"/>
                <a:gd name="T20" fmla="*/ 58 w 94"/>
                <a:gd name="T21" fmla="*/ 11 h 109"/>
                <a:gd name="T22" fmla="*/ 58 w 94"/>
                <a:gd name="T23" fmla="*/ 11 h 109"/>
                <a:gd name="T24" fmla="*/ 28 w 94"/>
                <a:gd name="T25" fmla="*/ 75 h 109"/>
                <a:gd name="T26" fmla="*/ 76 w 94"/>
                <a:gd name="T27" fmla="*/ 7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109">
                  <a:moveTo>
                    <a:pt x="78" y="84"/>
                  </a:moveTo>
                  <a:lnTo>
                    <a:pt x="24" y="84"/>
                  </a:lnTo>
                  <a:lnTo>
                    <a:pt x="10" y="109"/>
                  </a:lnTo>
                  <a:lnTo>
                    <a:pt x="0" y="109"/>
                  </a:lnTo>
                  <a:lnTo>
                    <a:pt x="55" y="0"/>
                  </a:lnTo>
                  <a:lnTo>
                    <a:pt x="65" y="0"/>
                  </a:lnTo>
                  <a:lnTo>
                    <a:pt x="94" y="109"/>
                  </a:lnTo>
                  <a:lnTo>
                    <a:pt x="84" y="109"/>
                  </a:lnTo>
                  <a:lnTo>
                    <a:pt x="78" y="84"/>
                  </a:lnTo>
                  <a:close/>
                  <a:moveTo>
                    <a:pt x="76" y="75"/>
                  </a:moveTo>
                  <a:lnTo>
                    <a:pt x="58" y="11"/>
                  </a:lnTo>
                  <a:lnTo>
                    <a:pt x="58" y="11"/>
                  </a:lnTo>
                  <a:lnTo>
                    <a:pt x="28" y="75"/>
                  </a:lnTo>
                  <a:lnTo>
                    <a:pt x="76"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25"/>
            <p:cNvSpPr>
              <a:spLocks/>
            </p:cNvSpPr>
            <p:nvPr userDrawn="1"/>
          </p:nvSpPr>
          <p:spPr bwMode="auto">
            <a:xfrm>
              <a:off x="3889" y="2274"/>
              <a:ext cx="21" cy="109"/>
            </a:xfrm>
            <a:custGeom>
              <a:avLst/>
              <a:gdLst>
                <a:gd name="T0" fmla="*/ 11 w 21"/>
                <a:gd name="T1" fmla="*/ 0 h 109"/>
                <a:gd name="T2" fmla="*/ 21 w 21"/>
                <a:gd name="T3" fmla="*/ 0 h 109"/>
                <a:gd name="T4" fmla="*/ 10 w 21"/>
                <a:gd name="T5" fmla="*/ 109 h 109"/>
                <a:gd name="T6" fmla="*/ 0 w 21"/>
                <a:gd name="T7" fmla="*/ 109 h 109"/>
                <a:gd name="T8" fmla="*/ 11 w 21"/>
                <a:gd name="T9" fmla="*/ 0 h 109"/>
              </a:gdLst>
              <a:ahLst/>
              <a:cxnLst>
                <a:cxn ang="0">
                  <a:pos x="T0" y="T1"/>
                </a:cxn>
                <a:cxn ang="0">
                  <a:pos x="T2" y="T3"/>
                </a:cxn>
                <a:cxn ang="0">
                  <a:pos x="T4" y="T5"/>
                </a:cxn>
                <a:cxn ang="0">
                  <a:pos x="T6" y="T7"/>
                </a:cxn>
                <a:cxn ang="0">
                  <a:pos x="T8" y="T9"/>
                </a:cxn>
              </a:cxnLst>
              <a:rect l="0" t="0" r="r" b="b"/>
              <a:pathLst>
                <a:path w="21" h="109">
                  <a:moveTo>
                    <a:pt x="11" y="0"/>
                  </a:moveTo>
                  <a:lnTo>
                    <a:pt x="21" y="0"/>
                  </a:lnTo>
                  <a:lnTo>
                    <a:pt x="10" y="109"/>
                  </a:lnTo>
                  <a:lnTo>
                    <a:pt x="0" y="109"/>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26"/>
            <p:cNvSpPr>
              <a:spLocks/>
            </p:cNvSpPr>
            <p:nvPr userDrawn="1"/>
          </p:nvSpPr>
          <p:spPr bwMode="auto">
            <a:xfrm>
              <a:off x="4021" y="2337"/>
              <a:ext cx="48" cy="8"/>
            </a:xfrm>
            <a:custGeom>
              <a:avLst/>
              <a:gdLst>
                <a:gd name="T0" fmla="*/ 0 w 48"/>
                <a:gd name="T1" fmla="*/ 0 h 8"/>
                <a:gd name="T2" fmla="*/ 48 w 48"/>
                <a:gd name="T3" fmla="*/ 0 h 8"/>
                <a:gd name="T4" fmla="*/ 47 w 48"/>
                <a:gd name="T5" fmla="*/ 8 h 8"/>
                <a:gd name="T6" fmla="*/ 0 w 48"/>
                <a:gd name="T7" fmla="*/ 8 h 8"/>
                <a:gd name="T8" fmla="*/ 0 w 48"/>
                <a:gd name="T9" fmla="*/ 0 h 8"/>
              </a:gdLst>
              <a:ahLst/>
              <a:cxnLst>
                <a:cxn ang="0">
                  <a:pos x="T0" y="T1"/>
                </a:cxn>
                <a:cxn ang="0">
                  <a:pos x="T2" y="T3"/>
                </a:cxn>
                <a:cxn ang="0">
                  <a:pos x="T4" y="T5"/>
                </a:cxn>
                <a:cxn ang="0">
                  <a:pos x="T6" y="T7"/>
                </a:cxn>
                <a:cxn ang="0">
                  <a:pos x="T8" y="T9"/>
                </a:cxn>
              </a:cxnLst>
              <a:rect l="0" t="0" r="r" b="b"/>
              <a:pathLst>
                <a:path w="48" h="8">
                  <a:moveTo>
                    <a:pt x="0" y="0"/>
                  </a:moveTo>
                  <a:lnTo>
                    <a:pt x="48" y="0"/>
                  </a:lnTo>
                  <a:lnTo>
                    <a:pt x="47" y="8"/>
                  </a:lnTo>
                  <a:lnTo>
                    <a:pt x="0" y="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27"/>
            <p:cNvSpPr>
              <a:spLocks noEditPoints="1"/>
            </p:cNvSpPr>
            <p:nvPr userDrawn="1"/>
          </p:nvSpPr>
          <p:spPr bwMode="auto">
            <a:xfrm>
              <a:off x="4269" y="2274"/>
              <a:ext cx="79" cy="109"/>
            </a:xfrm>
            <a:custGeom>
              <a:avLst/>
              <a:gdLst>
                <a:gd name="T0" fmla="*/ 63 w 64"/>
                <a:gd name="T1" fmla="*/ 64 h 89"/>
                <a:gd name="T2" fmla="*/ 33 w 64"/>
                <a:gd name="T3" fmla="*/ 89 h 89"/>
                <a:gd name="T4" fmla="*/ 0 w 64"/>
                <a:gd name="T5" fmla="*/ 89 h 89"/>
                <a:gd name="T6" fmla="*/ 9 w 64"/>
                <a:gd name="T7" fmla="*/ 0 h 89"/>
                <a:gd name="T8" fmla="*/ 37 w 64"/>
                <a:gd name="T9" fmla="*/ 0 h 89"/>
                <a:gd name="T10" fmla="*/ 64 w 64"/>
                <a:gd name="T11" fmla="*/ 22 h 89"/>
                <a:gd name="T12" fmla="*/ 48 w 64"/>
                <a:gd name="T13" fmla="*/ 46 h 89"/>
                <a:gd name="T14" fmla="*/ 48 w 64"/>
                <a:gd name="T15" fmla="*/ 46 h 89"/>
                <a:gd name="T16" fmla="*/ 63 w 64"/>
                <a:gd name="T17" fmla="*/ 64 h 89"/>
                <a:gd name="T18" fmla="*/ 55 w 64"/>
                <a:gd name="T19" fmla="*/ 64 h 89"/>
                <a:gd name="T20" fmla="*/ 36 w 64"/>
                <a:gd name="T21" fmla="*/ 50 h 89"/>
                <a:gd name="T22" fmla="*/ 12 w 64"/>
                <a:gd name="T23" fmla="*/ 50 h 89"/>
                <a:gd name="T24" fmla="*/ 8 w 64"/>
                <a:gd name="T25" fmla="*/ 83 h 89"/>
                <a:gd name="T26" fmla="*/ 33 w 64"/>
                <a:gd name="T27" fmla="*/ 83 h 89"/>
                <a:gd name="T28" fmla="*/ 55 w 64"/>
                <a:gd name="T29" fmla="*/ 64 h 89"/>
                <a:gd name="T30" fmla="*/ 37 w 64"/>
                <a:gd name="T31" fmla="*/ 7 h 89"/>
                <a:gd name="T32" fmla="*/ 16 w 64"/>
                <a:gd name="T33" fmla="*/ 7 h 89"/>
                <a:gd name="T34" fmla="*/ 13 w 64"/>
                <a:gd name="T35" fmla="*/ 44 h 89"/>
                <a:gd name="T36" fmla="*/ 33 w 64"/>
                <a:gd name="T37" fmla="*/ 44 h 89"/>
                <a:gd name="T38" fmla="*/ 56 w 64"/>
                <a:gd name="T39" fmla="*/ 23 h 89"/>
                <a:gd name="T40" fmla="*/ 37 w 64"/>
                <a:gd name="T41" fmla="*/ 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9">
                  <a:moveTo>
                    <a:pt x="63" y="64"/>
                  </a:moveTo>
                  <a:cubicBezTo>
                    <a:pt x="63" y="81"/>
                    <a:pt x="51" y="89"/>
                    <a:pt x="33" y="89"/>
                  </a:cubicBezTo>
                  <a:cubicBezTo>
                    <a:pt x="0" y="89"/>
                    <a:pt x="0" y="89"/>
                    <a:pt x="0" y="89"/>
                  </a:cubicBezTo>
                  <a:cubicBezTo>
                    <a:pt x="9" y="0"/>
                    <a:pt x="9" y="0"/>
                    <a:pt x="9" y="0"/>
                  </a:cubicBezTo>
                  <a:cubicBezTo>
                    <a:pt x="37" y="0"/>
                    <a:pt x="37" y="0"/>
                    <a:pt x="37" y="0"/>
                  </a:cubicBezTo>
                  <a:cubicBezTo>
                    <a:pt x="55" y="0"/>
                    <a:pt x="64" y="8"/>
                    <a:pt x="64" y="22"/>
                  </a:cubicBezTo>
                  <a:cubicBezTo>
                    <a:pt x="64" y="34"/>
                    <a:pt x="59" y="42"/>
                    <a:pt x="48" y="46"/>
                  </a:cubicBezTo>
                  <a:cubicBezTo>
                    <a:pt x="48" y="46"/>
                    <a:pt x="48" y="46"/>
                    <a:pt x="48" y="46"/>
                  </a:cubicBezTo>
                  <a:cubicBezTo>
                    <a:pt x="58" y="49"/>
                    <a:pt x="63" y="55"/>
                    <a:pt x="63" y="64"/>
                  </a:cubicBezTo>
                  <a:close/>
                  <a:moveTo>
                    <a:pt x="55" y="64"/>
                  </a:moveTo>
                  <a:cubicBezTo>
                    <a:pt x="55" y="55"/>
                    <a:pt x="49" y="50"/>
                    <a:pt x="36" y="50"/>
                  </a:cubicBezTo>
                  <a:cubicBezTo>
                    <a:pt x="12" y="50"/>
                    <a:pt x="12" y="50"/>
                    <a:pt x="12" y="50"/>
                  </a:cubicBezTo>
                  <a:cubicBezTo>
                    <a:pt x="8" y="83"/>
                    <a:pt x="8" y="83"/>
                    <a:pt x="8" y="83"/>
                  </a:cubicBezTo>
                  <a:cubicBezTo>
                    <a:pt x="33" y="83"/>
                    <a:pt x="33" y="83"/>
                    <a:pt x="33" y="83"/>
                  </a:cubicBezTo>
                  <a:cubicBezTo>
                    <a:pt x="47" y="83"/>
                    <a:pt x="55" y="77"/>
                    <a:pt x="55" y="64"/>
                  </a:cubicBezTo>
                  <a:close/>
                  <a:moveTo>
                    <a:pt x="37" y="7"/>
                  </a:moveTo>
                  <a:cubicBezTo>
                    <a:pt x="16" y="7"/>
                    <a:pt x="16" y="7"/>
                    <a:pt x="16" y="7"/>
                  </a:cubicBezTo>
                  <a:cubicBezTo>
                    <a:pt x="13" y="44"/>
                    <a:pt x="13" y="44"/>
                    <a:pt x="13" y="44"/>
                  </a:cubicBezTo>
                  <a:cubicBezTo>
                    <a:pt x="33" y="44"/>
                    <a:pt x="33" y="44"/>
                    <a:pt x="33" y="44"/>
                  </a:cubicBezTo>
                  <a:cubicBezTo>
                    <a:pt x="48" y="44"/>
                    <a:pt x="56" y="37"/>
                    <a:pt x="56" y="23"/>
                  </a:cubicBezTo>
                  <a:cubicBezTo>
                    <a:pt x="56" y="12"/>
                    <a:pt x="50"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28"/>
            <p:cNvSpPr>
              <a:spLocks noEditPoints="1"/>
            </p:cNvSpPr>
            <p:nvPr userDrawn="1"/>
          </p:nvSpPr>
          <p:spPr bwMode="auto">
            <a:xfrm>
              <a:off x="4371" y="2309"/>
              <a:ext cx="72" cy="77"/>
            </a:xfrm>
            <a:custGeom>
              <a:avLst/>
              <a:gdLst>
                <a:gd name="T0" fmla="*/ 8 w 59"/>
                <a:gd name="T1" fmla="*/ 33 h 63"/>
                <a:gd name="T2" fmla="*/ 8 w 59"/>
                <a:gd name="T3" fmla="*/ 36 h 63"/>
                <a:gd name="T4" fmla="*/ 28 w 59"/>
                <a:gd name="T5" fmla="*/ 56 h 63"/>
                <a:gd name="T6" fmla="*/ 49 w 59"/>
                <a:gd name="T7" fmla="*/ 45 h 63"/>
                <a:gd name="T8" fmla="*/ 55 w 59"/>
                <a:gd name="T9" fmla="*/ 47 h 63"/>
                <a:gd name="T10" fmla="*/ 27 w 59"/>
                <a:gd name="T11" fmla="*/ 63 h 63"/>
                <a:gd name="T12" fmla="*/ 0 w 59"/>
                <a:gd name="T13" fmla="*/ 36 h 63"/>
                <a:gd name="T14" fmla="*/ 34 w 59"/>
                <a:gd name="T15" fmla="*/ 0 h 63"/>
                <a:gd name="T16" fmla="*/ 59 w 59"/>
                <a:gd name="T17" fmla="*/ 26 h 63"/>
                <a:gd name="T18" fmla="*/ 58 w 59"/>
                <a:gd name="T19" fmla="*/ 33 h 63"/>
                <a:gd name="T20" fmla="*/ 8 w 59"/>
                <a:gd name="T21" fmla="*/ 33 h 63"/>
                <a:gd name="T22" fmla="*/ 9 w 59"/>
                <a:gd name="T23" fmla="*/ 27 h 63"/>
                <a:gd name="T24" fmla="*/ 51 w 59"/>
                <a:gd name="T25" fmla="*/ 27 h 63"/>
                <a:gd name="T26" fmla="*/ 51 w 59"/>
                <a:gd name="T27" fmla="*/ 26 h 63"/>
                <a:gd name="T28" fmla="*/ 33 w 59"/>
                <a:gd name="T29" fmla="*/ 7 h 63"/>
                <a:gd name="T30" fmla="*/ 9 w 59"/>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3">
                  <a:moveTo>
                    <a:pt x="8" y="33"/>
                  </a:moveTo>
                  <a:cubicBezTo>
                    <a:pt x="8" y="34"/>
                    <a:pt x="8" y="35"/>
                    <a:pt x="8" y="36"/>
                  </a:cubicBezTo>
                  <a:cubicBezTo>
                    <a:pt x="8" y="49"/>
                    <a:pt x="16" y="56"/>
                    <a:pt x="28" y="56"/>
                  </a:cubicBezTo>
                  <a:cubicBezTo>
                    <a:pt x="37" y="56"/>
                    <a:pt x="44" y="53"/>
                    <a:pt x="49" y="45"/>
                  </a:cubicBezTo>
                  <a:cubicBezTo>
                    <a:pt x="55" y="47"/>
                    <a:pt x="55" y="47"/>
                    <a:pt x="55" y="47"/>
                  </a:cubicBezTo>
                  <a:cubicBezTo>
                    <a:pt x="50" y="57"/>
                    <a:pt x="40" y="63"/>
                    <a:pt x="27" y="63"/>
                  </a:cubicBezTo>
                  <a:cubicBezTo>
                    <a:pt x="11" y="63"/>
                    <a:pt x="0" y="53"/>
                    <a:pt x="0" y="36"/>
                  </a:cubicBezTo>
                  <a:cubicBezTo>
                    <a:pt x="0" y="17"/>
                    <a:pt x="15" y="0"/>
                    <a:pt x="34" y="0"/>
                  </a:cubicBezTo>
                  <a:cubicBezTo>
                    <a:pt x="48" y="0"/>
                    <a:pt x="59" y="10"/>
                    <a:pt x="59" y="26"/>
                  </a:cubicBezTo>
                  <a:cubicBezTo>
                    <a:pt x="59" y="28"/>
                    <a:pt x="58" y="31"/>
                    <a:pt x="58" y="33"/>
                  </a:cubicBezTo>
                  <a:lnTo>
                    <a:pt x="8" y="33"/>
                  </a:lnTo>
                  <a:close/>
                  <a:moveTo>
                    <a:pt x="9" y="27"/>
                  </a:moveTo>
                  <a:cubicBezTo>
                    <a:pt x="51" y="27"/>
                    <a:pt x="51" y="27"/>
                    <a:pt x="51" y="27"/>
                  </a:cubicBezTo>
                  <a:cubicBezTo>
                    <a:pt x="51" y="26"/>
                    <a:pt x="51" y="26"/>
                    <a:pt x="51" y="26"/>
                  </a:cubicBezTo>
                  <a:cubicBezTo>
                    <a:pt x="51" y="13"/>
                    <a:pt x="44" y="7"/>
                    <a:pt x="33" y="7"/>
                  </a:cubicBezTo>
                  <a:cubicBezTo>
                    <a:pt x="21" y="7"/>
                    <a:pt x="12" y="16"/>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29"/>
            <p:cNvSpPr>
              <a:spLocks/>
            </p:cNvSpPr>
            <p:nvPr userDrawn="1"/>
          </p:nvSpPr>
          <p:spPr bwMode="auto">
            <a:xfrm>
              <a:off x="4510" y="2272"/>
              <a:ext cx="106" cy="114"/>
            </a:xfrm>
            <a:custGeom>
              <a:avLst/>
              <a:gdLst>
                <a:gd name="T0" fmla="*/ 46 w 86"/>
                <a:gd name="T1" fmla="*/ 47 h 93"/>
                <a:gd name="T2" fmla="*/ 84 w 86"/>
                <a:gd name="T3" fmla="*/ 47 h 93"/>
                <a:gd name="T4" fmla="*/ 79 w 86"/>
                <a:gd name="T5" fmla="*/ 91 h 93"/>
                <a:gd name="T6" fmla="*/ 73 w 86"/>
                <a:gd name="T7" fmla="*/ 91 h 93"/>
                <a:gd name="T8" fmla="*/ 74 w 86"/>
                <a:gd name="T9" fmla="*/ 73 h 93"/>
                <a:gd name="T10" fmla="*/ 73 w 86"/>
                <a:gd name="T11" fmla="*/ 73 h 93"/>
                <a:gd name="T12" fmla="*/ 38 w 86"/>
                <a:gd name="T13" fmla="*/ 93 h 93"/>
                <a:gd name="T14" fmla="*/ 0 w 86"/>
                <a:gd name="T15" fmla="*/ 53 h 93"/>
                <a:gd name="T16" fmla="*/ 49 w 86"/>
                <a:gd name="T17" fmla="*/ 0 h 93"/>
                <a:gd name="T18" fmla="*/ 86 w 86"/>
                <a:gd name="T19" fmla="*/ 29 h 93"/>
                <a:gd name="T20" fmla="*/ 78 w 86"/>
                <a:gd name="T21" fmla="*/ 31 h 93"/>
                <a:gd name="T22" fmla="*/ 49 w 86"/>
                <a:gd name="T23" fmla="*/ 7 h 93"/>
                <a:gd name="T24" fmla="*/ 8 w 86"/>
                <a:gd name="T25" fmla="*/ 52 h 93"/>
                <a:gd name="T26" fmla="*/ 39 w 86"/>
                <a:gd name="T27" fmla="*/ 86 h 93"/>
                <a:gd name="T28" fmla="*/ 76 w 86"/>
                <a:gd name="T29" fmla="*/ 54 h 93"/>
                <a:gd name="T30" fmla="*/ 45 w 86"/>
                <a:gd name="T31" fmla="*/ 54 h 93"/>
                <a:gd name="T32" fmla="*/ 46 w 86"/>
                <a:gd name="T33" fmla="*/ 4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93">
                  <a:moveTo>
                    <a:pt x="46" y="47"/>
                  </a:moveTo>
                  <a:cubicBezTo>
                    <a:pt x="84" y="47"/>
                    <a:pt x="84" y="47"/>
                    <a:pt x="84" y="47"/>
                  </a:cubicBezTo>
                  <a:cubicBezTo>
                    <a:pt x="79" y="91"/>
                    <a:pt x="79" y="91"/>
                    <a:pt x="79" y="91"/>
                  </a:cubicBezTo>
                  <a:cubicBezTo>
                    <a:pt x="73" y="91"/>
                    <a:pt x="73" y="91"/>
                    <a:pt x="73" y="91"/>
                  </a:cubicBezTo>
                  <a:cubicBezTo>
                    <a:pt x="74" y="73"/>
                    <a:pt x="74" y="73"/>
                    <a:pt x="74" y="73"/>
                  </a:cubicBezTo>
                  <a:cubicBezTo>
                    <a:pt x="73" y="73"/>
                    <a:pt x="73" y="73"/>
                    <a:pt x="73" y="73"/>
                  </a:cubicBezTo>
                  <a:cubicBezTo>
                    <a:pt x="66" y="86"/>
                    <a:pt x="53" y="93"/>
                    <a:pt x="38" y="93"/>
                  </a:cubicBezTo>
                  <a:cubicBezTo>
                    <a:pt x="16" y="93"/>
                    <a:pt x="0" y="77"/>
                    <a:pt x="0" y="53"/>
                  </a:cubicBezTo>
                  <a:cubicBezTo>
                    <a:pt x="0" y="24"/>
                    <a:pt x="20" y="0"/>
                    <a:pt x="49" y="0"/>
                  </a:cubicBezTo>
                  <a:cubicBezTo>
                    <a:pt x="69" y="0"/>
                    <a:pt x="84" y="12"/>
                    <a:pt x="86" y="29"/>
                  </a:cubicBezTo>
                  <a:cubicBezTo>
                    <a:pt x="78" y="31"/>
                    <a:pt x="78" y="31"/>
                    <a:pt x="78" y="31"/>
                  </a:cubicBezTo>
                  <a:cubicBezTo>
                    <a:pt x="76" y="16"/>
                    <a:pt x="65" y="7"/>
                    <a:pt x="49" y="7"/>
                  </a:cubicBezTo>
                  <a:cubicBezTo>
                    <a:pt x="25" y="7"/>
                    <a:pt x="8" y="27"/>
                    <a:pt x="8" y="52"/>
                  </a:cubicBezTo>
                  <a:cubicBezTo>
                    <a:pt x="8" y="73"/>
                    <a:pt x="21" y="86"/>
                    <a:pt x="39" y="86"/>
                  </a:cubicBezTo>
                  <a:cubicBezTo>
                    <a:pt x="57" y="86"/>
                    <a:pt x="72" y="74"/>
                    <a:pt x="76" y="54"/>
                  </a:cubicBezTo>
                  <a:cubicBezTo>
                    <a:pt x="45" y="54"/>
                    <a:pt x="45" y="54"/>
                    <a:pt x="45" y="54"/>
                  </a:cubicBezTo>
                  <a:lnTo>
                    <a:pt x="46"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30"/>
            <p:cNvSpPr>
              <a:spLocks/>
            </p:cNvSpPr>
            <p:nvPr userDrawn="1"/>
          </p:nvSpPr>
          <p:spPr bwMode="auto">
            <a:xfrm>
              <a:off x="4637" y="2274"/>
              <a:ext cx="21" cy="109"/>
            </a:xfrm>
            <a:custGeom>
              <a:avLst/>
              <a:gdLst>
                <a:gd name="T0" fmla="*/ 13 w 21"/>
                <a:gd name="T1" fmla="*/ 0 h 109"/>
                <a:gd name="T2" fmla="*/ 21 w 21"/>
                <a:gd name="T3" fmla="*/ 0 h 109"/>
                <a:gd name="T4" fmla="*/ 10 w 21"/>
                <a:gd name="T5" fmla="*/ 109 h 109"/>
                <a:gd name="T6" fmla="*/ 0 w 21"/>
                <a:gd name="T7" fmla="*/ 109 h 109"/>
                <a:gd name="T8" fmla="*/ 13 w 21"/>
                <a:gd name="T9" fmla="*/ 0 h 109"/>
              </a:gdLst>
              <a:ahLst/>
              <a:cxnLst>
                <a:cxn ang="0">
                  <a:pos x="T0" y="T1"/>
                </a:cxn>
                <a:cxn ang="0">
                  <a:pos x="T2" y="T3"/>
                </a:cxn>
                <a:cxn ang="0">
                  <a:pos x="T4" y="T5"/>
                </a:cxn>
                <a:cxn ang="0">
                  <a:pos x="T6" y="T7"/>
                </a:cxn>
                <a:cxn ang="0">
                  <a:pos x="T8" y="T9"/>
                </a:cxn>
              </a:cxnLst>
              <a:rect l="0" t="0" r="r" b="b"/>
              <a:pathLst>
                <a:path w="21" h="109">
                  <a:moveTo>
                    <a:pt x="13" y="0"/>
                  </a:moveTo>
                  <a:lnTo>
                    <a:pt x="21" y="0"/>
                  </a:lnTo>
                  <a:lnTo>
                    <a:pt x="10" y="109"/>
                  </a:lnTo>
                  <a:lnTo>
                    <a:pt x="0" y="109"/>
                  </a:ln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31"/>
            <p:cNvSpPr>
              <a:spLocks noEditPoints="1"/>
            </p:cNvSpPr>
            <p:nvPr userDrawn="1"/>
          </p:nvSpPr>
          <p:spPr bwMode="auto">
            <a:xfrm>
              <a:off x="4678" y="2309"/>
              <a:ext cx="75" cy="77"/>
            </a:xfrm>
            <a:custGeom>
              <a:avLst/>
              <a:gdLst>
                <a:gd name="T0" fmla="*/ 0 w 61"/>
                <a:gd name="T1" fmla="*/ 36 h 63"/>
                <a:gd name="T2" fmla="*/ 33 w 61"/>
                <a:gd name="T3" fmla="*/ 0 h 63"/>
                <a:gd name="T4" fmla="*/ 61 w 61"/>
                <a:gd name="T5" fmla="*/ 28 h 63"/>
                <a:gd name="T6" fmla="*/ 27 w 61"/>
                <a:gd name="T7" fmla="*/ 63 h 63"/>
                <a:gd name="T8" fmla="*/ 0 w 61"/>
                <a:gd name="T9" fmla="*/ 36 h 63"/>
                <a:gd name="T10" fmla="*/ 53 w 61"/>
                <a:gd name="T11" fmla="*/ 28 h 63"/>
                <a:gd name="T12" fmla="*/ 33 w 61"/>
                <a:gd name="T13" fmla="*/ 7 h 63"/>
                <a:gd name="T14" fmla="*/ 7 w 61"/>
                <a:gd name="T15" fmla="*/ 35 h 63"/>
                <a:gd name="T16" fmla="*/ 28 w 61"/>
                <a:gd name="T17" fmla="*/ 56 h 63"/>
                <a:gd name="T18" fmla="*/ 53 w 61"/>
                <a:gd name="T19" fmla="*/ 2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3">
                  <a:moveTo>
                    <a:pt x="0" y="36"/>
                  </a:moveTo>
                  <a:cubicBezTo>
                    <a:pt x="0" y="16"/>
                    <a:pt x="14" y="0"/>
                    <a:pt x="33" y="0"/>
                  </a:cubicBezTo>
                  <a:cubicBezTo>
                    <a:pt x="50" y="0"/>
                    <a:pt x="61" y="12"/>
                    <a:pt x="61" y="28"/>
                  </a:cubicBezTo>
                  <a:cubicBezTo>
                    <a:pt x="61" y="47"/>
                    <a:pt x="46" y="63"/>
                    <a:pt x="27" y="63"/>
                  </a:cubicBezTo>
                  <a:cubicBezTo>
                    <a:pt x="11" y="63"/>
                    <a:pt x="0" y="52"/>
                    <a:pt x="0" y="36"/>
                  </a:cubicBezTo>
                  <a:close/>
                  <a:moveTo>
                    <a:pt x="53" y="28"/>
                  </a:moveTo>
                  <a:cubicBezTo>
                    <a:pt x="53" y="15"/>
                    <a:pt x="45" y="7"/>
                    <a:pt x="33" y="7"/>
                  </a:cubicBezTo>
                  <a:cubicBezTo>
                    <a:pt x="18" y="7"/>
                    <a:pt x="7" y="20"/>
                    <a:pt x="7" y="35"/>
                  </a:cubicBezTo>
                  <a:cubicBezTo>
                    <a:pt x="7" y="48"/>
                    <a:pt x="16" y="56"/>
                    <a:pt x="28" y="56"/>
                  </a:cubicBezTo>
                  <a:cubicBezTo>
                    <a:pt x="42" y="56"/>
                    <a:pt x="53" y="44"/>
                    <a:pt x="5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32"/>
            <p:cNvSpPr>
              <a:spLocks noEditPoints="1"/>
            </p:cNvSpPr>
            <p:nvPr userDrawn="1"/>
          </p:nvSpPr>
          <p:spPr bwMode="auto">
            <a:xfrm>
              <a:off x="4776" y="2274"/>
              <a:ext cx="76" cy="112"/>
            </a:xfrm>
            <a:custGeom>
              <a:avLst/>
              <a:gdLst>
                <a:gd name="T0" fmla="*/ 62 w 62"/>
                <a:gd name="T1" fmla="*/ 56 h 91"/>
                <a:gd name="T2" fmla="*/ 30 w 62"/>
                <a:gd name="T3" fmla="*/ 91 h 91"/>
                <a:gd name="T4" fmla="*/ 9 w 62"/>
                <a:gd name="T5" fmla="*/ 79 h 91"/>
                <a:gd name="T6" fmla="*/ 9 w 62"/>
                <a:gd name="T7" fmla="*/ 79 h 91"/>
                <a:gd name="T8" fmla="*/ 7 w 62"/>
                <a:gd name="T9" fmla="*/ 89 h 91"/>
                <a:gd name="T10" fmla="*/ 0 w 62"/>
                <a:gd name="T11" fmla="*/ 89 h 91"/>
                <a:gd name="T12" fmla="*/ 10 w 62"/>
                <a:gd name="T13" fmla="*/ 0 h 91"/>
                <a:gd name="T14" fmla="*/ 17 w 62"/>
                <a:gd name="T15" fmla="*/ 0 h 91"/>
                <a:gd name="T16" fmla="*/ 13 w 62"/>
                <a:gd name="T17" fmla="*/ 40 h 91"/>
                <a:gd name="T18" fmla="*/ 13 w 62"/>
                <a:gd name="T19" fmla="*/ 40 h 91"/>
                <a:gd name="T20" fmla="*/ 36 w 62"/>
                <a:gd name="T21" fmla="*/ 28 h 91"/>
                <a:gd name="T22" fmla="*/ 62 w 62"/>
                <a:gd name="T23" fmla="*/ 56 h 91"/>
                <a:gd name="T24" fmla="*/ 54 w 62"/>
                <a:gd name="T25" fmla="*/ 56 h 91"/>
                <a:gd name="T26" fmla="*/ 34 w 62"/>
                <a:gd name="T27" fmla="*/ 35 h 91"/>
                <a:gd name="T28" fmla="*/ 11 w 62"/>
                <a:gd name="T29" fmla="*/ 54 h 91"/>
                <a:gd name="T30" fmla="*/ 10 w 62"/>
                <a:gd name="T31" fmla="*/ 65 h 91"/>
                <a:gd name="T32" fmla="*/ 29 w 62"/>
                <a:gd name="T33" fmla="*/ 84 h 91"/>
                <a:gd name="T34" fmla="*/ 54 w 62"/>
                <a:gd name="T35" fmla="*/ 5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91">
                  <a:moveTo>
                    <a:pt x="62" y="56"/>
                  </a:moveTo>
                  <a:cubicBezTo>
                    <a:pt x="62" y="75"/>
                    <a:pt x="48" y="91"/>
                    <a:pt x="30" y="91"/>
                  </a:cubicBezTo>
                  <a:cubicBezTo>
                    <a:pt x="20" y="91"/>
                    <a:pt x="12" y="87"/>
                    <a:pt x="9" y="79"/>
                  </a:cubicBezTo>
                  <a:cubicBezTo>
                    <a:pt x="9" y="79"/>
                    <a:pt x="9" y="79"/>
                    <a:pt x="9" y="79"/>
                  </a:cubicBezTo>
                  <a:cubicBezTo>
                    <a:pt x="7" y="89"/>
                    <a:pt x="7" y="89"/>
                    <a:pt x="7" y="89"/>
                  </a:cubicBezTo>
                  <a:cubicBezTo>
                    <a:pt x="0" y="89"/>
                    <a:pt x="0" y="89"/>
                    <a:pt x="0" y="89"/>
                  </a:cubicBezTo>
                  <a:cubicBezTo>
                    <a:pt x="10" y="0"/>
                    <a:pt x="10" y="0"/>
                    <a:pt x="10" y="0"/>
                  </a:cubicBezTo>
                  <a:cubicBezTo>
                    <a:pt x="17" y="0"/>
                    <a:pt x="17" y="0"/>
                    <a:pt x="17" y="0"/>
                  </a:cubicBezTo>
                  <a:cubicBezTo>
                    <a:pt x="13" y="40"/>
                    <a:pt x="13" y="40"/>
                    <a:pt x="13" y="40"/>
                  </a:cubicBezTo>
                  <a:cubicBezTo>
                    <a:pt x="13" y="40"/>
                    <a:pt x="13" y="40"/>
                    <a:pt x="13" y="40"/>
                  </a:cubicBezTo>
                  <a:cubicBezTo>
                    <a:pt x="18" y="33"/>
                    <a:pt x="27" y="28"/>
                    <a:pt x="36" y="28"/>
                  </a:cubicBezTo>
                  <a:cubicBezTo>
                    <a:pt x="51" y="28"/>
                    <a:pt x="62" y="39"/>
                    <a:pt x="62" y="56"/>
                  </a:cubicBezTo>
                  <a:close/>
                  <a:moveTo>
                    <a:pt x="54" y="56"/>
                  </a:moveTo>
                  <a:cubicBezTo>
                    <a:pt x="54" y="43"/>
                    <a:pt x="46" y="35"/>
                    <a:pt x="34" y="35"/>
                  </a:cubicBezTo>
                  <a:cubicBezTo>
                    <a:pt x="22" y="35"/>
                    <a:pt x="12" y="43"/>
                    <a:pt x="11" y="54"/>
                  </a:cubicBezTo>
                  <a:cubicBezTo>
                    <a:pt x="10" y="65"/>
                    <a:pt x="10" y="65"/>
                    <a:pt x="10" y="65"/>
                  </a:cubicBezTo>
                  <a:cubicBezTo>
                    <a:pt x="9" y="76"/>
                    <a:pt x="17" y="84"/>
                    <a:pt x="29" y="84"/>
                  </a:cubicBezTo>
                  <a:cubicBezTo>
                    <a:pt x="44" y="84"/>
                    <a:pt x="54" y="72"/>
                    <a:pt x="54"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33"/>
            <p:cNvSpPr>
              <a:spLocks noEditPoints="1"/>
            </p:cNvSpPr>
            <p:nvPr userDrawn="1"/>
          </p:nvSpPr>
          <p:spPr bwMode="auto">
            <a:xfrm>
              <a:off x="4873" y="2309"/>
              <a:ext cx="77" cy="77"/>
            </a:xfrm>
            <a:custGeom>
              <a:avLst/>
              <a:gdLst>
                <a:gd name="T0" fmla="*/ 62 w 62"/>
                <a:gd name="T1" fmla="*/ 2 h 63"/>
                <a:gd name="T2" fmla="*/ 55 w 62"/>
                <a:gd name="T3" fmla="*/ 61 h 63"/>
                <a:gd name="T4" fmla="*/ 49 w 62"/>
                <a:gd name="T5" fmla="*/ 61 h 63"/>
                <a:gd name="T6" fmla="*/ 49 w 62"/>
                <a:gd name="T7" fmla="*/ 51 h 63"/>
                <a:gd name="T8" fmla="*/ 49 w 62"/>
                <a:gd name="T9" fmla="*/ 51 h 63"/>
                <a:gd name="T10" fmla="*/ 26 w 62"/>
                <a:gd name="T11" fmla="*/ 63 h 63"/>
                <a:gd name="T12" fmla="*/ 0 w 62"/>
                <a:gd name="T13" fmla="*/ 36 h 63"/>
                <a:gd name="T14" fmla="*/ 32 w 62"/>
                <a:gd name="T15" fmla="*/ 0 h 63"/>
                <a:gd name="T16" fmla="*/ 53 w 62"/>
                <a:gd name="T17" fmla="*/ 12 h 63"/>
                <a:gd name="T18" fmla="*/ 53 w 62"/>
                <a:gd name="T19" fmla="*/ 12 h 63"/>
                <a:gd name="T20" fmla="*/ 55 w 62"/>
                <a:gd name="T21" fmla="*/ 2 h 63"/>
                <a:gd name="T22" fmla="*/ 62 w 62"/>
                <a:gd name="T23" fmla="*/ 2 h 63"/>
                <a:gd name="T24" fmla="*/ 33 w 62"/>
                <a:gd name="T25" fmla="*/ 7 h 63"/>
                <a:gd name="T26" fmla="*/ 8 w 62"/>
                <a:gd name="T27" fmla="*/ 35 h 63"/>
                <a:gd name="T28" fmla="*/ 27 w 62"/>
                <a:gd name="T29" fmla="*/ 56 h 63"/>
                <a:gd name="T30" fmla="*/ 51 w 62"/>
                <a:gd name="T31" fmla="*/ 37 h 63"/>
                <a:gd name="T32" fmla="*/ 52 w 62"/>
                <a:gd name="T33" fmla="*/ 26 h 63"/>
                <a:gd name="T34" fmla="*/ 33 w 62"/>
                <a:gd name="T35" fmla="*/ 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3">
                  <a:moveTo>
                    <a:pt x="62" y="2"/>
                  </a:moveTo>
                  <a:cubicBezTo>
                    <a:pt x="55" y="61"/>
                    <a:pt x="55" y="61"/>
                    <a:pt x="55" y="61"/>
                  </a:cubicBezTo>
                  <a:cubicBezTo>
                    <a:pt x="49" y="61"/>
                    <a:pt x="49" y="61"/>
                    <a:pt x="49" y="61"/>
                  </a:cubicBezTo>
                  <a:cubicBezTo>
                    <a:pt x="49" y="51"/>
                    <a:pt x="49" y="51"/>
                    <a:pt x="49" y="51"/>
                  </a:cubicBezTo>
                  <a:cubicBezTo>
                    <a:pt x="49" y="51"/>
                    <a:pt x="49" y="51"/>
                    <a:pt x="49" y="51"/>
                  </a:cubicBezTo>
                  <a:cubicBezTo>
                    <a:pt x="44" y="59"/>
                    <a:pt x="36" y="63"/>
                    <a:pt x="26" y="63"/>
                  </a:cubicBezTo>
                  <a:cubicBezTo>
                    <a:pt x="11" y="63"/>
                    <a:pt x="0" y="52"/>
                    <a:pt x="0" y="36"/>
                  </a:cubicBezTo>
                  <a:cubicBezTo>
                    <a:pt x="0" y="16"/>
                    <a:pt x="14" y="0"/>
                    <a:pt x="32" y="0"/>
                  </a:cubicBezTo>
                  <a:cubicBezTo>
                    <a:pt x="42" y="0"/>
                    <a:pt x="50" y="5"/>
                    <a:pt x="53" y="12"/>
                  </a:cubicBezTo>
                  <a:cubicBezTo>
                    <a:pt x="53" y="12"/>
                    <a:pt x="53" y="12"/>
                    <a:pt x="53" y="12"/>
                  </a:cubicBezTo>
                  <a:cubicBezTo>
                    <a:pt x="55" y="2"/>
                    <a:pt x="55" y="2"/>
                    <a:pt x="55" y="2"/>
                  </a:cubicBezTo>
                  <a:lnTo>
                    <a:pt x="62" y="2"/>
                  </a:lnTo>
                  <a:close/>
                  <a:moveTo>
                    <a:pt x="33" y="7"/>
                  </a:moveTo>
                  <a:cubicBezTo>
                    <a:pt x="18" y="7"/>
                    <a:pt x="8" y="20"/>
                    <a:pt x="8" y="35"/>
                  </a:cubicBezTo>
                  <a:cubicBezTo>
                    <a:pt x="8" y="48"/>
                    <a:pt x="16" y="56"/>
                    <a:pt x="27" y="56"/>
                  </a:cubicBezTo>
                  <a:cubicBezTo>
                    <a:pt x="39" y="56"/>
                    <a:pt x="49" y="48"/>
                    <a:pt x="51" y="37"/>
                  </a:cubicBezTo>
                  <a:cubicBezTo>
                    <a:pt x="52" y="26"/>
                    <a:pt x="52" y="26"/>
                    <a:pt x="52" y="26"/>
                  </a:cubicBezTo>
                  <a:cubicBezTo>
                    <a:pt x="53" y="15"/>
                    <a:pt x="45" y="7"/>
                    <a:pt x="3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34"/>
            <p:cNvSpPr>
              <a:spLocks/>
            </p:cNvSpPr>
            <p:nvPr userDrawn="1"/>
          </p:nvSpPr>
          <p:spPr bwMode="auto">
            <a:xfrm>
              <a:off x="4973" y="2274"/>
              <a:ext cx="21" cy="109"/>
            </a:xfrm>
            <a:custGeom>
              <a:avLst/>
              <a:gdLst>
                <a:gd name="T0" fmla="*/ 13 w 21"/>
                <a:gd name="T1" fmla="*/ 0 h 109"/>
                <a:gd name="T2" fmla="*/ 21 w 21"/>
                <a:gd name="T3" fmla="*/ 0 h 109"/>
                <a:gd name="T4" fmla="*/ 10 w 21"/>
                <a:gd name="T5" fmla="*/ 109 h 109"/>
                <a:gd name="T6" fmla="*/ 0 w 21"/>
                <a:gd name="T7" fmla="*/ 109 h 109"/>
                <a:gd name="T8" fmla="*/ 13 w 21"/>
                <a:gd name="T9" fmla="*/ 0 h 109"/>
              </a:gdLst>
              <a:ahLst/>
              <a:cxnLst>
                <a:cxn ang="0">
                  <a:pos x="T0" y="T1"/>
                </a:cxn>
                <a:cxn ang="0">
                  <a:pos x="T2" y="T3"/>
                </a:cxn>
                <a:cxn ang="0">
                  <a:pos x="T4" y="T5"/>
                </a:cxn>
                <a:cxn ang="0">
                  <a:pos x="T6" y="T7"/>
                </a:cxn>
                <a:cxn ang="0">
                  <a:pos x="T8" y="T9"/>
                </a:cxn>
              </a:cxnLst>
              <a:rect l="0" t="0" r="r" b="b"/>
              <a:pathLst>
                <a:path w="21" h="109">
                  <a:moveTo>
                    <a:pt x="13" y="0"/>
                  </a:moveTo>
                  <a:lnTo>
                    <a:pt x="21" y="0"/>
                  </a:lnTo>
                  <a:lnTo>
                    <a:pt x="10" y="109"/>
                  </a:lnTo>
                  <a:lnTo>
                    <a:pt x="0" y="109"/>
                  </a:ln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35"/>
            <p:cNvSpPr>
              <a:spLocks/>
            </p:cNvSpPr>
            <p:nvPr userDrawn="1"/>
          </p:nvSpPr>
          <p:spPr bwMode="auto">
            <a:xfrm>
              <a:off x="5059" y="2337"/>
              <a:ext cx="48" cy="8"/>
            </a:xfrm>
            <a:custGeom>
              <a:avLst/>
              <a:gdLst>
                <a:gd name="T0" fmla="*/ 1 w 48"/>
                <a:gd name="T1" fmla="*/ 0 h 8"/>
                <a:gd name="T2" fmla="*/ 48 w 48"/>
                <a:gd name="T3" fmla="*/ 0 h 8"/>
                <a:gd name="T4" fmla="*/ 46 w 48"/>
                <a:gd name="T5" fmla="*/ 8 h 8"/>
                <a:gd name="T6" fmla="*/ 0 w 48"/>
                <a:gd name="T7" fmla="*/ 8 h 8"/>
                <a:gd name="T8" fmla="*/ 1 w 48"/>
                <a:gd name="T9" fmla="*/ 0 h 8"/>
              </a:gdLst>
              <a:ahLst/>
              <a:cxnLst>
                <a:cxn ang="0">
                  <a:pos x="T0" y="T1"/>
                </a:cxn>
                <a:cxn ang="0">
                  <a:pos x="T2" y="T3"/>
                </a:cxn>
                <a:cxn ang="0">
                  <a:pos x="T4" y="T5"/>
                </a:cxn>
                <a:cxn ang="0">
                  <a:pos x="T6" y="T7"/>
                </a:cxn>
                <a:cxn ang="0">
                  <a:pos x="T8" y="T9"/>
                </a:cxn>
              </a:cxnLst>
              <a:rect l="0" t="0" r="r" b="b"/>
              <a:pathLst>
                <a:path w="48" h="8">
                  <a:moveTo>
                    <a:pt x="1" y="0"/>
                  </a:moveTo>
                  <a:lnTo>
                    <a:pt x="48" y="0"/>
                  </a:lnTo>
                  <a:lnTo>
                    <a:pt x="46" y="8"/>
                  </a:lnTo>
                  <a:lnTo>
                    <a:pt x="0" y="8"/>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36"/>
            <p:cNvSpPr>
              <a:spLocks noEditPoints="1"/>
            </p:cNvSpPr>
            <p:nvPr userDrawn="1"/>
          </p:nvSpPr>
          <p:spPr bwMode="auto">
            <a:xfrm>
              <a:off x="5176" y="2274"/>
              <a:ext cx="79" cy="109"/>
            </a:xfrm>
            <a:custGeom>
              <a:avLst/>
              <a:gdLst>
                <a:gd name="T0" fmla="*/ 63 w 64"/>
                <a:gd name="T1" fmla="*/ 64 h 89"/>
                <a:gd name="T2" fmla="*/ 32 w 64"/>
                <a:gd name="T3" fmla="*/ 89 h 89"/>
                <a:gd name="T4" fmla="*/ 0 w 64"/>
                <a:gd name="T5" fmla="*/ 89 h 89"/>
                <a:gd name="T6" fmla="*/ 9 w 64"/>
                <a:gd name="T7" fmla="*/ 0 h 89"/>
                <a:gd name="T8" fmla="*/ 37 w 64"/>
                <a:gd name="T9" fmla="*/ 0 h 89"/>
                <a:gd name="T10" fmla="*/ 64 w 64"/>
                <a:gd name="T11" fmla="*/ 22 h 89"/>
                <a:gd name="T12" fmla="*/ 48 w 64"/>
                <a:gd name="T13" fmla="*/ 46 h 89"/>
                <a:gd name="T14" fmla="*/ 48 w 64"/>
                <a:gd name="T15" fmla="*/ 46 h 89"/>
                <a:gd name="T16" fmla="*/ 63 w 64"/>
                <a:gd name="T17" fmla="*/ 64 h 89"/>
                <a:gd name="T18" fmla="*/ 55 w 64"/>
                <a:gd name="T19" fmla="*/ 64 h 89"/>
                <a:gd name="T20" fmla="*/ 36 w 64"/>
                <a:gd name="T21" fmla="*/ 50 h 89"/>
                <a:gd name="T22" fmla="*/ 12 w 64"/>
                <a:gd name="T23" fmla="*/ 50 h 89"/>
                <a:gd name="T24" fmla="*/ 8 w 64"/>
                <a:gd name="T25" fmla="*/ 83 h 89"/>
                <a:gd name="T26" fmla="*/ 33 w 64"/>
                <a:gd name="T27" fmla="*/ 83 h 89"/>
                <a:gd name="T28" fmla="*/ 55 w 64"/>
                <a:gd name="T29" fmla="*/ 64 h 89"/>
                <a:gd name="T30" fmla="*/ 37 w 64"/>
                <a:gd name="T31" fmla="*/ 7 h 89"/>
                <a:gd name="T32" fmla="*/ 16 w 64"/>
                <a:gd name="T33" fmla="*/ 7 h 89"/>
                <a:gd name="T34" fmla="*/ 12 w 64"/>
                <a:gd name="T35" fmla="*/ 44 h 89"/>
                <a:gd name="T36" fmla="*/ 33 w 64"/>
                <a:gd name="T37" fmla="*/ 44 h 89"/>
                <a:gd name="T38" fmla="*/ 56 w 64"/>
                <a:gd name="T39" fmla="*/ 23 h 89"/>
                <a:gd name="T40" fmla="*/ 37 w 64"/>
                <a:gd name="T41" fmla="*/ 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9">
                  <a:moveTo>
                    <a:pt x="63" y="64"/>
                  </a:moveTo>
                  <a:cubicBezTo>
                    <a:pt x="63" y="81"/>
                    <a:pt x="51" y="89"/>
                    <a:pt x="32" y="89"/>
                  </a:cubicBezTo>
                  <a:cubicBezTo>
                    <a:pt x="0" y="89"/>
                    <a:pt x="0" y="89"/>
                    <a:pt x="0" y="89"/>
                  </a:cubicBezTo>
                  <a:cubicBezTo>
                    <a:pt x="9" y="0"/>
                    <a:pt x="9" y="0"/>
                    <a:pt x="9" y="0"/>
                  </a:cubicBezTo>
                  <a:cubicBezTo>
                    <a:pt x="37" y="0"/>
                    <a:pt x="37" y="0"/>
                    <a:pt x="37" y="0"/>
                  </a:cubicBezTo>
                  <a:cubicBezTo>
                    <a:pt x="55" y="0"/>
                    <a:pt x="64" y="8"/>
                    <a:pt x="64" y="22"/>
                  </a:cubicBezTo>
                  <a:cubicBezTo>
                    <a:pt x="64" y="34"/>
                    <a:pt x="59" y="42"/>
                    <a:pt x="48" y="46"/>
                  </a:cubicBezTo>
                  <a:cubicBezTo>
                    <a:pt x="48" y="46"/>
                    <a:pt x="48" y="46"/>
                    <a:pt x="48" y="46"/>
                  </a:cubicBezTo>
                  <a:cubicBezTo>
                    <a:pt x="58" y="49"/>
                    <a:pt x="63" y="55"/>
                    <a:pt x="63" y="64"/>
                  </a:cubicBezTo>
                  <a:close/>
                  <a:moveTo>
                    <a:pt x="55" y="64"/>
                  </a:moveTo>
                  <a:cubicBezTo>
                    <a:pt x="55" y="55"/>
                    <a:pt x="49" y="50"/>
                    <a:pt x="36" y="50"/>
                  </a:cubicBezTo>
                  <a:cubicBezTo>
                    <a:pt x="12" y="50"/>
                    <a:pt x="12" y="50"/>
                    <a:pt x="12" y="50"/>
                  </a:cubicBezTo>
                  <a:cubicBezTo>
                    <a:pt x="8" y="83"/>
                    <a:pt x="8" y="83"/>
                    <a:pt x="8" y="83"/>
                  </a:cubicBezTo>
                  <a:cubicBezTo>
                    <a:pt x="33" y="83"/>
                    <a:pt x="33" y="83"/>
                    <a:pt x="33" y="83"/>
                  </a:cubicBezTo>
                  <a:cubicBezTo>
                    <a:pt x="47" y="83"/>
                    <a:pt x="55" y="77"/>
                    <a:pt x="55" y="64"/>
                  </a:cubicBezTo>
                  <a:close/>
                  <a:moveTo>
                    <a:pt x="37" y="7"/>
                  </a:moveTo>
                  <a:cubicBezTo>
                    <a:pt x="16" y="7"/>
                    <a:pt x="16" y="7"/>
                    <a:pt x="16" y="7"/>
                  </a:cubicBezTo>
                  <a:cubicBezTo>
                    <a:pt x="12" y="44"/>
                    <a:pt x="12" y="44"/>
                    <a:pt x="12" y="44"/>
                  </a:cubicBezTo>
                  <a:cubicBezTo>
                    <a:pt x="33" y="44"/>
                    <a:pt x="33" y="44"/>
                    <a:pt x="33" y="44"/>
                  </a:cubicBezTo>
                  <a:cubicBezTo>
                    <a:pt x="48" y="44"/>
                    <a:pt x="56" y="37"/>
                    <a:pt x="56" y="23"/>
                  </a:cubicBezTo>
                  <a:cubicBezTo>
                    <a:pt x="56" y="12"/>
                    <a:pt x="50"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37"/>
            <p:cNvSpPr>
              <a:spLocks noEditPoints="1"/>
            </p:cNvSpPr>
            <p:nvPr userDrawn="1"/>
          </p:nvSpPr>
          <p:spPr bwMode="auto">
            <a:xfrm>
              <a:off x="5277" y="2309"/>
              <a:ext cx="72" cy="77"/>
            </a:xfrm>
            <a:custGeom>
              <a:avLst/>
              <a:gdLst>
                <a:gd name="T0" fmla="*/ 8 w 58"/>
                <a:gd name="T1" fmla="*/ 33 h 63"/>
                <a:gd name="T2" fmla="*/ 8 w 58"/>
                <a:gd name="T3" fmla="*/ 36 h 63"/>
                <a:gd name="T4" fmla="*/ 28 w 58"/>
                <a:gd name="T5" fmla="*/ 56 h 63"/>
                <a:gd name="T6" fmla="*/ 49 w 58"/>
                <a:gd name="T7" fmla="*/ 45 h 63"/>
                <a:gd name="T8" fmla="*/ 55 w 58"/>
                <a:gd name="T9" fmla="*/ 47 h 63"/>
                <a:gd name="T10" fmla="*/ 27 w 58"/>
                <a:gd name="T11" fmla="*/ 63 h 63"/>
                <a:gd name="T12" fmla="*/ 0 w 58"/>
                <a:gd name="T13" fmla="*/ 36 h 63"/>
                <a:gd name="T14" fmla="*/ 34 w 58"/>
                <a:gd name="T15" fmla="*/ 0 h 63"/>
                <a:gd name="T16" fmla="*/ 58 w 58"/>
                <a:gd name="T17" fmla="*/ 26 h 63"/>
                <a:gd name="T18" fmla="*/ 58 w 58"/>
                <a:gd name="T19" fmla="*/ 33 h 63"/>
                <a:gd name="T20" fmla="*/ 8 w 58"/>
                <a:gd name="T21" fmla="*/ 33 h 63"/>
                <a:gd name="T22" fmla="*/ 9 w 58"/>
                <a:gd name="T23" fmla="*/ 27 h 63"/>
                <a:gd name="T24" fmla="*/ 51 w 58"/>
                <a:gd name="T25" fmla="*/ 27 h 63"/>
                <a:gd name="T26" fmla="*/ 51 w 58"/>
                <a:gd name="T27" fmla="*/ 26 h 63"/>
                <a:gd name="T28" fmla="*/ 33 w 58"/>
                <a:gd name="T29" fmla="*/ 7 h 63"/>
                <a:gd name="T30" fmla="*/ 9 w 58"/>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3">
                  <a:moveTo>
                    <a:pt x="8" y="33"/>
                  </a:moveTo>
                  <a:cubicBezTo>
                    <a:pt x="8" y="34"/>
                    <a:pt x="8" y="35"/>
                    <a:pt x="8" y="36"/>
                  </a:cubicBezTo>
                  <a:cubicBezTo>
                    <a:pt x="8" y="49"/>
                    <a:pt x="16" y="56"/>
                    <a:pt x="28" y="56"/>
                  </a:cubicBezTo>
                  <a:cubicBezTo>
                    <a:pt x="36" y="56"/>
                    <a:pt x="44" y="53"/>
                    <a:pt x="49" y="45"/>
                  </a:cubicBezTo>
                  <a:cubicBezTo>
                    <a:pt x="55" y="47"/>
                    <a:pt x="55" y="47"/>
                    <a:pt x="55" y="47"/>
                  </a:cubicBezTo>
                  <a:cubicBezTo>
                    <a:pt x="50" y="57"/>
                    <a:pt x="39" y="63"/>
                    <a:pt x="27" y="63"/>
                  </a:cubicBezTo>
                  <a:cubicBezTo>
                    <a:pt x="11" y="63"/>
                    <a:pt x="0" y="53"/>
                    <a:pt x="0" y="36"/>
                  </a:cubicBezTo>
                  <a:cubicBezTo>
                    <a:pt x="0" y="17"/>
                    <a:pt x="14" y="0"/>
                    <a:pt x="34" y="0"/>
                  </a:cubicBezTo>
                  <a:cubicBezTo>
                    <a:pt x="48" y="0"/>
                    <a:pt x="58" y="10"/>
                    <a:pt x="58" y="26"/>
                  </a:cubicBezTo>
                  <a:cubicBezTo>
                    <a:pt x="58" y="28"/>
                    <a:pt x="58" y="31"/>
                    <a:pt x="58"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2" y="16"/>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38"/>
            <p:cNvSpPr>
              <a:spLocks/>
            </p:cNvSpPr>
            <p:nvPr userDrawn="1"/>
          </p:nvSpPr>
          <p:spPr bwMode="auto">
            <a:xfrm>
              <a:off x="5418" y="2274"/>
              <a:ext cx="21" cy="109"/>
            </a:xfrm>
            <a:custGeom>
              <a:avLst/>
              <a:gdLst>
                <a:gd name="T0" fmla="*/ 12 w 21"/>
                <a:gd name="T1" fmla="*/ 0 h 109"/>
                <a:gd name="T2" fmla="*/ 21 w 21"/>
                <a:gd name="T3" fmla="*/ 0 h 109"/>
                <a:gd name="T4" fmla="*/ 10 w 21"/>
                <a:gd name="T5" fmla="*/ 109 h 109"/>
                <a:gd name="T6" fmla="*/ 0 w 21"/>
                <a:gd name="T7" fmla="*/ 109 h 109"/>
                <a:gd name="T8" fmla="*/ 12 w 21"/>
                <a:gd name="T9" fmla="*/ 0 h 109"/>
              </a:gdLst>
              <a:ahLst/>
              <a:cxnLst>
                <a:cxn ang="0">
                  <a:pos x="T0" y="T1"/>
                </a:cxn>
                <a:cxn ang="0">
                  <a:pos x="T2" y="T3"/>
                </a:cxn>
                <a:cxn ang="0">
                  <a:pos x="T4" y="T5"/>
                </a:cxn>
                <a:cxn ang="0">
                  <a:pos x="T6" y="T7"/>
                </a:cxn>
                <a:cxn ang="0">
                  <a:pos x="T8" y="T9"/>
                </a:cxn>
              </a:cxnLst>
              <a:rect l="0" t="0" r="r" b="b"/>
              <a:pathLst>
                <a:path w="21" h="109">
                  <a:moveTo>
                    <a:pt x="12" y="0"/>
                  </a:moveTo>
                  <a:lnTo>
                    <a:pt x="21" y="0"/>
                  </a:lnTo>
                  <a:lnTo>
                    <a:pt x="10" y="109"/>
                  </a:lnTo>
                  <a:lnTo>
                    <a:pt x="0" y="109"/>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9"/>
            <p:cNvSpPr>
              <a:spLocks/>
            </p:cNvSpPr>
            <p:nvPr userDrawn="1"/>
          </p:nvSpPr>
          <p:spPr bwMode="auto">
            <a:xfrm>
              <a:off x="5462" y="2309"/>
              <a:ext cx="68" cy="74"/>
            </a:xfrm>
            <a:custGeom>
              <a:avLst/>
              <a:gdLst>
                <a:gd name="T0" fmla="*/ 55 w 55"/>
                <a:gd name="T1" fmla="*/ 20 h 61"/>
                <a:gd name="T2" fmla="*/ 54 w 55"/>
                <a:gd name="T3" fmla="*/ 24 h 61"/>
                <a:gd name="T4" fmla="*/ 51 w 55"/>
                <a:gd name="T5" fmla="*/ 61 h 61"/>
                <a:gd name="T6" fmla="*/ 43 w 55"/>
                <a:gd name="T7" fmla="*/ 61 h 61"/>
                <a:gd name="T8" fmla="*/ 47 w 55"/>
                <a:gd name="T9" fmla="*/ 27 h 61"/>
                <a:gd name="T10" fmla="*/ 47 w 55"/>
                <a:gd name="T11" fmla="*/ 22 h 61"/>
                <a:gd name="T12" fmla="*/ 33 w 55"/>
                <a:gd name="T13" fmla="*/ 7 h 61"/>
                <a:gd name="T14" fmla="*/ 11 w 55"/>
                <a:gd name="T15" fmla="*/ 28 h 61"/>
                <a:gd name="T16" fmla="*/ 8 w 55"/>
                <a:gd name="T17" fmla="*/ 61 h 61"/>
                <a:gd name="T18" fmla="*/ 0 w 55"/>
                <a:gd name="T19" fmla="*/ 61 h 61"/>
                <a:gd name="T20" fmla="*/ 6 w 55"/>
                <a:gd name="T21" fmla="*/ 2 h 61"/>
                <a:gd name="T22" fmla="*/ 13 w 55"/>
                <a:gd name="T23" fmla="*/ 2 h 61"/>
                <a:gd name="T24" fmla="*/ 13 w 55"/>
                <a:gd name="T25" fmla="*/ 12 h 61"/>
                <a:gd name="T26" fmla="*/ 13 w 55"/>
                <a:gd name="T27" fmla="*/ 12 h 61"/>
                <a:gd name="T28" fmla="*/ 35 w 55"/>
                <a:gd name="T29" fmla="*/ 0 h 61"/>
                <a:gd name="T30" fmla="*/ 55 w 55"/>
                <a:gd name="T31" fmla="*/ 2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61">
                  <a:moveTo>
                    <a:pt x="55" y="20"/>
                  </a:moveTo>
                  <a:cubicBezTo>
                    <a:pt x="55" y="22"/>
                    <a:pt x="55" y="23"/>
                    <a:pt x="54" y="24"/>
                  </a:cubicBezTo>
                  <a:cubicBezTo>
                    <a:pt x="51" y="61"/>
                    <a:pt x="51" y="61"/>
                    <a:pt x="51" y="61"/>
                  </a:cubicBezTo>
                  <a:cubicBezTo>
                    <a:pt x="43" y="61"/>
                    <a:pt x="43" y="61"/>
                    <a:pt x="43" y="61"/>
                  </a:cubicBezTo>
                  <a:cubicBezTo>
                    <a:pt x="47" y="27"/>
                    <a:pt x="47" y="27"/>
                    <a:pt x="47" y="27"/>
                  </a:cubicBezTo>
                  <a:cubicBezTo>
                    <a:pt x="47" y="25"/>
                    <a:pt x="47" y="24"/>
                    <a:pt x="47" y="22"/>
                  </a:cubicBezTo>
                  <a:cubicBezTo>
                    <a:pt x="47" y="12"/>
                    <a:pt x="42" y="7"/>
                    <a:pt x="33" y="7"/>
                  </a:cubicBezTo>
                  <a:cubicBezTo>
                    <a:pt x="21" y="7"/>
                    <a:pt x="13" y="15"/>
                    <a:pt x="11" y="28"/>
                  </a:cubicBezTo>
                  <a:cubicBezTo>
                    <a:pt x="8" y="61"/>
                    <a:pt x="8" y="61"/>
                    <a:pt x="8" y="61"/>
                  </a:cubicBezTo>
                  <a:cubicBezTo>
                    <a:pt x="0" y="61"/>
                    <a:pt x="0" y="61"/>
                    <a:pt x="0" y="61"/>
                  </a:cubicBezTo>
                  <a:cubicBezTo>
                    <a:pt x="6" y="2"/>
                    <a:pt x="6" y="2"/>
                    <a:pt x="6" y="2"/>
                  </a:cubicBezTo>
                  <a:cubicBezTo>
                    <a:pt x="13" y="2"/>
                    <a:pt x="13" y="2"/>
                    <a:pt x="13" y="2"/>
                  </a:cubicBezTo>
                  <a:cubicBezTo>
                    <a:pt x="13" y="12"/>
                    <a:pt x="13" y="12"/>
                    <a:pt x="13" y="12"/>
                  </a:cubicBezTo>
                  <a:cubicBezTo>
                    <a:pt x="13" y="12"/>
                    <a:pt x="13" y="12"/>
                    <a:pt x="13" y="12"/>
                  </a:cubicBezTo>
                  <a:cubicBezTo>
                    <a:pt x="18" y="5"/>
                    <a:pt x="26" y="0"/>
                    <a:pt x="35" y="0"/>
                  </a:cubicBezTo>
                  <a:cubicBezTo>
                    <a:pt x="47" y="0"/>
                    <a:pt x="55" y="7"/>
                    <a:pt x="5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0"/>
            <p:cNvSpPr>
              <a:spLocks/>
            </p:cNvSpPr>
            <p:nvPr userDrawn="1"/>
          </p:nvSpPr>
          <p:spPr bwMode="auto">
            <a:xfrm>
              <a:off x="5556" y="2309"/>
              <a:ext cx="67" cy="74"/>
            </a:xfrm>
            <a:custGeom>
              <a:avLst/>
              <a:gdLst>
                <a:gd name="T0" fmla="*/ 54 w 54"/>
                <a:gd name="T1" fmla="*/ 20 h 61"/>
                <a:gd name="T2" fmla="*/ 54 w 54"/>
                <a:gd name="T3" fmla="*/ 24 h 61"/>
                <a:gd name="T4" fmla="*/ 50 w 54"/>
                <a:gd name="T5" fmla="*/ 61 h 61"/>
                <a:gd name="T6" fmla="*/ 43 w 54"/>
                <a:gd name="T7" fmla="*/ 61 h 61"/>
                <a:gd name="T8" fmla="*/ 46 w 54"/>
                <a:gd name="T9" fmla="*/ 27 h 61"/>
                <a:gd name="T10" fmla="*/ 47 w 54"/>
                <a:gd name="T11" fmla="*/ 22 h 61"/>
                <a:gd name="T12" fmla="*/ 33 w 54"/>
                <a:gd name="T13" fmla="*/ 7 h 61"/>
                <a:gd name="T14" fmla="*/ 11 w 54"/>
                <a:gd name="T15" fmla="*/ 28 h 61"/>
                <a:gd name="T16" fmla="*/ 7 w 54"/>
                <a:gd name="T17" fmla="*/ 61 h 61"/>
                <a:gd name="T18" fmla="*/ 0 w 54"/>
                <a:gd name="T19" fmla="*/ 61 h 61"/>
                <a:gd name="T20" fmla="*/ 6 w 54"/>
                <a:gd name="T21" fmla="*/ 2 h 61"/>
                <a:gd name="T22" fmla="*/ 13 w 54"/>
                <a:gd name="T23" fmla="*/ 2 h 61"/>
                <a:gd name="T24" fmla="*/ 12 w 54"/>
                <a:gd name="T25" fmla="*/ 12 h 61"/>
                <a:gd name="T26" fmla="*/ 12 w 54"/>
                <a:gd name="T27" fmla="*/ 12 h 61"/>
                <a:gd name="T28" fmla="*/ 35 w 54"/>
                <a:gd name="T29" fmla="*/ 0 h 61"/>
                <a:gd name="T30" fmla="*/ 54 w 54"/>
                <a:gd name="T31" fmla="*/ 2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61">
                  <a:moveTo>
                    <a:pt x="54" y="20"/>
                  </a:moveTo>
                  <a:cubicBezTo>
                    <a:pt x="54" y="22"/>
                    <a:pt x="54" y="23"/>
                    <a:pt x="54" y="24"/>
                  </a:cubicBezTo>
                  <a:cubicBezTo>
                    <a:pt x="50" y="61"/>
                    <a:pt x="50" y="61"/>
                    <a:pt x="50" y="61"/>
                  </a:cubicBezTo>
                  <a:cubicBezTo>
                    <a:pt x="43" y="61"/>
                    <a:pt x="43" y="61"/>
                    <a:pt x="43" y="61"/>
                  </a:cubicBezTo>
                  <a:cubicBezTo>
                    <a:pt x="46" y="27"/>
                    <a:pt x="46" y="27"/>
                    <a:pt x="46" y="27"/>
                  </a:cubicBezTo>
                  <a:cubicBezTo>
                    <a:pt x="47" y="25"/>
                    <a:pt x="47" y="24"/>
                    <a:pt x="47" y="22"/>
                  </a:cubicBezTo>
                  <a:cubicBezTo>
                    <a:pt x="47" y="12"/>
                    <a:pt x="42" y="7"/>
                    <a:pt x="33" y="7"/>
                  </a:cubicBezTo>
                  <a:cubicBezTo>
                    <a:pt x="21" y="7"/>
                    <a:pt x="12" y="15"/>
                    <a:pt x="11" y="28"/>
                  </a:cubicBezTo>
                  <a:cubicBezTo>
                    <a:pt x="7" y="61"/>
                    <a:pt x="7" y="61"/>
                    <a:pt x="7" y="61"/>
                  </a:cubicBezTo>
                  <a:cubicBezTo>
                    <a:pt x="0" y="61"/>
                    <a:pt x="0" y="61"/>
                    <a:pt x="0" y="61"/>
                  </a:cubicBezTo>
                  <a:cubicBezTo>
                    <a:pt x="6" y="2"/>
                    <a:pt x="6" y="2"/>
                    <a:pt x="6" y="2"/>
                  </a:cubicBezTo>
                  <a:cubicBezTo>
                    <a:pt x="13" y="2"/>
                    <a:pt x="13" y="2"/>
                    <a:pt x="13" y="2"/>
                  </a:cubicBezTo>
                  <a:cubicBezTo>
                    <a:pt x="12" y="12"/>
                    <a:pt x="12" y="12"/>
                    <a:pt x="12" y="12"/>
                  </a:cubicBezTo>
                  <a:cubicBezTo>
                    <a:pt x="12" y="12"/>
                    <a:pt x="12" y="12"/>
                    <a:pt x="12" y="12"/>
                  </a:cubicBezTo>
                  <a:cubicBezTo>
                    <a:pt x="17" y="5"/>
                    <a:pt x="26" y="0"/>
                    <a:pt x="35" y="0"/>
                  </a:cubicBezTo>
                  <a:cubicBezTo>
                    <a:pt x="47" y="0"/>
                    <a:pt x="54" y="7"/>
                    <a:pt x="5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41"/>
            <p:cNvSpPr>
              <a:spLocks noEditPoints="1"/>
            </p:cNvSpPr>
            <p:nvPr userDrawn="1"/>
          </p:nvSpPr>
          <p:spPr bwMode="auto">
            <a:xfrm>
              <a:off x="5649" y="2309"/>
              <a:ext cx="75" cy="77"/>
            </a:xfrm>
            <a:custGeom>
              <a:avLst/>
              <a:gdLst>
                <a:gd name="T0" fmla="*/ 0 w 61"/>
                <a:gd name="T1" fmla="*/ 36 h 63"/>
                <a:gd name="T2" fmla="*/ 33 w 61"/>
                <a:gd name="T3" fmla="*/ 0 h 63"/>
                <a:gd name="T4" fmla="*/ 61 w 61"/>
                <a:gd name="T5" fmla="*/ 28 h 63"/>
                <a:gd name="T6" fmla="*/ 27 w 61"/>
                <a:gd name="T7" fmla="*/ 63 h 63"/>
                <a:gd name="T8" fmla="*/ 0 w 61"/>
                <a:gd name="T9" fmla="*/ 36 h 63"/>
                <a:gd name="T10" fmla="*/ 53 w 61"/>
                <a:gd name="T11" fmla="*/ 28 h 63"/>
                <a:gd name="T12" fmla="*/ 33 w 61"/>
                <a:gd name="T13" fmla="*/ 7 h 63"/>
                <a:gd name="T14" fmla="*/ 7 w 61"/>
                <a:gd name="T15" fmla="*/ 35 h 63"/>
                <a:gd name="T16" fmla="*/ 27 w 61"/>
                <a:gd name="T17" fmla="*/ 56 h 63"/>
                <a:gd name="T18" fmla="*/ 53 w 61"/>
                <a:gd name="T19" fmla="*/ 2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3">
                  <a:moveTo>
                    <a:pt x="0" y="36"/>
                  </a:moveTo>
                  <a:cubicBezTo>
                    <a:pt x="0" y="16"/>
                    <a:pt x="14" y="0"/>
                    <a:pt x="33" y="0"/>
                  </a:cubicBezTo>
                  <a:cubicBezTo>
                    <a:pt x="49" y="0"/>
                    <a:pt x="61" y="12"/>
                    <a:pt x="61" y="28"/>
                  </a:cubicBezTo>
                  <a:cubicBezTo>
                    <a:pt x="61" y="47"/>
                    <a:pt x="46" y="63"/>
                    <a:pt x="27" y="63"/>
                  </a:cubicBezTo>
                  <a:cubicBezTo>
                    <a:pt x="11" y="63"/>
                    <a:pt x="0" y="52"/>
                    <a:pt x="0" y="36"/>
                  </a:cubicBezTo>
                  <a:close/>
                  <a:moveTo>
                    <a:pt x="53" y="28"/>
                  </a:moveTo>
                  <a:cubicBezTo>
                    <a:pt x="53" y="15"/>
                    <a:pt x="45" y="7"/>
                    <a:pt x="33" y="7"/>
                  </a:cubicBezTo>
                  <a:cubicBezTo>
                    <a:pt x="18" y="7"/>
                    <a:pt x="7" y="20"/>
                    <a:pt x="7" y="35"/>
                  </a:cubicBezTo>
                  <a:cubicBezTo>
                    <a:pt x="7" y="48"/>
                    <a:pt x="15" y="56"/>
                    <a:pt x="27" y="56"/>
                  </a:cubicBezTo>
                  <a:cubicBezTo>
                    <a:pt x="42" y="56"/>
                    <a:pt x="53" y="44"/>
                    <a:pt x="5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42"/>
            <p:cNvSpPr>
              <a:spLocks/>
            </p:cNvSpPr>
            <p:nvPr userDrawn="1"/>
          </p:nvSpPr>
          <p:spPr bwMode="auto">
            <a:xfrm>
              <a:off x="5744" y="2311"/>
              <a:ext cx="70" cy="72"/>
            </a:xfrm>
            <a:custGeom>
              <a:avLst/>
              <a:gdLst>
                <a:gd name="T0" fmla="*/ 0 w 70"/>
                <a:gd name="T1" fmla="*/ 0 h 72"/>
                <a:gd name="T2" fmla="*/ 9 w 70"/>
                <a:gd name="T3" fmla="*/ 0 h 72"/>
                <a:gd name="T4" fmla="*/ 28 w 70"/>
                <a:gd name="T5" fmla="*/ 61 h 72"/>
                <a:gd name="T6" fmla="*/ 28 w 70"/>
                <a:gd name="T7" fmla="*/ 61 h 72"/>
                <a:gd name="T8" fmla="*/ 60 w 70"/>
                <a:gd name="T9" fmla="*/ 0 h 72"/>
                <a:gd name="T10" fmla="*/ 70 w 70"/>
                <a:gd name="T11" fmla="*/ 0 h 72"/>
                <a:gd name="T12" fmla="*/ 32 w 70"/>
                <a:gd name="T13" fmla="*/ 72 h 72"/>
                <a:gd name="T14" fmla="*/ 23 w 70"/>
                <a:gd name="T15" fmla="*/ 72 h 72"/>
                <a:gd name="T16" fmla="*/ 0 w 70"/>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72">
                  <a:moveTo>
                    <a:pt x="0" y="0"/>
                  </a:moveTo>
                  <a:lnTo>
                    <a:pt x="9" y="0"/>
                  </a:lnTo>
                  <a:lnTo>
                    <a:pt x="28" y="61"/>
                  </a:lnTo>
                  <a:lnTo>
                    <a:pt x="28" y="61"/>
                  </a:lnTo>
                  <a:lnTo>
                    <a:pt x="60" y="0"/>
                  </a:lnTo>
                  <a:lnTo>
                    <a:pt x="70" y="0"/>
                  </a:lnTo>
                  <a:lnTo>
                    <a:pt x="32" y="72"/>
                  </a:lnTo>
                  <a:lnTo>
                    <a:pt x="23" y="7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43"/>
            <p:cNvSpPr>
              <a:spLocks noEditPoints="1"/>
            </p:cNvSpPr>
            <p:nvPr userDrawn="1"/>
          </p:nvSpPr>
          <p:spPr bwMode="auto">
            <a:xfrm>
              <a:off x="5827" y="2309"/>
              <a:ext cx="76" cy="77"/>
            </a:xfrm>
            <a:custGeom>
              <a:avLst/>
              <a:gdLst>
                <a:gd name="T0" fmla="*/ 62 w 62"/>
                <a:gd name="T1" fmla="*/ 2 h 63"/>
                <a:gd name="T2" fmla="*/ 56 w 62"/>
                <a:gd name="T3" fmla="*/ 61 h 63"/>
                <a:gd name="T4" fmla="*/ 49 w 62"/>
                <a:gd name="T5" fmla="*/ 61 h 63"/>
                <a:gd name="T6" fmla="*/ 49 w 62"/>
                <a:gd name="T7" fmla="*/ 51 h 63"/>
                <a:gd name="T8" fmla="*/ 49 w 62"/>
                <a:gd name="T9" fmla="*/ 51 h 63"/>
                <a:gd name="T10" fmla="*/ 26 w 62"/>
                <a:gd name="T11" fmla="*/ 63 h 63"/>
                <a:gd name="T12" fmla="*/ 0 w 62"/>
                <a:gd name="T13" fmla="*/ 36 h 63"/>
                <a:gd name="T14" fmla="*/ 33 w 62"/>
                <a:gd name="T15" fmla="*/ 0 h 63"/>
                <a:gd name="T16" fmla="*/ 53 w 62"/>
                <a:gd name="T17" fmla="*/ 12 h 63"/>
                <a:gd name="T18" fmla="*/ 54 w 62"/>
                <a:gd name="T19" fmla="*/ 12 h 63"/>
                <a:gd name="T20" fmla="*/ 55 w 62"/>
                <a:gd name="T21" fmla="*/ 2 h 63"/>
                <a:gd name="T22" fmla="*/ 62 w 62"/>
                <a:gd name="T23" fmla="*/ 2 h 63"/>
                <a:gd name="T24" fmla="*/ 33 w 62"/>
                <a:gd name="T25" fmla="*/ 7 h 63"/>
                <a:gd name="T26" fmla="*/ 8 w 62"/>
                <a:gd name="T27" fmla="*/ 35 h 63"/>
                <a:gd name="T28" fmla="*/ 28 w 62"/>
                <a:gd name="T29" fmla="*/ 56 h 63"/>
                <a:gd name="T30" fmla="*/ 51 w 62"/>
                <a:gd name="T31" fmla="*/ 37 h 63"/>
                <a:gd name="T32" fmla="*/ 52 w 62"/>
                <a:gd name="T33" fmla="*/ 26 h 63"/>
                <a:gd name="T34" fmla="*/ 33 w 62"/>
                <a:gd name="T35" fmla="*/ 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3">
                  <a:moveTo>
                    <a:pt x="62" y="2"/>
                  </a:moveTo>
                  <a:cubicBezTo>
                    <a:pt x="56" y="61"/>
                    <a:pt x="56" y="61"/>
                    <a:pt x="56" y="61"/>
                  </a:cubicBezTo>
                  <a:cubicBezTo>
                    <a:pt x="49" y="61"/>
                    <a:pt x="49" y="61"/>
                    <a:pt x="49" y="61"/>
                  </a:cubicBezTo>
                  <a:cubicBezTo>
                    <a:pt x="49" y="51"/>
                    <a:pt x="49" y="51"/>
                    <a:pt x="49" y="51"/>
                  </a:cubicBezTo>
                  <a:cubicBezTo>
                    <a:pt x="49" y="51"/>
                    <a:pt x="49" y="51"/>
                    <a:pt x="49" y="51"/>
                  </a:cubicBezTo>
                  <a:cubicBezTo>
                    <a:pt x="45" y="59"/>
                    <a:pt x="36" y="63"/>
                    <a:pt x="26" y="63"/>
                  </a:cubicBezTo>
                  <a:cubicBezTo>
                    <a:pt x="11" y="63"/>
                    <a:pt x="0" y="52"/>
                    <a:pt x="0" y="36"/>
                  </a:cubicBezTo>
                  <a:cubicBezTo>
                    <a:pt x="0" y="16"/>
                    <a:pt x="14" y="0"/>
                    <a:pt x="33" y="0"/>
                  </a:cubicBezTo>
                  <a:cubicBezTo>
                    <a:pt x="42" y="0"/>
                    <a:pt x="50" y="5"/>
                    <a:pt x="53" y="12"/>
                  </a:cubicBezTo>
                  <a:cubicBezTo>
                    <a:pt x="54" y="12"/>
                    <a:pt x="54" y="12"/>
                    <a:pt x="54" y="12"/>
                  </a:cubicBezTo>
                  <a:cubicBezTo>
                    <a:pt x="55" y="2"/>
                    <a:pt x="55" y="2"/>
                    <a:pt x="55" y="2"/>
                  </a:cubicBezTo>
                  <a:lnTo>
                    <a:pt x="62" y="2"/>
                  </a:lnTo>
                  <a:close/>
                  <a:moveTo>
                    <a:pt x="33" y="7"/>
                  </a:moveTo>
                  <a:cubicBezTo>
                    <a:pt x="18" y="7"/>
                    <a:pt x="8" y="20"/>
                    <a:pt x="8" y="35"/>
                  </a:cubicBezTo>
                  <a:cubicBezTo>
                    <a:pt x="8" y="48"/>
                    <a:pt x="16" y="56"/>
                    <a:pt x="28" y="56"/>
                  </a:cubicBezTo>
                  <a:cubicBezTo>
                    <a:pt x="40" y="56"/>
                    <a:pt x="50" y="48"/>
                    <a:pt x="51" y="37"/>
                  </a:cubicBezTo>
                  <a:cubicBezTo>
                    <a:pt x="52" y="26"/>
                    <a:pt x="52" y="26"/>
                    <a:pt x="52" y="26"/>
                  </a:cubicBezTo>
                  <a:cubicBezTo>
                    <a:pt x="53" y="15"/>
                    <a:pt x="45" y="7"/>
                    <a:pt x="3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44"/>
            <p:cNvSpPr>
              <a:spLocks/>
            </p:cNvSpPr>
            <p:nvPr userDrawn="1"/>
          </p:nvSpPr>
          <p:spPr bwMode="auto">
            <a:xfrm>
              <a:off x="5923" y="2293"/>
              <a:ext cx="48" cy="93"/>
            </a:xfrm>
            <a:custGeom>
              <a:avLst/>
              <a:gdLst>
                <a:gd name="T0" fmla="*/ 16 w 39"/>
                <a:gd name="T1" fmla="*/ 55 h 76"/>
                <a:gd name="T2" fmla="*/ 27 w 39"/>
                <a:gd name="T3" fmla="*/ 70 h 76"/>
                <a:gd name="T4" fmla="*/ 34 w 39"/>
                <a:gd name="T5" fmla="*/ 69 h 76"/>
                <a:gd name="T6" fmla="*/ 33 w 39"/>
                <a:gd name="T7" fmla="*/ 75 h 76"/>
                <a:gd name="T8" fmla="*/ 25 w 39"/>
                <a:gd name="T9" fmla="*/ 76 h 76"/>
                <a:gd name="T10" fmla="*/ 9 w 39"/>
                <a:gd name="T11" fmla="*/ 60 h 76"/>
                <a:gd name="T12" fmla="*/ 9 w 39"/>
                <a:gd name="T13" fmla="*/ 55 h 76"/>
                <a:gd name="T14" fmla="*/ 12 w 39"/>
                <a:gd name="T15" fmla="*/ 21 h 76"/>
                <a:gd name="T16" fmla="*/ 0 w 39"/>
                <a:gd name="T17" fmla="*/ 21 h 76"/>
                <a:gd name="T18" fmla="*/ 1 w 39"/>
                <a:gd name="T19" fmla="*/ 15 h 76"/>
                <a:gd name="T20" fmla="*/ 13 w 39"/>
                <a:gd name="T21" fmla="*/ 15 h 76"/>
                <a:gd name="T22" fmla="*/ 15 w 39"/>
                <a:gd name="T23" fmla="*/ 0 h 76"/>
                <a:gd name="T24" fmla="*/ 22 w 39"/>
                <a:gd name="T25" fmla="*/ 0 h 76"/>
                <a:gd name="T26" fmla="*/ 20 w 39"/>
                <a:gd name="T27" fmla="*/ 15 h 76"/>
                <a:gd name="T28" fmla="*/ 39 w 39"/>
                <a:gd name="T29" fmla="*/ 15 h 76"/>
                <a:gd name="T30" fmla="*/ 38 w 39"/>
                <a:gd name="T31" fmla="*/ 21 h 76"/>
                <a:gd name="T32" fmla="*/ 20 w 39"/>
                <a:gd name="T33" fmla="*/ 21 h 76"/>
                <a:gd name="T34" fmla="*/ 16 w 39"/>
                <a:gd name="T35" fmla="*/ 5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76">
                  <a:moveTo>
                    <a:pt x="16" y="55"/>
                  </a:moveTo>
                  <a:cubicBezTo>
                    <a:pt x="15" y="66"/>
                    <a:pt x="18" y="70"/>
                    <a:pt x="27" y="70"/>
                  </a:cubicBezTo>
                  <a:cubicBezTo>
                    <a:pt x="29" y="70"/>
                    <a:pt x="32" y="69"/>
                    <a:pt x="34" y="69"/>
                  </a:cubicBezTo>
                  <a:cubicBezTo>
                    <a:pt x="33" y="75"/>
                    <a:pt x="33" y="75"/>
                    <a:pt x="33" y="75"/>
                  </a:cubicBezTo>
                  <a:cubicBezTo>
                    <a:pt x="31" y="76"/>
                    <a:pt x="29" y="76"/>
                    <a:pt x="25" y="76"/>
                  </a:cubicBezTo>
                  <a:cubicBezTo>
                    <a:pt x="14" y="76"/>
                    <a:pt x="9" y="71"/>
                    <a:pt x="9" y="60"/>
                  </a:cubicBezTo>
                  <a:cubicBezTo>
                    <a:pt x="9" y="58"/>
                    <a:pt x="9" y="57"/>
                    <a:pt x="9" y="55"/>
                  </a:cubicBezTo>
                  <a:cubicBezTo>
                    <a:pt x="12" y="21"/>
                    <a:pt x="12" y="21"/>
                    <a:pt x="12" y="21"/>
                  </a:cubicBezTo>
                  <a:cubicBezTo>
                    <a:pt x="0" y="21"/>
                    <a:pt x="0" y="21"/>
                    <a:pt x="0" y="21"/>
                  </a:cubicBezTo>
                  <a:cubicBezTo>
                    <a:pt x="1" y="15"/>
                    <a:pt x="1" y="15"/>
                    <a:pt x="1" y="15"/>
                  </a:cubicBezTo>
                  <a:cubicBezTo>
                    <a:pt x="13" y="15"/>
                    <a:pt x="13" y="15"/>
                    <a:pt x="13" y="15"/>
                  </a:cubicBezTo>
                  <a:cubicBezTo>
                    <a:pt x="15" y="0"/>
                    <a:pt x="15" y="0"/>
                    <a:pt x="15" y="0"/>
                  </a:cubicBezTo>
                  <a:cubicBezTo>
                    <a:pt x="22" y="0"/>
                    <a:pt x="22" y="0"/>
                    <a:pt x="22" y="0"/>
                  </a:cubicBezTo>
                  <a:cubicBezTo>
                    <a:pt x="20" y="15"/>
                    <a:pt x="20" y="15"/>
                    <a:pt x="20" y="15"/>
                  </a:cubicBezTo>
                  <a:cubicBezTo>
                    <a:pt x="39" y="15"/>
                    <a:pt x="39" y="15"/>
                    <a:pt x="39" y="15"/>
                  </a:cubicBezTo>
                  <a:cubicBezTo>
                    <a:pt x="38" y="21"/>
                    <a:pt x="38" y="21"/>
                    <a:pt x="38" y="21"/>
                  </a:cubicBezTo>
                  <a:cubicBezTo>
                    <a:pt x="20" y="21"/>
                    <a:pt x="20" y="21"/>
                    <a:pt x="20" y="21"/>
                  </a:cubicBezTo>
                  <a:lnTo>
                    <a:pt x="16"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45"/>
            <p:cNvSpPr>
              <a:spLocks noEditPoints="1"/>
            </p:cNvSpPr>
            <p:nvPr userDrawn="1"/>
          </p:nvSpPr>
          <p:spPr bwMode="auto">
            <a:xfrm>
              <a:off x="5987" y="2282"/>
              <a:ext cx="22" cy="101"/>
            </a:xfrm>
            <a:custGeom>
              <a:avLst/>
              <a:gdLst>
                <a:gd name="T0" fmla="*/ 7 w 18"/>
                <a:gd name="T1" fmla="*/ 24 h 83"/>
                <a:gd name="T2" fmla="*/ 14 w 18"/>
                <a:gd name="T3" fmla="*/ 24 h 83"/>
                <a:gd name="T4" fmla="*/ 8 w 18"/>
                <a:gd name="T5" fmla="*/ 83 h 83"/>
                <a:gd name="T6" fmla="*/ 0 w 18"/>
                <a:gd name="T7" fmla="*/ 83 h 83"/>
                <a:gd name="T8" fmla="*/ 7 w 18"/>
                <a:gd name="T9" fmla="*/ 24 h 83"/>
                <a:gd name="T10" fmla="*/ 7 w 18"/>
                <a:gd name="T11" fmla="*/ 6 h 83"/>
                <a:gd name="T12" fmla="*/ 13 w 18"/>
                <a:gd name="T13" fmla="*/ 0 h 83"/>
                <a:gd name="T14" fmla="*/ 18 w 18"/>
                <a:gd name="T15" fmla="*/ 5 h 83"/>
                <a:gd name="T16" fmla="*/ 12 w 18"/>
                <a:gd name="T17" fmla="*/ 11 h 83"/>
                <a:gd name="T18" fmla="*/ 7 w 18"/>
                <a:gd name="T19" fmla="*/ 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83">
                  <a:moveTo>
                    <a:pt x="7" y="24"/>
                  </a:moveTo>
                  <a:cubicBezTo>
                    <a:pt x="14" y="24"/>
                    <a:pt x="14" y="24"/>
                    <a:pt x="14" y="24"/>
                  </a:cubicBezTo>
                  <a:cubicBezTo>
                    <a:pt x="8" y="83"/>
                    <a:pt x="8" y="83"/>
                    <a:pt x="8" y="83"/>
                  </a:cubicBezTo>
                  <a:cubicBezTo>
                    <a:pt x="0" y="83"/>
                    <a:pt x="0" y="83"/>
                    <a:pt x="0" y="83"/>
                  </a:cubicBezTo>
                  <a:lnTo>
                    <a:pt x="7" y="24"/>
                  </a:lnTo>
                  <a:close/>
                  <a:moveTo>
                    <a:pt x="7" y="6"/>
                  </a:moveTo>
                  <a:cubicBezTo>
                    <a:pt x="7" y="2"/>
                    <a:pt x="10" y="0"/>
                    <a:pt x="13" y="0"/>
                  </a:cubicBezTo>
                  <a:cubicBezTo>
                    <a:pt x="16" y="0"/>
                    <a:pt x="18" y="2"/>
                    <a:pt x="18" y="5"/>
                  </a:cubicBezTo>
                  <a:cubicBezTo>
                    <a:pt x="18" y="9"/>
                    <a:pt x="15" y="11"/>
                    <a:pt x="12" y="11"/>
                  </a:cubicBezTo>
                  <a:cubicBezTo>
                    <a:pt x="9" y="11"/>
                    <a:pt x="7" y="9"/>
                    <a:pt x="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46"/>
            <p:cNvSpPr>
              <a:spLocks/>
            </p:cNvSpPr>
            <p:nvPr userDrawn="1"/>
          </p:nvSpPr>
          <p:spPr bwMode="auto">
            <a:xfrm>
              <a:off x="6027" y="2311"/>
              <a:ext cx="70" cy="72"/>
            </a:xfrm>
            <a:custGeom>
              <a:avLst/>
              <a:gdLst>
                <a:gd name="T0" fmla="*/ 0 w 70"/>
                <a:gd name="T1" fmla="*/ 0 h 72"/>
                <a:gd name="T2" fmla="*/ 8 w 70"/>
                <a:gd name="T3" fmla="*/ 0 h 72"/>
                <a:gd name="T4" fmla="*/ 28 w 70"/>
                <a:gd name="T5" fmla="*/ 61 h 72"/>
                <a:gd name="T6" fmla="*/ 28 w 70"/>
                <a:gd name="T7" fmla="*/ 61 h 72"/>
                <a:gd name="T8" fmla="*/ 60 w 70"/>
                <a:gd name="T9" fmla="*/ 0 h 72"/>
                <a:gd name="T10" fmla="*/ 70 w 70"/>
                <a:gd name="T11" fmla="*/ 0 h 72"/>
                <a:gd name="T12" fmla="*/ 32 w 70"/>
                <a:gd name="T13" fmla="*/ 72 h 72"/>
                <a:gd name="T14" fmla="*/ 23 w 70"/>
                <a:gd name="T15" fmla="*/ 72 h 72"/>
                <a:gd name="T16" fmla="*/ 0 w 70"/>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72">
                  <a:moveTo>
                    <a:pt x="0" y="0"/>
                  </a:moveTo>
                  <a:lnTo>
                    <a:pt x="8" y="0"/>
                  </a:lnTo>
                  <a:lnTo>
                    <a:pt x="28" y="61"/>
                  </a:lnTo>
                  <a:lnTo>
                    <a:pt x="28" y="61"/>
                  </a:lnTo>
                  <a:lnTo>
                    <a:pt x="60" y="0"/>
                  </a:lnTo>
                  <a:lnTo>
                    <a:pt x="70" y="0"/>
                  </a:lnTo>
                  <a:lnTo>
                    <a:pt x="32" y="72"/>
                  </a:lnTo>
                  <a:lnTo>
                    <a:pt x="23" y="7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47"/>
            <p:cNvSpPr>
              <a:spLocks noEditPoints="1"/>
            </p:cNvSpPr>
            <p:nvPr userDrawn="1"/>
          </p:nvSpPr>
          <p:spPr bwMode="auto">
            <a:xfrm>
              <a:off x="6109" y="2309"/>
              <a:ext cx="72" cy="77"/>
            </a:xfrm>
            <a:custGeom>
              <a:avLst/>
              <a:gdLst>
                <a:gd name="T0" fmla="*/ 8 w 58"/>
                <a:gd name="T1" fmla="*/ 33 h 63"/>
                <a:gd name="T2" fmla="*/ 8 w 58"/>
                <a:gd name="T3" fmla="*/ 36 h 63"/>
                <a:gd name="T4" fmla="*/ 27 w 58"/>
                <a:gd name="T5" fmla="*/ 56 h 63"/>
                <a:gd name="T6" fmla="*/ 48 w 58"/>
                <a:gd name="T7" fmla="*/ 45 h 63"/>
                <a:gd name="T8" fmla="*/ 55 w 58"/>
                <a:gd name="T9" fmla="*/ 47 h 63"/>
                <a:gd name="T10" fmla="*/ 27 w 58"/>
                <a:gd name="T11" fmla="*/ 63 h 63"/>
                <a:gd name="T12" fmla="*/ 0 w 58"/>
                <a:gd name="T13" fmla="*/ 36 h 63"/>
                <a:gd name="T14" fmla="*/ 33 w 58"/>
                <a:gd name="T15" fmla="*/ 0 h 63"/>
                <a:gd name="T16" fmla="*/ 58 w 58"/>
                <a:gd name="T17" fmla="*/ 26 h 63"/>
                <a:gd name="T18" fmla="*/ 57 w 58"/>
                <a:gd name="T19" fmla="*/ 33 h 63"/>
                <a:gd name="T20" fmla="*/ 8 w 58"/>
                <a:gd name="T21" fmla="*/ 33 h 63"/>
                <a:gd name="T22" fmla="*/ 9 w 58"/>
                <a:gd name="T23" fmla="*/ 27 h 63"/>
                <a:gd name="T24" fmla="*/ 51 w 58"/>
                <a:gd name="T25" fmla="*/ 27 h 63"/>
                <a:gd name="T26" fmla="*/ 51 w 58"/>
                <a:gd name="T27" fmla="*/ 26 h 63"/>
                <a:gd name="T28" fmla="*/ 33 w 58"/>
                <a:gd name="T29" fmla="*/ 7 h 63"/>
                <a:gd name="T30" fmla="*/ 9 w 58"/>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3">
                  <a:moveTo>
                    <a:pt x="8" y="33"/>
                  </a:moveTo>
                  <a:cubicBezTo>
                    <a:pt x="8" y="34"/>
                    <a:pt x="8" y="35"/>
                    <a:pt x="8" y="36"/>
                  </a:cubicBezTo>
                  <a:cubicBezTo>
                    <a:pt x="8" y="49"/>
                    <a:pt x="16" y="56"/>
                    <a:pt x="27" y="56"/>
                  </a:cubicBezTo>
                  <a:cubicBezTo>
                    <a:pt x="36" y="56"/>
                    <a:pt x="44" y="53"/>
                    <a:pt x="48" y="45"/>
                  </a:cubicBezTo>
                  <a:cubicBezTo>
                    <a:pt x="55" y="47"/>
                    <a:pt x="55" y="47"/>
                    <a:pt x="55" y="47"/>
                  </a:cubicBezTo>
                  <a:cubicBezTo>
                    <a:pt x="50" y="57"/>
                    <a:pt x="39" y="63"/>
                    <a:pt x="27" y="63"/>
                  </a:cubicBezTo>
                  <a:cubicBezTo>
                    <a:pt x="11" y="63"/>
                    <a:pt x="0" y="53"/>
                    <a:pt x="0" y="36"/>
                  </a:cubicBezTo>
                  <a:cubicBezTo>
                    <a:pt x="0" y="17"/>
                    <a:pt x="14" y="0"/>
                    <a:pt x="33" y="0"/>
                  </a:cubicBezTo>
                  <a:cubicBezTo>
                    <a:pt x="48" y="0"/>
                    <a:pt x="58" y="10"/>
                    <a:pt x="58" y="26"/>
                  </a:cubicBezTo>
                  <a:cubicBezTo>
                    <a:pt x="58" y="28"/>
                    <a:pt x="58" y="31"/>
                    <a:pt x="57"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1" y="16"/>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48"/>
            <p:cNvSpPr>
              <a:spLocks/>
            </p:cNvSpPr>
            <p:nvPr userDrawn="1"/>
          </p:nvSpPr>
          <p:spPr bwMode="auto">
            <a:xfrm>
              <a:off x="6247" y="2337"/>
              <a:ext cx="49" cy="8"/>
            </a:xfrm>
            <a:custGeom>
              <a:avLst/>
              <a:gdLst>
                <a:gd name="T0" fmla="*/ 1 w 49"/>
                <a:gd name="T1" fmla="*/ 0 h 8"/>
                <a:gd name="T2" fmla="*/ 49 w 49"/>
                <a:gd name="T3" fmla="*/ 0 h 8"/>
                <a:gd name="T4" fmla="*/ 48 w 49"/>
                <a:gd name="T5" fmla="*/ 8 h 8"/>
                <a:gd name="T6" fmla="*/ 0 w 49"/>
                <a:gd name="T7" fmla="*/ 8 h 8"/>
                <a:gd name="T8" fmla="*/ 1 w 49"/>
                <a:gd name="T9" fmla="*/ 0 h 8"/>
              </a:gdLst>
              <a:ahLst/>
              <a:cxnLst>
                <a:cxn ang="0">
                  <a:pos x="T0" y="T1"/>
                </a:cxn>
                <a:cxn ang="0">
                  <a:pos x="T2" y="T3"/>
                </a:cxn>
                <a:cxn ang="0">
                  <a:pos x="T4" y="T5"/>
                </a:cxn>
                <a:cxn ang="0">
                  <a:pos x="T6" y="T7"/>
                </a:cxn>
                <a:cxn ang="0">
                  <a:pos x="T8" y="T9"/>
                </a:cxn>
              </a:cxnLst>
              <a:rect l="0" t="0" r="r" b="b"/>
              <a:pathLst>
                <a:path w="49" h="8">
                  <a:moveTo>
                    <a:pt x="1" y="0"/>
                  </a:moveTo>
                  <a:lnTo>
                    <a:pt x="49" y="0"/>
                  </a:lnTo>
                  <a:lnTo>
                    <a:pt x="48" y="8"/>
                  </a:lnTo>
                  <a:lnTo>
                    <a:pt x="0" y="8"/>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49"/>
            <p:cNvSpPr>
              <a:spLocks noEditPoints="1"/>
            </p:cNvSpPr>
            <p:nvPr userDrawn="1"/>
          </p:nvSpPr>
          <p:spPr bwMode="auto">
            <a:xfrm>
              <a:off x="6364" y="2274"/>
              <a:ext cx="80" cy="109"/>
            </a:xfrm>
            <a:custGeom>
              <a:avLst/>
              <a:gdLst>
                <a:gd name="T0" fmla="*/ 64 w 65"/>
                <a:gd name="T1" fmla="*/ 64 h 89"/>
                <a:gd name="T2" fmla="*/ 33 w 65"/>
                <a:gd name="T3" fmla="*/ 89 h 89"/>
                <a:gd name="T4" fmla="*/ 0 w 65"/>
                <a:gd name="T5" fmla="*/ 89 h 89"/>
                <a:gd name="T6" fmla="*/ 10 w 65"/>
                <a:gd name="T7" fmla="*/ 0 h 89"/>
                <a:gd name="T8" fmla="*/ 37 w 65"/>
                <a:gd name="T9" fmla="*/ 0 h 89"/>
                <a:gd name="T10" fmla="*/ 65 w 65"/>
                <a:gd name="T11" fmla="*/ 22 h 89"/>
                <a:gd name="T12" fmla="*/ 49 w 65"/>
                <a:gd name="T13" fmla="*/ 46 h 89"/>
                <a:gd name="T14" fmla="*/ 49 w 65"/>
                <a:gd name="T15" fmla="*/ 46 h 89"/>
                <a:gd name="T16" fmla="*/ 64 w 65"/>
                <a:gd name="T17" fmla="*/ 64 h 89"/>
                <a:gd name="T18" fmla="*/ 56 w 65"/>
                <a:gd name="T19" fmla="*/ 64 h 89"/>
                <a:gd name="T20" fmla="*/ 37 w 65"/>
                <a:gd name="T21" fmla="*/ 50 h 89"/>
                <a:gd name="T22" fmla="*/ 12 w 65"/>
                <a:gd name="T23" fmla="*/ 50 h 89"/>
                <a:gd name="T24" fmla="*/ 9 w 65"/>
                <a:gd name="T25" fmla="*/ 83 h 89"/>
                <a:gd name="T26" fmla="*/ 34 w 65"/>
                <a:gd name="T27" fmla="*/ 83 h 89"/>
                <a:gd name="T28" fmla="*/ 56 w 65"/>
                <a:gd name="T29" fmla="*/ 64 h 89"/>
                <a:gd name="T30" fmla="*/ 37 w 65"/>
                <a:gd name="T31" fmla="*/ 7 h 89"/>
                <a:gd name="T32" fmla="*/ 17 w 65"/>
                <a:gd name="T33" fmla="*/ 7 h 89"/>
                <a:gd name="T34" fmla="*/ 13 w 65"/>
                <a:gd name="T35" fmla="*/ 44 h 89"/>
                <a:gd name="T36" fmla="*/ 34 w 65"/>
                <a:gd name="T37" fmla="*/ 44 h 89"/>
                <a:gd name="T38" fmla="*/ 57 w 65"/>
                <a:gd name="T39" fmla="*/ 23 h 89"/>
                <a:gd name="T40" fmla="*/ 37 w 65"/>
                <a:gd name="T41" fmla="*/ 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9">
                  <a:moveTo>
                    <a:pt x="64" y="64"/>
                  </a:moveTo>
                  <a:cubicBezTo>
                    <a:pt x="64" y="81"/>
                    <a:pt x="51" y="89"/>
                    <a:pt x="33" y="89"/>
                  </a:cubicBezTo>
                  <a:cubicBezTo>
                    <a:pt x="0" y="89"/>
                    <a:pt x="0" y="89"/>
                    <a:pt x="0" y="89"/>
                  </a:cubicBezTo>
                  <a:cubicBezTo>
                    <a:pt x="10" y="0"/>
                    <a:pt x="10" y="0"/>
                    <a:pt x="10" y="0"/>
                  </a:cubicBezTo>
                  <a:cubicBezTo>
                    <a:pt x="37" y="0"/>
                    <a:pt x="37" y="0"/>
                    <a:pt x="37" y="0"/>
                  </a:cubicBezTo>
                  <a:cubicBezTo>
                    <a:pt x="55" y="0"/>
                    <a:pt x="65" y="8"/>
                    <a:pt x="65" y="22"/>
                  </a:cubicBezTo>
                  <a:cubicBezTo>
                    <a:pt x="65" y="34"/>
                    <a:pt x="60" y="42"/>
                    <a:pt x="49" y="46"/>
                  </a:cubicBezTo>
                  <a:cubicBezTo>
                    <a:pt x="49" y="46"/>
                    <a:pt x="49" y="46"/>
                    <a:pt x="49" y="46"/>
                  </a:cubicBezTo>
                  <a:cubicBezTo>
                    <a:pt x="59" y="49"/>
                    <a:pt x="64" y="55"/>
                    <a:pt x="64" y="64"/>
                  </a:cubicBezTo>
                  <a:close/>
                  <a:moveTo>
                    <a:pt x="56" y="64"/>
                  </a:moveTo>
                  <a:cubicBezTo>
                    <a:pt x="56" y="55"/>
                    <a:pt x="50" y="50"/>
                    <a:pt x="37" y="50"/>
                  </a:cubicBezTo>
                  <a:cubicBezTo>
                    <a:pt x="12" y="50"/>
                    <a:pt x="12" y="50"/>
                    <a:pt x="12" y="50"/>
                  </a:cubicBezTo>
                  <a:cubicBezTo>
                    <a:pt x="9" y="83"/>
                    <a:pt x="9" y="83"/>
                    <a:pt x="9" y="83"/>
                  </a:cubicBezTo>
                  <a:cubicBezTo>
                    <a:pt x="34" y="83"/>
                    <a:pt x="34" y="83"/>
                    <a:pt x="34" y="83"/>
                  </a:cubicBezTo>
                  <a:cubicBezTo>
                    <a:pt x="47" y="83"/>
                    <a:pt x="56" y="77"/>
                    <a:pt x="56" y="64"/>
                  </a:cubicBezTo>
                  <a:close/>
                  <a:moveTo>
                    <a:pt x="37" y="7"/>
                  </a:moveTo>
                  <a:cubicBezTo>
                    <a:pt x="17" y="7"/>
                    <a:pt x="17" y="7"/>
                    <a:pt x="17" y="7"/>
                  </a:cubicBezTo>
                  <a:cubicBezTo>
                    <a:pt x="13" y="44"/>
                    <a:pt x="13" y="44"/>
                    <a:pt x="13" y="44"/>
                  </a:cubicBezTo>
                  <a:cubicBezTo>
                    <a:pt x="34" y="44"/>
                    <a:pt x="34" y="44"/>
                    <a:pt x="34" y="44"/>
                  </a:cubicBezTo>
                  <a:cubicBezTo>
                    <a:pt x="48" y="44"/>
                    <a:pt x="57" y="37"/>
                    <a:pt x="57" y="23"/>
                  </a:cubicBezTo>
                  <a:cubicBezTo>
                    <a:pt x="57" y="12"/>
                    <a:pt x="50"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50"/>
            <p:cNvSpPr>
              <a:spLocks noEditPoints="1"/>
            </p:cNvSpPr>
            <p:nvPr userDrawn="1"/>
          </p:nvSpPr>
          <p:spPr bwMode="auto">
            <a:xfrm>
              <a:off x="6466" y="2309"/>
              <a:ext cx="72" cy="77"/>
            </a:xfrm>
            <a:custGeom>
              <a:avLst/>
              <a:gdLst>
                <a:gd name="T0" fmla="*/ 8 w 58"/>
                <a:gd name="T1" fmla="*/ 33 h 63"/>
                <a:gd name="T2" fmla="*/ 7 w 58"/>
                <a:gd name="T3" fmla="*/ 36 h 63"/>
                <a:gd name="T4" fmla="*/ 27 w 58"/>
                <a:gd name="T5" fmla="*/ 56 h 63"/>
                <a:gd name="T6" fmla="*/ 48 w 58"/>
                <a:gd name="T7" fmla="*/ 45 h 63"/>
                <a:gd name="T8" fmla="*/ 55 w 58"/>
                <a:gd name="T9" fmla="*/ 47 h 63"/>
                <a:gd name="T10" fmla="*/ 27 w 58"/>
                <a:gd name="T11" fmla="*/ 63 h 63"/>
                <a:gd name="T12" fmla="*/ 0 w 58"/>
                <a:gd name="T13" fmla="*/ 36 h 63"/>
                <a:gd name="T14" fmla="*/ 33 w 58"/>
                <a:gd name="T15" fmla="*/ 0 h 63"/>
                <a:gd name="T16" fmla="*/ 58 w 58"/>
                <a:gd name="T17" fmla="*/ 26 h 63"/>
                <a:gd name="T18" fmla="*/ 57 w 58"/>
                <a:gd name="T19" fmla="*/ 33 h 63"/>
                <a:gd name="T20" fmla="*/ 8 w 58"/>
                <a:gd name="T21" fmla="*/ 33 h 63"/>
                <a:gd name="T22" fmla="*/ 8 w 58"/>
                <a:gd name="T23" fmla="*/ 27 h 63"/>
                <a:gd name="T24" fmla="*/ 51 w 58"/>
                <a:gd name="T25" fmla="*/ 27 h 63"/>
                <a:gd name="T26" fmla="*/ 51 w 58"/>
                <a:gd name="T27" fmla="*/ 26 h 63"/>
                <a:gd name="T28" fmla="*/ 33 w 58"/>
                <a:gd name="T29" fmla="*/ 7 h 63"/>
                <a:gd name="T30" fmla="*/ 8 w 58"/>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3">
                  <a:moveTo>
                    <a:pt x="8" y="33"/>
                  </a:moveTo>
                  <a:cubicBezTo>
                    <a:pt x="7" y="34"/>
                    <a:pt x="7" y="35"/>
                    <a:pt x="7" y="36"/>
                  </a:cubicBezTo>
                  <a:cubicBezTo>
                    <a:pt x="7" y="49"/>
                    <a:pt x="15" y="56"/>
                    <a:pt x="27" y="56"/>
                  </a:cubicBezTo>
                  <a:cubicBezTo>
                    <a:pt x="36" y="56"/>
                    <a:pt x="44" y="53"/>
                    <a:pt x="48" y="45"/>
                  </a:cubicBezTo>
                  <a:cubicBezTo>
                    <a:pt x="55" y="47"/>
                    <a:pt x="55" y="47"/>
                    <a:pt x="55" y="47"/>
                  </a:cubicBezTo>
                  <a:cubicBezTo>
                    <a:pt x="50" y="57"/>
                    <a:pt x="39" y="63"/>
                    <a:pt x="27" y="63"/>
                  </a:cubicBezTo>
                  <a:cubicBezTo>
                    <a:pt x="11" y="63"/>
                    <a:pt x="0" y="53"/>
                    <a:pt x="0" y="36"/>
                  </a:cubicBezTo>
                  <a:cubicBezTo>
                    <a:pt x="0" y="17"/>
                    <a:pt x="14" y="0"/>
                    <a:pt x="33" y="0"/>
                  </a:cubicBezTo>
                  <a:cubicBezTo>
                    <a:pt x="48" y="0"/>
                    <a:pt x="58" y="10"/>
                    <a:pt x="58" y="26"/>
                  </a:cubicBezTo>
                  <a:cubicBezTo>
                    <a:pt x="58" y="28"/>
                    <a:pt x="58" y="31"/>
                    <a:pt x="57" y="33"/>
                  </a:cubicBezTo>
                  <a:lnTo>
                    <a:pt x="8" y="33"/>
                  </a:lnTo>
                  <a:close/>
                  <a:moveTo>
                    <a:pt x="8" y="27"/>
                  </a:moveTo>
                  <a:cubicBezTo>
                    <a:pt x="51" y="27"/>
                    <a:pt x="51" y="27"/>
                    <a:pt x="51" y="27"/>
                  </a:cubicBezTo>
                  <a:cubicBezTo>
                    <a:pt x="51" y="26"/>
                    <a:pt x="51" y="26"/>
                    <a:pt x="51" y="26"/>
                  </a:cubicBezTo>
                  <a:cubicBezTo>
                    <a:pt x="51" y="13"/>
                    <a:pt x="44" y="7"/>
                    <a:pt x="33" y="7"/>
                  </a:cubicBezTo>
                  <a:cubicBezTo>
                    <a:pt x="20" y="7"/>
                    <a:pt x="11" y="16"/>
                    <a:pt x="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51"/>
            <p:cNvSpPr>
              <a:spLocks/>
            </p:cNvSpPr>
            <p:nvPr userDrawn="1"/>
          </p:nvSpPr>
          <p:spPr bwMode="auto">
            <a:xfrm>
              <a:off x="6605" y="2272"/>
              <a:ext cx="106" cy="114"/>
            </a:xfrm>
            <a:custGeom>
              <a:avLst/>
              <a:gdLst>
                <a:gd name="T0" fmla="*/ 46 w 86"/>
                <a:gd name="T1" fmla="*/ 47 h 93"/>
                <a:gd name="T2" fmla="*/ 84 w 86"/>
                <a:gd name="T3" fmla="*/ 47 h 93"/>
                <a:gd name="T4" fmla="*/ 79 w 86"/>
                <a:gd name="T5" fmla="*/ 91 h 93"/>
                <a:gd name="T6" fmla="*/ 73 w 86"/>
                <a:gd name="T7" fmla="*/ 91 h 93"/>
                <a:gd name="T8" fmla="*/ 74 w 86"/>
                <a:gd name="T9" fmla="*/ 73 h 93"/>
                <a:gd name="T10" fmla="*/ 74 w 86"/>
                <a:gd name="T11" fmla="*/ 73 h 93"/>
                <a:gd name="T12" fmla="*/ 39 w 86"/>
                <a:gd name="T13" fmla="*/ 93 h 93"/>
                <a:gd name="T14" fmla="*/ 0 w 86"/>
                <a:gd name="T15" fmla="*/ 53 h 93"/>
                <a:gd name="T16" fmla="*/ 49 w 86"/>
                <a:gd name="T17" fmla="*/ 0 h 93"/>
                <a:gd name="T18" fmla="*/ 86 w 86"/>
                <a:gd name="T19" fmla="*/ 29 h 93"/>
                <a:gd name="T20" fmla="*/ 78 w 86"/>
                <a:gd name="T21" fmla="*/ 31 h 93"/>
                <a:gd name="T22" fmla="*/ 49 w 86"/>
                <a:gd name="T23" fmla="*/ 7 h 93"/>
                <a:gd name="T24" fmla="*/ 8 w 86"/>
                <a:gd name="T25" fmla="*/ 52 h 93"/>
                <a:gd name="T26" fmla="*/ 40 w 86"/>
                <a:gd name="T27" fmla="*/ 86 h 93"/>
                <a:gd name="T28" fmla="*/ 76 w 86"/>
                <a:gd name="T29" fmla="*/ 54 h 93"/>
                <a:gd name="T30" fmla="*/ 46 w 86"/>
                <a:gd name="T31" fmla="*/ 54 h 93"/>
                <a:gd name="T32" fmla="*/ 46 w 86"/>
                <a:gd name="T33" fmla="*/ 4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93">
                  <a:moveTo>
                    <a:pt x="46" y="47"/>
                  </a:moveTo>
                  <a:cubicBezTo>
                    <a:pt x="84" y="47"/>
                    <a:pt x="84" y="47"/>
                    <a:pt x="84" y="47"/>
                  </a:cubicBezTo>
                  <a:cubicBezTo>
                    <a:pt x="79" y="91"/>
                    <a:pt x="79" y="91"/>
                    <a:pt x="79" y="91"/>
                  </a:cubicBezTo>
                  <a:cubicBezTo>
                    <a:pt x="73" y="91"/>
                    <a:pt x="73" y="91"/>
                    <a:pt x="73" y="91"/>
                  </a:cubicBezTo>
                  <a:cubicBezTo>
                    <a:pt x="74" y="73"/>
                    <a:pt x="74" y="73"/>
                    <a:pt x="74" y="73"/>
                  </a:cubicBezTo>
                  <a:cubicBezTo>
                    <a:pt x="74" y="73"/>
                    <a:pt x="74" y="73"/>
                    <a:pt x="74" y="73"/>
                  </a:cubicBezTo>
                  <a:cubicBezTo>
                    <a:pt x="67" y="86"/>
                    <a:pt x="54" y="93"/>
                    <a:pt x="39" y="93"/>
                  </a:cubicBezTo>
                  <a:cubicBezTo>
                    <a:pt x="16" y="93"/>
                    <a:pt x="0" y="77"/>
                    <a:pt x="0" y="53"/>
                  </a:cubicBezTo>
                  <a:cubicBezTo>
                    <a:pt x="0" y="24"/>
                    <a:pt x="21" y="0"/>
                    <a:pt x="49" y="0"/>
                  </a:cubicBezTo>
                  <a:cubicBezTo>
                    <a:pt x="69" y="0"/>
                    <a:pt x="84" y="12"/>
                    <a:pt x="86" y="29"/>
                  </a:cubicBezTo>
                  <a:cubicBezTo>
                    <a:pt x="78" y="31"/>
                    <a:pt x="78" y="31"/>
                    <a:pt x="78" y="31"/>
                  </a:cubicBezTo>
                  <a:cubicBezTo>
                    <a:pt x="76" y="16"/>
                    <a:pt x="65" y="7"/>
                    <a:pt x="49" y="7"/>
                  </a:cubicBezTo>
                  <a:cubicBezTo>
                    <a:pt x="25" y="7"/>
                    <a:pt x="8" y="27"/>
                    <a:pt x="8" y="52"/>
                  </a:cubicBezTo>
                  <a:cubicBezTo>
                    <a:pt x="8" y="73"/>
                    <a:pt x="21" y="86"/>
                    <a:pt x="40" y="86"/>
                  </a:cubicBezTo>
                  <a:cubicBezTo>
                    <a:pt x="58" y="86"/>
                    <a:pt x="73" y="74"/>
                    <a:pt x="76" y="54"/>
                  </a:cubicBezTo>
                  <a:cubicBezTo>
                    <a:pt x="46" y="54"/>
                    <a:pt x="46" y="54"/>
                    <a:pt x="46" y="54"/>
                  </a:cubicBezTo>
                  <a:lnTo>
                    <a:pt x="46"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52"/>
            <p:cNvSpPr>
              <a:spLocks/>
            </p:cNvSpPr>
            <p:nvPr userDrawn="1"/>
          </p:nvSpPr>
          <p:spPr bwMode="auto">
            <a:xfrm>
              <a:off x="6733" y="2310"/>
              <a:ext cx="46" cy="73"/>
            </a:xfrm>
            <a:custGeom>
              <a:avLst/>
              <a:gdLst>
                <a:gd name="T0" fmla="*/ 37 w 37"/>
                <a:gd name="T1" fmla="*/ 1 h 60"/>
                <a:gd name="T2" fmla="*/ 37 w 37"/>
                <a:gd name="T3" fmla="*/ 7 h 60"/>
                <a:gd name="T4" fmla="*/ 31 w 37"/>
                <a:gd name="T5" fmla="*/ 7 h 60"/>
                <a:gd name="T6" fmla="*/ 11 w 37"/>
                <a:gd name="T7" fmla="*/ 28 h 60"/>
                <a:gd name="T8" fmla="*/ 7 w 37"/>
                <a:gd name="T9" fmla="*/ 60 h 60"/>
                <a:gd name="T10" fmla="*/ 0 w 37"/>
                <a:gd name="T11" fmla="*/ 60 h 60"/>
                <a:gd name="T12" fmla="*/ 6 w 37"/>
                <a:gd name="T13" fmla="*/ 1 h 60"/>
                <a:gd name="T14" fmla="*/ 13 w 37"/>
                <a:gd name="T15" fmla="*/ 1 h 60"/>
                <a:gd name="T16" fmla="*/ 12 w 37"/>
                <a:gd name="T17" fmla="*/ 12 h 60"/>
                <a:gd name="T18" fmla="*/ 13 w 37"/>
                <a:gd name="T19" fmla="*/ 12 h 60"/>
                <a:gd name="T20" fmla="*/ 31 w 37"/>
                <a:gd name="T21" fmla="*/ 0 h 60"/>
                <a:gd name="T22" fmla="*/ 37 w 37"/>
                <a:gd name="T23"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60">
                  <a:moveTo>
                    <a:pt x="37" y="1"/>
                  </a:moveTo>
                  <a:cubicBezTo>
                    <a:pt x="37" y="7"/>
                    <a:pt x="37" y="7"/>
                    <a:pt x="37" y="7"/>
                  </a:cubicBezTo>
                  <a:cubicBezTo>
                    <a:pt x="35" y="7"/>
                    <a:pt x="33" y="7"/>
                    <a:pt x="31" y="7"/>
                  </a:cubicBezTo>
                  <a:cubicBezTo>
                    <a:pt x="21" y="7"/>
                    <a:pt x="12" y="14"/>
                    <a:pt x="11" y="28"/>
                  </a:cubicBezTo>
                  <a:cubicBezTo>
                    <a:pt x="7" y="60"/>
                    <a:pt x="7" y="60"/>
                    <a:pt x="7" y="60"/>
                  </a:cubicBezTo>
                  <a:cubicBezTo>
                    <a:pt x="0" y="60"/>
                    <a:pt x="0" y="60"/>
                    <a:pt x="0" y="60"/>
                  </a:cubicBezTo>
                  <a:cubicBezTo>
                    <a:pt x="6" y="1"/>
                    <a:pt x="6" y="1"/>
                    <a:pt x="6" y="1"/>
                  </a:cubicBezTo>
                  <a:cubicBezTo>
                    <a:pt x="13" y="1"/>
                    <a:pt x="13" y="1"/>
                    <a:pt x="13" y="1"/>
                  </a:cubicBezTo>
                  <a:cubicBezTo>
                    <a:pt x="12" y="12"/>
                    <a:pt x="12" y="12"/>
                    <a:pt x="12" y="12"/>
                  </a:cubicBezTo>
                  <a:cubicBezTo>
                    <a:pt x="13" y="12"/>
                    <a:pt x="13" y="12"/>
                    <a:pt x="13" y="12"/>
                  </a:cubicBezTo>
                  <a:cubicBezTo>
                    <a:pt x="16" y="4"/>
                    <a:pt x="24" y="0"/>
                    <a:pt x="31" y="0"/>
                  </a:cubicBezTo>
                  <a:cubicBezTo>
                    <a:pt x="34" y="0"/>
                    <a:pt x="36" y="0"/>
                    <a:pt x="3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53"/>
            <p:cNvSpPr>
              <a:spLocks noEditPoints="1"/>
            </p:cNvSpPr>
            <p:nvPr userDrawn="1"/>
          </p:nvSpPr>
          <p:spPr bwMode="auto">
            <a:xfrm>
              <a:off x="6794" y="2309"/>
              <a:ext cx="71" cy="77"/>
            </a:xfrm>
            <a:custGeom>
              <a:avLst/>
              <a:gdLst>
                <a:gd name="T0" fmla="*/ 7 w 58"/>
                <a:gd name="T1" fmla="*/ 33 h 63"/>
                <a:gd name="T2" fmla="*/ 7 w 58"/>
                <a:gd name="T3" fmla="*/ 36 h 63"/>
                <a:gd name="T4" fmla="*/ 27 w 58"/>
                <a:gd name="T5" fmla="*/ 56 h 63"/>
                <a:gd name="T6" fmla="*/ 48 w 58"/>
                <a:gd name="T7" fmla="*/ 45 h 63"/>
                <a:gd name="T8" fmla="*/ 55 w 58"/>
                <a:gd name="T9" fmla="*/ 47 h 63"/>
                <a:gd name="T10" fmla="*/ 27 w 58"/>
                <a:gd name="T11" fmla="*/ 63 h 63"/>
                <a:gd name="T12" fmla="*/ 0 w 58"/>
                <a:gd name="T13" fmla="*/ 36 h 63"/>
                <a:gd name="T14" fmla="*/ 33 w 58"/>
                <a:gd name="T15" fmla="*/ 0 h 63"/>
                <a:gd name="T16" fmla="*/ 58 w 58"/>
                <a:gd name="T17" fmla="*/ 26 h 63"/>
                <a:gd name="T18" fmla="*/ 57 w 58"/>
                <a:gd name="T19" fmla="*/ 33 h 63"/>
                <a:gd name="T20" fmla="*/ 7 w 58"/>
                <a:gd name="T21" fmla="*/ 33 h 63"/>
                <a:gd name="T22" fmla="*/ 8 w 58"/>
                <a:gd name="T23" fmla="*/ 27 h 63"/>
                <a:gd name="T24" fmla="*/ 50 w 58"/>
                <a:gd name="T25" fmla="*/ 27 h 63"/>
                <a:gd name="T26" fmla="*/ 50 w 58"/>
                <a:gd name="T27" fmla="*/ 26 h 63"/>
                <a:gd name="T28" fmla="*/ 33 w 58"/>
                <a:gd name="T29" fmla="*/ 7 h 63"/>
                <a:gd name="T30" fmla="*/ 8 w 58"/>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3">
                  <a:moveTo>
                    <a:pt x="7" y="33"/>
                  </a:moveTo>
                  <a:cubicBezTo>
                    <a:pt x="7" y="34"/>
                    <a:pt x="7" y="35"/>
                    <a:pt x="7" y="36"/>
                  </a:cubicBezTo>
                  <a:cubicBezTo>
                    <a:pt x="7" y="49"/>
                    <a:pt x="15" y="56"/>
                    <a:pt x="27" y="56"/>
                  </a:cubicBezTo>
                  <a:cubicBezTo>
                    <a:pt x="36" y="56"/>
                    <a:pt x="44" y="53"/>
                    <a:pt x="48" y="45"/>
                  </a:cubicBezTo>
                  <a:cubicBezTo>
                    <a:pt x="55" y="47"/>
                    <a:pt x="55" y="47"/>
                    <a:pt x="55" y="47"/>
                  </a:cubicBezTo>
                  <a:cubicBezTo>
                    <a:pt x="50" y="57"/>
                    <a:pt x="39" y="63"/>
                    <a:pt x="27" y="63"/>
                  </a:cubicBezTo>
                  <a:cubicBezTo>
                    <a:pt x="11" y="63"/>
                    <a:pt x="0" y="53"/>
                    <a:pt x="0" y="36"/>
                  </a:cubicBezTo>
                  <a:cubicBezTo>
                    <a:pt x="0" y="17"/>
                    <a:pt x="14" y="0"/>
                    <a:pt x="33" y="0"/>
                  </a:cubicBezTo>
                  <a:cubicBezTo>
                    <a:pt x="48" y="0"/>
                    <a:pt x="58" y="10"/>
                    <a:pt x="58" y="26"/>
                  </a:cubicBezTo>
                  <a:cubicBezTo>
                    <a:pt x="58" y="28"/>
                    <a:pt x="57" y="31"/>
                    <a:pt x="57" y="33"/>
                  </a:cubicBezTo>
                  <a:lnTo>
                    <a:pt x="7" y="33"/>
                  </a:lnTo>
                  <a:close/>
                  <a:moveTo>
                    <a:pt x="8" y="27"/>
                  </a:moveTo>
                  <a:cubicBezTo>
                    <a:pt x="50" y="27"/>
                    <a:pt x="50" y="27"/>
                    <a:pt x="50" y="27"/>
                  </a:cubicBezTo>
                  <a:cubicBezTo>
                    <a:pt x="50" y="26"/>
                    <a:pt x="50" y="26"/>
                    <a:pt x="50" y="26"/>
                  </a:cubicBezTo>
                  <a:cubicBezTo>
                    <a:pt x="50" y="13"/>
                    <a:pt x="43" y="7"/>
                    <a:pt x="33" y="7"/>
                  </a:cubicBezTo>
                  <a:cubicBezTo>
                    <a:pt x="20" y="7"/>
                    <a:pt x="11" y="16"/>
                    <a:pt x="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54"/>
            <p:cNvSpPr>
              <a:spLocks noEditPoints="1"/>
            </p:cNvSpPr>
            <p:nvPr userDrawn="1"/>
          </p:nvSpPr>
          <p:spPr bwMode="auto">
            <a:xfrm>
              <a:off x="6886" y="2309"/>
              <a:ext cx="72" cy="77"/>
            </a:xfrm>
            <a:custGeom>
              <a:avLst/>
              <a:gdLst>
                <a:gd name="T0" fmla="*/ 7 w 58"/>
                <a:gd name="T1" fmla="*/ 33 h 63"/>
                <a:gd name="T2" fmla="*/ 7 w 58"/>
                <a:gd name="T3" fmla="*/ 36 h 63"/>
                <a:gd name="T4" fmla="*/ 27 w 58"/>
                <a:gd name="T5" fmla="*/ 56 h 63"/>
                <a:gd name="T6" fmla="*/ 48 w 58"/>
                <a:gd name="T7" fmla="*/ 45 h 63"/>
                <a:gd name="T8" fmla="*/ 54 w 58"/>
                <a:gd name="T9" fmla="*/ 47 h 63"/>
                <a:gd name="T10" fmla="*/ 26 w 58"/>
                <a:gd name="T11" fmla="*/ 63 h 63"/>
                <a:gd name="T12" fmla="*/ 0 w 58"/>
                <a:gd name="T13" fmla="*/ 36 h 63"/>
                <a:gd name="T14" fmla="*/ 33 w 58"/>
                <a:gd name="T15" fmla="*/ 0 h 63"/>
                <a:gd name="T16" fmla="*/ 58 w 58"/>
                <a:gd name="T17" fmla="*/ 26 h 63"/>
                <a:gd name="T18" fmla="*/ 57 w 58"/>
                <a:gd name="T19" fmla="*/ 33 h 63"/>
                <a:gd name="T20" fmla="*/ 7 w 58"/>
                <a:gd name="T21" fmla="*/ 33 h 63"/>
                <a:gd name="T22" fmla="*/ 8 w 58"/>
                <a:gd name="T23" fmla="*/ 27 h 63"/>
                <a:gd name="T24" fmla="*/ 50 w 58"/>
                <a:gd name="T25" fmla="*/ 27 h 63"/>
                <a:gd name="T26" fmla="*/ 50 w 58"/>
                <a:gd name="T27" fmla="*/ 26 h 63"/>
                <a:gd name="T28" fmla="*/ 32 w 58"/>
                <a:gd name="T29" fmla="*/ 7 h 63"/>
                <a:gd name="T30" fmla="*/ 8 w 58"/>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3">
                  <a:moveTo>
                    <a:pt x="7" y="33"/>
                  </a:moveTo>
                  <a:cubicBezTo>
                    <a:pt x="7" y="34"/>
                    <a:pt x="7" y="35"/>
                    <a:pt x="7" y="36"/>
                  </a:cubicBezTo>
                  <a:cubicBezTo>
                    <a:pt x="7" y="49"/>
                    <a:pt x="15" y="56"/>
                    <a:pt x="27" y="56"/>
                  </a:cubicBezTo>
                  <a:cubicBezTo>
                    <a:pt x="36" y="56"/>
                    <a:pt x="43" y="53"/>
                    <a:pt x="48" y="45"/>
                  </a:cubicBezTo>
                  <a:cubicBezTo>
                    <a:pt x="54" y="47"/>
                    <a:pt x="54" y="47"/>
                    <a:pt x="54" y="47"/>
                  </a:cubicBezTo>
                  <a:cubicBezTo>
                    <a:pt x="49" y="57"/>
                    <a:pt x="39" y="63"/>
                    <a:pt x="26" y="63"/>
                  </a:cubicBezTo>
                  <a:cubicBezTo>
                    <a:pt x="10" y="63"/>
                    <a:pt x="0" y="53"/>
                    <a:pt x="0" y="36"/>
                  </a:cubicBezTo>
                  <a:cubicBezTo>
                    <a:pt x="0" y="17"/>
                    <a:pt x="14" y="0"/>
                    <a:pt x="33" y="0"/>
                  </a:cubicBezTo>
                  <a:cubicBezTo>
                    <a:pt x="48" y="0"/>
                    <a:pt x="58" y="10"/>
                    <a:pt x="58" y="26"/>
                  </a:cubicBezTo>
                  <a:cubicBezTo>
                    <a:pt x="58" y="28"/>
                    <a:pt x="57" y="31"/>
                    <a:pt x="57" y="33"/>
                  </a:cubicBezTo>
                  <a:lnTo>
                    <a:pt x="7" y="33"/>
                  </a:lnTo>
                  <a:close/>
                  <a:moveTo>
                    <a:pt x="8" y="27"/>
                  </a:moveTo>
                  <a:cubicBezTo>
                    <a:pt x="50" y="27"/>
                    <a:pt x="50" y="27"/>
                    <a:pt x="50" y="27"/>
                  </a:cubicBezTo>
                  <a:cubicBezTo>
                    <a:pt x="50" y="26"/>
                    <a:pt x="50" y="26"/>
                    <a:pt x="50" y="26"/>
                  </a:cubicBezTo>
                  <a:cubicBezTo>
                    <a:pt x="50" y="13"/>
                    <a:pt x="43" y="7"/>
                    <a:pt x="32" y="7"/>
                  </a:cubicBezTo>
                  <a:cubicBezTo>
                    <a:pt x="20" y="7"/>
                    <a:pt x="11" y="16"/>
                    <a:pt x="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55"/>
            <p:cNvSpPr>
              <a:spLocks/>
            </p:cNvSpPr>
            <p:nvPr userDrawn="1"/>
          </p:nvSpPr>
          <p:spPr bwMode="auto">
            <a:xfrm>
              <a:off x="6980" y="2309"/>
              <a:ext cx="67" cy="74"/>
            </a:xfrm>
            <a:custGeom>
              <a:avLst/>
              <a:gdLst>
                <a:gd name="T0" fmla="*/ 54 w 54"/>
                <a:gd name="T1" fmla="*/ 20 h 61"/>
                <a:gd name="T2" fmla="*/ 54 w 54"/>
                <a:gd name="T3" fmla="*/ 24 h 61"/>
                <a:gd name="T4" fmla="*/ 50 w 54"/>
                <a:gd name="T5" fmla="*/ 61 h 61"/>
                <a:gd name="T6" fmla="*/ 43 w 54"/>
                <a:gd name="T7" fmla="*/ 61 h 61"/>
                <a:gd name="T8" fmla="*/ 46 w 54"/>
                <a:gd name="T9" fmla="*/ 27 h 61"/>
                <a:gd name="T10" fmla="*/ 47 w 54"/>
                <a:gd name="T11" fmla="*/ 22 h 61"/>
                <a:gd name="T12" fmla="*/ 32 w 54"/>
                <a:gd name="T13" fmla="*/ 7 h 61"/>
                <a:gd name="T14" fmla="*/ 11 w 54"/>
                <a:gd name="T15" fmla="*/ 28 h 61"/>
                <a:gd name="T16" fmla="*/ 7 w 54"/>
                <a:gd name="T17" fmla="*/ 61 h 61"/>
                <a:gd name="T18" fmla="*/ 0 w 54"/>
                <a:gd name="T19" fmla="*/ 61 h 61"/>
                <a:gd name="T20" fmla="*/ 6 w 54"/>
                <a:gd name="T21" fmla="*/ 2 h 61"/>
                <a:gd name="T22" fmla="*/ 13 w 54"/>
                <a:gd name="T23" fmla="*/ 2 h 61"/>
                <a:gd name="T24" fmla="*/ 12 w 54"/>
                <a:gd name="T25" fmla="*/ 12 h 61"/>
                <a:gd name="T26" fmla="*/ 12 w 54"/>
                <a:gd name="T27" fmla="*/ 12 h 61"/>
                <a:gd name="T28" fmla="*/ 35 w 54"/>
                <a:gd name="T29" fmla="*/ 0 h 61"/>
                <a:gd name="T30" fmla="*/ 54 w 54"/>
                <a:gd name="T31" fmla="*/ 2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61">
                  <a:moveTo>
                    <a:pt x="54" y="20"/>
                  </a:moveTo>
                  <a:cubicBezTo>
                    <a:pt x="54" y="22"/>
                    <a:pt x="54" y="23"/>
                    <a:pt x="54" y="24"/>
                  </a:cubicBezTo>
                  <a:cubicBezTo>
                    <a:pt x="50" y="61"/>
                    <a:pt x="50" y="61"/>
                    <a:pt x="50" y="61"/>
                  </a:cubicBezTo>
                  <a:cubicBezTo>
                    <a:pt x="43" y="61"/>
                    <a:pt x="43" y="61"/>
                    <a:pt x="43" y="61"/>
                  </a:cubicBezTo>
                  <a:cubicBezTo>
                    <a:pt x="46" y="27"/>
                    <a:pt x="46" y="27"/>
                    <a:pt x="46" y="27"/>
                  </a:cubicBezTo>
                  <a:cubicBezTo>
                    <a:pt x="46" y="25"/>
                    <a:pt x="47" y="24"/>
                    <a:pt x="47" y="22"/>
                  </a:cubicBezTo>
                  <a:cubicBezTo>
                    <a:pt x="47" y="12"/>
                    <a:pt x="42" y="7"/>
                    <a:pt x="32" y="7"/>
                  </a:cubicBezTo>
                  <a:cubicBezTo>
                    <a:pt x="21" y="7"/>
                    <a:pt x="12" y="15"/>
                    <a:pt x="11" y="28"/>
                  </a:cubicBezTo>
                  <a:cubicBezTo>
                    <a:pt x="7" y="61"/>
                    <a:pt x="7" y="61"/>
                    <a:pt x="7" y="61"/>
                  </a:cubicBezTo>
                  <a:cubicBezTo>
                    <a:pt x="0" y="61"/>
                    <a:pt x="0" y="61"/>
                    <a:pt x="0" y="61"/>
                  </a:cubicBezTo>
                  <a:cubicBezTo>
                    <a:pt x="6" y="2"/>
                    <a:pt x="6" y="2"/>
                    <a:pt x="6" y="2"/>
                  </a:cubicBezTo>
                  <a:cubicBezTo>
                    <a:pt x="13" y="2"/>
                    <a:pt x="13" y="2"/>
                    <a:pt x="13" y="2"/>
                  </a:cubicBezTo>
                  <a:cubicBezTo>
                    <a:pt x="12" y="12"/>
                    <a:pt x="12" y="12"/>
                    <a:pt x="12" y="12"/>
                  </a:cubicBezTo>
                  <a:cubicBezTo>
                    <a:pt x="12" y="12"/>
                    <a:pt x="12" y="12"/>
                    <a:pt x="12" y="12"/>
                  </a:cubicBezTo>
                  <a:cubicBezTo>
                    <a:pt x="17" y="5"/>
                    <a:pt x="26" y="0"/>
                    <a:pt x="35" y="0"/>
                  </a:cubicBezTo>
                  <a:cubicBezTo>
                    <a:pt x="47" y="0"/>
                    <a:pt x="54" y="7"/>
                    <a:pt x="5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56"/>
            <p:cNvSpPr>
              <a:spLocks/>
            </p:cNvSpPr>
            <p:nvPr userDrawn="1"/>
          </p:nvSpPr>
          <p:spPr bwMode="auto">
            <a:xfrm>
              <a:off x="7117" y="2337"/>
              <a:ext cx="48" cy="8"/>
            </a:xfrm>
            <a:custGeom>
              <a:avLst/>
              <a:gdLst>
                <a:gd name="T0" fmla="*/ 0 w 48"/>
                <a:gd name="T1" fmla="*/ 0 h 8"/>
                <a:gd name="T2" fmla="*/ 48 w 48"/>
                <a:gd name="T3" fmla="*/ 0 h 8"/>
                <a:gd name="T4" fmla="*/ 47 w 48"/>
                <a:gd name="T5" fmla="*/ 8 h 8"/>
                <a:gd name="T6" fmla="*/ 0 w 48"/>
                <a:gd name="T7" fmla="*/ 8 h 8"/>
                <a:gd name="T8" fmla="*/ 0 w 48"/>
                <a:gd name="T9" fmla="*/ 0 h 8"/>
              </a:gdLst>
              <a:ahLst/>
              <a:cxnLst>
                <a:cxn ang="0">
                  <a:pos x="T0" y="T1"/>
                </a:cxn>
                <a:cxn ang="0">
                  <a:pos x="T2" y="T3"/>
                </a:cxn>
                <a:cxn ang="0">
                  <a:pos x="T4" y="T5"/>
                </a:cxn>
                <a:cxn ang="0">
                  <a:pos x="T6" y="T7"/>
                </a:cxn>
                <a:cxn ang="0">
                  <a:pos x="T8" y="T9"/>
                </a:cxn>
              </a:cxnLst>
              <a:rect l="0" t="0" r="r" b="b"/>
              <a:pathLst>
                <a:path w="48" h="8">
                  <a:moveTo>
                    <a:pt x="0" y="0"/>
                  </a:moveTo>
                  <a:lnTo>
                    <a:pt x="48" y="0"/>
                  </a:lnTo>
                  <a:lnTo>
                    <a:pt x="47" y="8"/>
                  </a:lnTo>
                  <a:lnTo>
                    <a:pt x="0" y="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57"/>
            <p:cNvSpPr>
              <a:spLocks noEditPoints="1"/>
            </p:cNvSpPr>
            <p:nvPr userDrawn="1"/>
          </p:nvSpPr>
          <p:spPr bwMode="auto">
            <a:xfrm>
              <a:off x="7235" y="2274"/>
              <a:ext cx="79" cy="109"/>
            </a:xfrm>
            <a:custGeom>
              <a:avLst/>
              <a:gdLst>
                <a:gd name="T0" fmla="*/ 63 w 64"/>
                <a:gd name="T1" fmla="*/ 64 h 89"/>
                <a:gd name="T2" fmla="*/ 32 w 64"/>
                <a:gd name="T3" fmla="*/ 89 h 89"/>
                <a:gd name="T4" fmla="*/ 0 w 64"/>
                <a:gd name="T5" fmla="*/ 89 h 89"/>
                <a:gd name="T6" fmla="*/ 9 w 64"/>
                <a:gd name="T7" fmla="*/ 0 h 89"/>
                <a:gd name="T8" fmla="*/ 37 w 64"/>
                <a:gd name="T9" fmla="*/ 0 h 89"/>
                <a:gd name="T10" fmla="*/ 64 w 64"/>
                <a:gd name="T11" fmla="*/ 22 h 89"/>
                <a:gd name="T12" fmla="*/ 48 w 64"/>
                <a:gd name="T13" fmla="*/ 46 h 89"/>
                <a:gd name="T14" fmla="*/ 48 w 64"/>
                <a:gd name="T15" fmla="*/ 46 h 89"/>
                <a:gd name="T16" fmla="*/ 63 w 64"/>
                <a:gd name="T17" fmla="*/ 64 h 89"/>
                <a:gd name="T18" fmla="*/ 55 w 64"/>
                <a:gd name="T19" fmla="*/ 64 h 89"/>
                <a:gd name="T20" fmla="*/ 36 w 64"/>
                <a:gd name="T21" fmla="*/ 50 h 89"/>
                <a:gd name="T22" fmla="*/ 11 w 64"/>
                <a:gd name="T23" fmla="*/ 50 h 89"/>
                <a:gd name="T24" fmla="*/ 8 w 64"/>
                <a:gd name="T25" fmla="*/ 83 h 89"/>
                <a:gd name="T26" fmla="*/ 33 w 64"/>
                <a:gd name="T27" fmla="*/ 83 h 89"/>
                <a:gd name="T28" fmla="*/ 55 w 64"/>
                <a:gd name="T29" fmla="*/ 64 h 89"/>
                <a:gd name="T30" fmla="*/ 37 w 64"/>
                <a:gd name="T31" fmla="*/ 7 h 89"/>
                <a:gd name="T32" fmla="*/ 16 w 64"/>
                <a:gd name="T33" fmla="*/ 7 h 89"/>
                <a:gd name="T34" fmla="*/ 12 w 64"/>
                <a:gd name="T35" fmla="*/ 44 h 89"/>
                <a:gd name="T36" fmla="*/ 33 w 64"/>
                <a:gd name="T37" fmla="*/ 44 h 89"/>
                <a:gd name="T38" fmla="*/ 56 w 64"/>
                <a:gd name="T39" fmla="*/ 23 h 89"/>
                <a:gd name="T40" fmla="*/ 37 w 64"/>
                <a:gd name="T41" fmla="*/ 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9">
                  <a:moveTo>
                    <a:pt x="63" y="64"/>
                  </a:moveTo>
                  <a:cubicBezTo>
                    <a:pt x="63" y="81"/>
                    <a:pt x="50" y="89"/>
                    <a:pt x="32" y="89"/>
                  </a:cubicBezTo>
                  <a:cubicBezTo>
                    <a:pt x="0" y="89"/>
                    <a:pt x="0" y="89"/>
                    <a:pt x="0" y="89"/>
                  </a:cubicBezTo>
                  <a:cubicBezTo>
                    <a:pt x="9" y="0"/>
                    <a:pt x="9" y="0"/>
                    <a:pt x="9" y="0"/>
                  </a:cubicBezTo>
                  <a:cubicBezTo>
                    <a:pt x="37" y="0"/>
                    <a:pt x="37" y="0"/>
                    <a:pt x="37" y="0"/>
                  </a:cubicBezTo>
                  <a:cubicBezTo>
                    <a:pt x="54" y="0"/>
                    <a:pt x="64" y="8"/>
                    <a:pt x="64" y="22"/>
                  </a:cubicBezTo>
                  <a:cubicBezTo>
                    <a:pt x="64" y="34"/>
                    <a:pt x="59" y="42"/>
                    <a:pt x="48" y="46"/>
                  </a:cubicBezTo>
                  <a:cubicBezTo>
                    <a:pt x="48" y="46"/>
                    <a:pt x="48" y="46"/>
                    <a:pt x="48" y="46"/>
                  </a:cubicBezTo>
                  <a:cubicBezTo>
                    <a:pt x="58" y="49"/>
                    <a:pt x="63" y="55"/>
                    <a:pt x="63" y="64"/>
                  </a:cubicBezTo>
                  <a:close/>
                  <a:moveTo>
                    <a:pt x="55" y="64"/>
                  </a:moveTo>
                  <a:cubicBezTo>
                    <a:pt x="55" y="55"/>
                    <a:pt x="49" y="50"/>
                    <a:pt x="36" y="50"/>
                  </a:cubicBezTo>
                  <a:cubicBezTo>
                    <a:pt x="11" y="50"/>
                    <a:pt x="11" y="50"/>
                    <a:pt x="11" y="50"/>
                  </a:cubicBezTo>
                  <a:cubicBezTo>
                    <a:pt x="8" y="83"/>
                    <a:pt x="8" y="83"/>
                    <a:pt x="8" y="83"/>
                  </a:cubicBezTo>
                  <a:cubicBezTo>
                    <a:pt x="33" y="83"/>
                    <a:pt x="33" y="83"/>
                    <a:pt x="33" y="83"/>
                  </a:cubicBezTo>
                  <a:cubicBezTo>
                    <a:pt x="46" y="83"/>
                    <a:pt x="55" y="77"/>
                    <a:pt x="55" y="64"/>
                  </a:cubicBezTo>
                  <a:close/>
                  <a:moveTo>
                    <a:pt x="37" y="7"/>
                  </a:moveTo>
                  <a:cubicBezTo>
                    <a:pt x="16" y="7"/>
                    <a:pt x="16" y="7"/>
                    <a:pt x="16" y="7"/>
                  </a:cubicBezTo>
                  <a:cubicBezTo>
                    <a:pt x="12" y="44"/>
                    <a:pt x="12" y="44"/>
                    <a:pt x="12" y="44"/>
                  </a:cubicBezTo>
                  <a:cubicBezTo>
                    <a:pt x="33" y="44"/>
                    <a:pt x="33" y="44"/>
                    <a:pt x="33" y="44"/>
                  </a:cubicBezTo>
                  <a:cubicBezTo>
                    <a:pt x="48" y="44"/>
                    <a:pt x="56" y="37"/>
                    <a:pt x="56" y="23"/>
                  </a:cubicBezTo>
                  <a:cubicBezTo>
                    <a:pt x="56" y="12"/>
                    <a:pt x="49"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58"/>
            <p:cNvSpPr>
              <a:spLocks noEditPoints="1"/>
            </p:cNvSpPr>
            <p:nvPr userDrawn="1"/>
          </p:nvSpPr>
          <p:spPr bwMode="auto">
            <a:xfrm>
              <a:off x="7336" y="2309"/>
              <a:ext cx="71" cy="77"/>
            </a:xfrm>
            <a:custGeom>
              <a:avLst/>
              <a:gdLst>
                <a:gd name="T0" fmla="*/ 8 w 58"/>
                <a:gd name="T1" fmla="*/ 33 h 63"/>
                <a:gd name="T2" fmla="*/ 8 w 58"/>
                <a:gd name="T3" fmla="*/ 36 h 63"/>
                <a:gd name="T4" fmla="*/ 28 w 58"/>
                <a:gd name="T5" fmla="*/ 56 h 63"/>
                <a:gd name="T6" fmla="*/ 49 w 58"/>
                <a:gd name="T7" fmla="*/ 45 h 63"/>
                <a:gd name="T8" fmla="*/ 55 w 58"/>
                <a:gd name="T9" fmla="*/ 47 h 63"/>
                <a:gd name="T10" fmla="*/ 27 w 58"/>
                <a:gd name="T11" fmla="*/ 63 h 63"/>
                <a:gd name="T12" fmla="*/ 0 w 58"/>
                <a:gd name="T13" fmla="*/ 36 h 63"/>
                <a:gd name="T14" fmla="*/ 33 w 58"/>
                <a:gd name="T15" fmla="*/ 0 h 63"/>
                <a:gd name="T16" fmla="*/ 58 w 58"/>
                <a:gd name="T17" fmla="*/ 26 h 63"/>
                <a:gd name="T18" fmla="*/ 57 w 58"/>
                <a:gd name="T19" fmla="*/ 33 h 63"/>
                <a:gd name="T20" fmla="*/ 8 w 58"/>
                <a:gd name="T21" fmla="*/ 33 h 63"/>
                <a:gd name="T22" fmla="*/ 9 w 58"/>
                <a:gd name="T23" fmla="*/ 27 h 63"/>
                <a:gd name="T24" fmla="*/ 51 w 58"/>
                <a:gd name="T25" fmla="*/ 27 h 63"/>
                <a:gd name="T26" fmla="*/ 51 w 58"/>
                <a:gd name="T27" fmla="*/ 26 h 63"/>
                <a:gd name="T28" fmla="*/ 33 w 58"/>
                <a:gd name="T29" fmla="*/ 7 h 63"/>
                <a:gd name="T30" fmla="*/ 9 w 58"/>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3">
                  <a:moveTo>
                    <a:pt x="8" y="33"/>
                  </a:moveTo>
                  <a:cubicBezTo>
                    <a:pt x="8" y="34"/>
                    <a:pt x="8" y="35"/>
                    <a:pt x="8" y="36"/>
                  </a:cubicBezTo>
                  <a:cubicBezTo>
                    <a:pt x="8" y="49"/>
                    <a:pt x="16" y="56"/>
                    <a:pt x="28" y="56"/>
                  </a:cubicBezTo>
                  <a:cubicBezTo>
                    <a:pt x="36" y="56"/>
                    <a:pt x="44" y="53"/>
                    <a:pt x="49" y="45"/>
                  </a:cubicBezTo>
                  <a:cubicBezTo>
                    <a:pt x="55" y="47"/>
                    <a:pt x="55" y="47"/>
                    <a:pt x="55" y="47"/>
                  </a:cubicBezTo>
                  <a:cubicBezTo>
                    <a:pt x="50" y="57"/>
                    <a:pt x="39" y="63"/>
                    <a:pt x="27" y="63"/>
                  </a:cubicBezTo>
                  <a:cubicBezTo>
                    <a:pt x="11" y="63"/>
                    <a:pt x="0" y="53"/>
                    <a:pt x="0" y="36"/>
                  </a:cubicBezTo>
                  <a:cubicBezTo>
                    <a:pt x="0" y="17"/>
                    <a:pt x="14" y="0"/>
                    <a:pt x="33" y="0"/>
                  </a:cubicBezTo>
                  <a:cubicBezTo>
                    <a:pt x="48" y="0"/>
                    <a:pt x="58" y="10"/>
                    <a:pt x="58" y="26"/>
                  </a:cubicBezTo>
                  <a:cubicBezTo>
                    <a:pt x="58" y="28"/>
                    <a:pt x="58" y="31"/>
                    <a:pt x="57"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2" y="16"/>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59"/>
            <p:cNvSpPr>
              <a:spLocks noEditPoints="1"/>
            </p:cNvSpPr>
            <p:nvPr userDrawn="1"/>
          </p:nvSpPr>
          <p:spPr bwMode="auto">
            <a:xfrm>
              <a:off x="7464" y="2274"/>
              <a:ext cx="93" cy="109"/>
            </a:xfrm>
            <a:custGeom>
              <a:avLst/>
              <a:gdLst>
                <a:gd name="T0" fmla="*/ 77 w 93"/>
                <a:gd name="T1" fmla="*/ 84 h 109"/>
                <a:gd name="T2" fmla="*/ 22 w 93"/>
                <a:gd name="T3" fmla="*/ 84 h 109"/>
                <a:gd name="T4" fmla="*/ 10 w 93"/>
                <a:gd name="T5" fmla="*/ 109 h 109"/>
                <a:gd name="T6" fmla="*/ 0 w 93"/>
                <a:gd name="T7" fmla="*/ 109 h 109"/>
                <a:gd name="T8" fmla="*/ 53 w 93"/>
                <a:gd name="T9" fmla="*/ 0 h 109"/>
                <a:gd name="T10" fmla="*/ 63 w 93"/>
                <a:gd name="T11" fmla="*/ 0 h 109"/>
                <a:gd name="T12" fmla="*/ 93 w 93"/>
                <a:gd name="T13" fmla="*/ 109 h 109"/>
                <a:gd name="T14" fmla="*/ 84 w 93"/>
                <a:gd name="T15" fmla="*/ 109 h 109"/>
                <a:gd name="T16" fmla="*/ 77 w 93"/>
                <a:gd name="T17" fmla="*/ 84 h 109"/>
                <a:gd name="T18" fmla="*/ 74 w 93"/>
                <a:gd name="T19" fmla="*/ 75 h 109"/>
                <a:gd name="T20" fmla="*/ 57 w 93"/>
                <a:gd name="T21" fmla="*/ 11 h 109"/>
                <a:gd name="T22" fmla="*/ 57 w 93"/>
                <a:gd name="T23" fmla="*/ 11 h 109"/>
                <a:gd name="T24" fmla="*/ 27 w 93"/>
                <a:gd name="T25" fmla="*/ 75 h 109"/>
                <a:gd name="T26" fmla="*/ 74 w 93"/>
                <a:gd name="T27" fmla="*/ 7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 h="109">
                  <a:moveTo>
                    <a:pt x="77" y="84"/>
                  </a:moveTo>
                  <a:lnTo>
                    <a:pt x="22" y="84"/>
                  </a:lnTo>
                  <a:lnTo>
                    <a:pt x="10" y="109"/>
                  </a:lnTo>
                  <a:lnTo>
                    <a:pt x="0" y="109"/>
                  </a:lnTo>
                  <a:lnTo>
                    <a:pt x="53" y="0"/>
                  </a:lnTo>
                  <a:lnTo>
                    <a:pt x="63" y="0"/>
                  </a:lnTo>
                  <a:lnTo>
                    <a:pt x="93" y="109"/>
                  </a:lnTo>
                  <a:lnTo>
                    <a:pt x="84" y="109"/>
                  </a:lnTo>
                  <a:lnTo>
                    <a:pt x="77" y="84"/>
                  </a:lnTo>
                  <a:close/>
                  <a:moveTo>
                    <a:pt x="74" y="75"/>
                  </a:moveTo>
                  <a:lnTo>
                    <a:pt x="57" y="11"/>
                  </a:lnTo>
                  <a:lnTo>
                    <a:pt x="57" y="11"/>
                  </a:lnTo>
                  <a:lnTo>
                    <a:pt x="27" y="75"/>
                  </a:lnTo>
                  <a:lnTo>
                    <a:pt x="74"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60"/>
            <p:cNvSpPr>
              <a:spLocks/>
            </p:cNvSpPr>
            <p:nvPr userDrawn="1"/>
          </p:nvSpPr>
          <p:spPr bwMode="auto">
            <a:xfrm>
              <a:off x="7583" y="2274"/>
              <a:ext cx="21" cy="109"/>
            </a:xfrm>
            <a:custGeom>
              <a:avLst/>
              <a:gdLst>
                <a:gd name="T0" fmla="*/ 11 w 21"/>
                <a:gd name="T1" fmla="*/ 0 h 109"/>
                <a:gd name="T2" fmla="*/ 21 w 21"/>
                <a:gd name="T3" fmla="*/ 0 h 109"/>
                <a:gd name="T4" fmla="*/ 8 w 21"/>
                <a:gd name="T5" fmla="*/ 109 h 109"/>
                <a:gd name="T6" fmla="*/ 0 w 21"/>
                <a:gd name="T7" fmla="*/ 109 h 109"/>
                <a:gd name="T8" fmla="*/ 11 w 21"/>
                <a:gd name="T9" fmla="*/ 0 h 109"/>
              </a:gdLst>
              <a:ahLst/>
              <a:cxnLst>
                <a:cxn ang="0">
                  <a:pos x="T0" y="T1"/>
                </a:cxn>
                <a:cxn ang="0">
                  <a:pos x="T2" y="T3"/>
                </a:cxn>
                <a:cxn ang="0">
                  <a:pos x="T4" y="T5"/>
                </a:cxn>
                <a:cxn ang="0">
                  <a:pos x="T6" y="T7"/>
                </a:cxn>
                <a:cxn ang="0">
                  <a:pos x="T8" y="T9"/>
                </a:cxn>
              </a:cxnLst>
              <a:rect l="0" t="0" r="r" b="b"/>
              <a:pathLst>
                <a:path w="21" h="109">
                  <a:moveTo>
                    <a:pt x="11" y="0"/>
                  </a:moveTo>
                  <a:lnTo>
                    <a:pt x="21" y="0"/>
                  </a:lnTo>
                  <a:lnTo>
                    <a:pt x="8" y="109"/>
                  </a:lnTo>
                  <a:lnTo>
                    <a:pt x="0" y="109"/>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61"/>
            <p:cNvSpPr>
              <a:spLocks/>
            </p:cNvSpPr>
            <p:nvPr userDrawn="1"/>
          </p:nvSpPr>
          <p:spPr bwMode="auto">
            <a:xfrm>
              <a:off x="7714" y="2337"/>
              <a:ext cx="48" cy="8"/>
            </a:xfrm>
            <a:custGeom>
              <a:avLst/>
              <a:gdLst>
                <a:gd name="T0" fmla="*/ 1 w 48"/>
                <a:gd name="T1" fmla="*/ 0 h 8"/>
                <a:gd name="T2" fmla="*/ 48 w 48"/>
                <a:gd name="T3" fmla="*/ 0 h 8"/>
                <a:gd name="T4" fmla="*/ 48 w 48"/>
                <a:gd name="T5" fmla="*/ 8 h 8"/>
                <a:gd name="T6" fmla="*/ 0 w 48"/>
                <a:gd name="T7" fmla="*/ 8 h 8"/>
                <a:gd name="T8" fmla="*/ 1 w 48"/>
                <a:gd name="T9" fmla="*/ 0 h 8"/>
              </a:gdLst>
              <a:ahLst/>
              <a:cxnLst>
                <a:cxn ang="0">
                  <a:pos x="T0" y="T1"/>
                </a:cxn>
                <a:cxn ang="0">
                  <a:pos x="T2" y="T3"/>
                </a:cxn>
                <a:cxn ang="0">
                  <a:pos x="T4" y="T5"/>
                </a:cxn>
                <a:cxn ang="0">
                  <a:pos x="T6" y="T7"/>
                </a:cxn>
                <a:cxn ang="0">
                  <a:pos x="T8" y="T9"/>
                </a:cxn>
              </a:cxnLst>
              <a:rect l="0" t="0" r="r" b="b"/>
              <a:pathLst>
                <a:path w="48" h="8">
                  <a:moveTo>
                    <a:pt x="1" y="0"/>
                  </a:moveTo>
                  <a:lnTo>
                    <a:pt x="48" y="0"/>
                  </a:lnTo>
                  <a:lnTo>
                    <a:pt x="48" y="8"/>
                  </a:lnTo>
                  <a:lnTo>
                    <a:pt x="0" y="8"/>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2"/>
            <p:cNvSpPr>
              <a:spLocks noEditPoints="1"/>
            </p:cNvSpPr>
            <p:nvPr userDrawn="1"/>
          </p:nvSpPr>
          <p:spPr bwMode="auto">
            <a:xfrm>
              <a:off x="7831" y="2274"/>
              <a:ext cx="79" cy="109"/>
            </a:xfrm>
            <a:custGeom>
              <a:avLst/>
              <a:gdLst>
                <a:gd name="T0" fmla="*/ 63 w 64"/>
                <a:gd name="T1" fmla="*/ 64 h 89"/>
                <a:gd name="T2" fmla="*/ 33 w 64"/>
                <a:gd name="T3" fmla="*/ 89 h 89"/>
                <a:gd name="T4" fmla="*/ 0 w 64"/>
                <a:gd name="T5" fmla="*/ 89 h 89"/>
                <a:gd name="T6" fmla="*/ 9 w 64"/>
                <a:gd name="T7" fmla="*/ 0 h 89"/>
                <a:gd name="T8" fmla="*/ 37 w 64"/>
                <a:gd name="T9" fmla="*/ 0 h 89"/>
                <a:gd name="T10" fmla="*/ 64 w 64"/>
                <a:gd name="T11" fmla="*/ 22 h 89"/>
                <a:gd name="T12" fmla="*/ 48 w 64"/>
                <a:gd name="T13" fmla="*/ 46 h 89"/>
                <a:gd name="T14" fmla="*/ 48 w 64"/>
                <a:gd name="T15" fmla="*/ 46 h 89"/>
                <a:gd name="T16" fmla="*/ 63 w 64"/>
                <a:gd name="T17" fmla="*/ 64 h 89"/>
                <a:gd name="T18" fmla="*/ 55 w 64"/>
                <a:gd name="T19" fmla="*/ 64 h 89"/>
                <a:gd name="T20" fmla="*/ 36 w 64"/>
                <a:gd name="T21" fmla="*/ 50 h 89"/>
                <a:gd name="T22" fmla="*/ 12 w 64"/>
                <a:gd name="T23" fmla="*/ 50 h 89"/>
                <a:gd name="T24" fmla="*/ 9 w 64"/>
                <a:gd name="T25" fmla="*/ 83 h 89"/>
                <a:gd name="T26" fmla="*/ 33 w 64"/>
                <a:gd name="T27" fmla="*/ 83 h 89"/>
                <a:gd name="T28" fmla="*/ 55 w 64"/>
                <a:gd name="T29" fmla="*/ 64 h 89"/>
                <a:gd name="T30" fmla="*/ 37 w 64"/>
                <a:gd name="T31" fmla="*/ 7 h 89"/>
                <a:gd name="T32" fmla="*/ 16 w 64"/>
                <a:gd name="T33" fmla="*/ 7 h 89"/>
                <a:gd name="T34" fmla="*/ 13 w 64"/>
                <a:gd name="T35" fmla="*/ 44 h 89"/>
                <a:gd name="T36" fmla="*/ 33 w 64"/>
                <a:gd name="T37" fmla="*/ 44 h 89"/>
                <a:gd name="T38" fmla="*/ 56 w 64"/>
                <a:gd name="T39" fmla="*/ 23 h 89"/>
                <a:gd name="T40" fmla="*/ 37 w 64"/>
                <a:gd name="T41" fmla="*/ 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9">
                  <a:moveTo>
                    <a:pt x="63" y="64"/>
                  </a:moveTo>
                  <a:cubicBezTo>
                    <a:pt x="63" y="81"/>
                    <a:pt x="51" y="89"/>
                    <a:pt x="33" y="89"/>
                  </a:cubicBezTo>
                  <a:cubicBezTo>
                    <a:pt x="0" y="89"/>
                    <a:pt x="0" y="89"/>
                    <a:pt x="0" y="89"/>
                  </a:cubicBezTo>
                  <a:cubicBezTo>
                    <a:pt x="9" y="0"/>
                    <a:pt x="9" y="0"/>
                    <a:pt x="9" y="0"/>
                  </a:cubicBezTo>
                  <a:cubicBezTo>
                    <a:pt x="37" y="0"/>
                    <a:pt x="37" y="0"/>
                    <a:pt x="37" y="0"/>
                  </a:cubicBezTo>
                  <a:cubicBezTo>
                    <a:pt x="55" y="0"/>
                    <a:pt x="64" y="8"/>
                    <a:pt x="64" y="22"/>
                  </a:cubicBezTo>
                  <a:cubicBezTo>
                    <a:pt x="64" y="34"/>
                    <a:pt x="59" y="42"/>
                    <a:pt x="48" y="46"/>
                  </a:cubicBezTo>
                  <a:cubicBezTo>
                    <a:pt x="48" y="46"/>
                    <a:pt x="48" y="46"/>
                    <a:pt x="48" y="46"/>
                  </a:cubicBezTo>
                  <a:cubicBezTo>
                    <a:pt x="58" y="49"/>
                    <a:pt x="63" y="55"/>
                    <a:pt x="63" y="64"/>
                  </a:cubicBezTo>
                  <a:close/>
                  <a:moveTo>
                    <a:pt x="55" y="64"/>
                  </a:moveTo>
                  <a:cubicBezTo>
                    <a:pt x="55" y="55"/>
                    <a:pt x="49" y="50"/>
                    <a:pt x="36" y="50"/>
                  </a:cubicBezTo>
                  <a:cubicBezTo>
                    <a:pt x="12" y="50"/>
                    <a:pt x="12" y="50"/>
                    <a:pt x="12" y="50"/>
                  </a:cubicBezTo>
                  <a:cubicBezTo>
                    <a:pt x="9" y="83"/>
                    <a:pt x="9" y="83"/>
                    <a:pt x="9" y="83"/>
                  </a:cubicBezTo>
                  <a:cubicBezTo>
                    <a:pt x="33" y="83"/>
                    <a:pt x="33" y="83"/>
                    <a:pt x="33" y="83"/>
                  </a:cubicBezTo>
                  <a:cubicBezTo>
                    <a:pt x="47" y="83"/>
                    <a:pt x="55" y="77"/>
                    <a:pt x="55" y="64"/>
                  </a:cubicBezTo>
                  <a:close/>
                  <a:moveTo>
                    <a:pt x="37" y="7"/>
                  </a:moveTo>
                  <a:cubicBezTo>
                    <a:pt x="16" y="7"/>
                    <a:pt x="16" y="7"/>
                    <a:pt x="16" y="7"/>
                  </a:cubicBezTo>
                  <a:cubicBezTo>
                    <a:pt x="13" y="44"/>
                    <a:pt x="13" y="44"/>
                    <a:pt x="13" y="44"/>
                  </a:cubicBezTo>
                  <a:cubicBezTo>
                    <a:pt x="33" y="44"/>
                    <a:pt x="33" y="44"/>
                    <a:pt x="33" y="44"/>
                  </a:cubicBezTo>
                  <a:cubicBezTo>
                    <a:pt x="48" y="44"/>
                    <a:pt x="56" y="37"/>
                    <a:pt x="56" y="23"/>
                  </a:cubicBezTo>
                  <a:cubicBezTo>
                    <a:pt x="56" y="12"/>
                    <a:pt x="50"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63"/>
            <p:cNvSpPr>
              <a:spLocks noEditPoints="1"/>
            </p:cNvSpPr>
            <p:nvPr userDrawn="1"/>
          </p:nvSpPr>
          <p:spPr bwMode="auto">
            <a:xfrm>
              <a:off x="7934" y="2309"/>
              <a:ext cx="71" cy="77"/>
            </a:xfrm>
            <a:custGeom>
              <a:avLst/>
              <a:gdLst>
                <a:gd name="T0" fmla="*/ 7 w 58"/>
                <a:gd name="T1" fmla="*/ 33 h 63"/>
                <a:gd name="T2" fmla="*/ 7 w 58"/>
                <a:gd name="T3" fmla="*/ 36 h 63"/>
                <a:gd name="T4" fmla="*/ 27 w 58"/>
                <a:gd name="T5" fmla="*/ 56 h 63"/>
                <a:gd name="T6" fmla="*/ 48 w 58"/>
                <a:gd name="T7" fmla="*/ 45 h 63"/>
                <a:gd name="T8" fmla="*/ 55 w 58"/>
                <a:gd name="T9" fmla="*/ 47 h 63"/>
                <a:gd name="T10" fmla="*/ 26 w 58"/>
                <a:gd name="T11" fmla="*/ 63 h 63"/>
                <a:gd name="T12" fmla="*/ 0 w 58"/>
                <a:gd name="T13" fmla="*/ 36 h 63"/>
                <a:gd name="T14" fmla="*/ 33 w 58"/>
                <a:gd name="T15" fmla="*/ 0 h 63"/>
                <a:gd name="T16" fmla="*/ 58 w 58"/>
                <a:gd name="T17" fmla="*/ 26 h 63"/>
                <a:gd name="T18" fmla="*/ 57 w 58"/>
                <a:gd name="T19" fmla="*/ 33 h 63"/>
                <a:gd name="T20" fmla="*/ 7 w 58"/>
                <a:gd name="T21" fmla="*/ 33 h 63"/>
                <a:gd name="T22" fmla="*/ 8 w 58"/>
                <a:gd name="T23" fmla="*/ 27 h 63"/>
                <a:gd name="T24" fmla="*/ 50 w 58"/>
                <a:gd name="T25" fmla="*/ 27 h 63"/>
                <a:gd name="T26" fmla="*/ 50 w 58"/>
                <a:gd name="T27" fmla="*/ 26 h 63"/>
                <a:gd name="T28" fmla="*/ 32 w 58"/>
                <a:gd name="T29" fmla="*/ 7 h 63"/>
                <a:gd name="T30" fmla="*/ 8 w 58"/>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3">
                  <a:moveTo>
                    <a:pt x="7" y="33"/>
                  </a:moveTo>
                  <a:cubicBezTo>
                    <a:pt x="7" y="34"/>
                    <a:pt x="7" y="35"/>
                    <a:pt x="7" y="36"/>
                  </a:cubicBezTo>
                  <a:cubicBezTo>
                    <a:pt x="7" y="49"/>
                    <a:pt x="15" y="56"/>
                    <a:pt x="27" y="56"/>
                  </a:cubicBezTo>
                  <a:cubicBezTo>
                    <a:pt x="36" y="56"/>
                    <a:pt x="44" y="53"/>
                    <a:pt x="48" y="45"/>
                  </a:cubicBezTo>
                  <a:cubicBezTo>
                    <a:pt x="55" y="47"/>
                    <a:pt x="55" y="47"/>
                    <a:pt x="55" y="47"/>
                  </a:cubicBezTo>
                  <a:cubicBezTo>
                    <a:pt x="50" y="57"/>
                    <a:pt x="39" y="63"/>
                    <a:pt x="26" y="63"/>
                  </a:cubicBezTo>
                  <a:cubicBezTo>
                    <a:pt x="10" y="63"/>
                    <a:pt x="0" y="53"/>
                    <a:pt x="0" y="36"/>
                  </a:cubicBezTo>
                  <a:cubicBezTo>
                    <a:pt x="0" y="17"/>
                    <a:pt x="14" y="0"/>
                    <a:pt x="33" y="0"/>
                  </a:cubicBezTo>
                  <a:cubicBezTo>
                    <a:pt x="48" y="0"/>
                    <a:pt x="58" y="10"/>
                    <a:pt x="58" y="26"/>
                  </a:cubicBezTo>
                  <a:cubicBezTo>
                    <a:pt x="58" y="28"/>
                    <a:pt x="57" y="31"/>
                    <a:pt x="57" y="33"/>
                  </a:cubicBezTo>
                  <a:lnTo>
                    <a:pt x="7" y="33"/>
                  </a:lnTo>
                  <a:close/>
                  <a:moveTo>
                    <a:pt x="8" y="27"/>
                  </a:moveTo>
                  <a:cubicBezTo>
                    <a:pt x="50" y="27"/>
                    <a:pt x="50" y="27"/>
                    <a:pt x="50" y="27"/>
                  </a:cubicBezTo>
                  <a:cubicBezTo>
                    <a:pt x="50" y="26"/>
                    <a:pt x="50" y="26"/>
                    <a:pt x="50" y="26"/>
                  </a:cubicBezTo>
                  <a:cubicBezTo>
                    <a:pt x="50" y="13"/>
                    <a:pt x="43" y="7"/>
                    <a:pt x="32" y="7"/>
                  </a:cubicBezTo>
                  <a:cubicBezTo>
                    <a:pt x="20" y="7"/>
                    <a:pt x="11" y="16"/>
                    <a:pt x="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64"/>
            <p:cNvSpPr>
              <a:spLocks/>
            </p:cNvSpPr>
            <p:nvPr userDrawn="1"/>
          </p:nvSpPr>
          <p:spPr bwMode="auto">
            <a:xfrm>
              <a:off x="8072" y="2272"/>
              <a:ext cx="106" cy="114"/>
            </a:xfrm>
            <a:custGeom>
              <a:avLst/>
              <a:gdLst>
                <a:gd name="T0" fmla="*/ 46 w 86"/>
                <a:gd name="T1" fmla="*/ 47 h 93"/>
                <a:gd name="T2" fmla="*/ 84 w 86"/>
                <a:gd name="T3" fmla="*/ 47 h 93"/>
                <a:gd name="T4" fmla="*/ 79 w 86"/>
                <a:gd name="T5" fmla="*/ 91 h 93"/>
                <a:gd name="T6" fmla="*/ 73 w 86"/>
                <a:gd name="T7" fmla="*/ 91 h 93"/>
                <a:gd name="T8" fmla="*/ 74 w 86"/>
                <a:gd name="T9" fmla="*/ 73 h 93"/>
                <a:gd name="T10" fmla="*/ 73 w 86"/>
                <a:gd name="T11" fmla="*/ 73 h 93"/>
                <a:gd name="T12" fmla="*/ 38 w 86"/>
                <a:gd name="T13" fmla="*/ 93 h 93"/>
                <a:gd name="T14" fmla="*/ 0 w 86"/>
                <a:gd name="T15" fmla="*/ 53 h 93"/>
                <a:gd name="T16" fmla="*/ 49 w 86"/>
                <a:gd name="T17" fmla="*/ 0 h 93"/>
                <a:gd name="T18" fmla="*/ 86 w 86"/>
                <a:gd name="T19" fmla="*/ 29 h 93"/>
                <a:gd name="T20" fmla="*/ 78 w 86"/>
                <a:gd name="T21" fmla="*/ 31 h 93"/>
                <a:gd name="T22" fmla="*/ 49 w 86"/>
                <a:gd name="T23" fmla="*/ 7 h 93"/>
                <a:gd name="T24" fmla="*/ 8 w 86"/>
                <a:gd name="T25" fmla="*/ 52 h 93"/>
                <a:gd name="T26" fmla="*/ 39 w 86"/>
                <a:gd name="T27" fmla="*/ 86 h 93"/>
                <a:gd name="T28" fmla="*/ 76 w 86"/>
                <a:gd name="T29" fmla="*/ 54 h 93"/>
                <a:gd name="T30" fmla="*/ 45 w 86"/>
                <a:gd name="T31" fmla="*/ 54 h 93"/>
                <a:gd name="T32" fmla="*/ 46 w 86"/>
                <a:gd name="T33" fmla="*/ 4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93">
                  <a:moveTo>
                    <a:pt x="46" y="47"/>
                  </a:moveTo>
                  <a:cubicBezTo>
                    <a:pt x="84" y="47"/>
                    <a:pt x="84" y="47"/>
                    <a:pt x="84" y="47"/>
                  </a:cubicBezTo>
                  <a:cubicBezTo>
                    <a:pt x="79" y="91"/>
                    <a:pt x="79" y="91"/>
                    <a:pt x="79" y="91"/>
                  </a:cubicBezTo>
                  <a:cubicBezTo>
                    <a:pt x="73" y="91"/>
                    <a:pt x="73" y="91"/>
                    <a:pt x="73" y="91"/>
                  </a:cubicBezTo>
                  <a:cubicBezTo>
                    <a:pt x="74" y="73"/>
                    <a:pt x="74" y="73"/>
                    <a:pt x="74" y="73"/>
                  </a:cubicBezTo>
                  <a:cubicBezTo>
                    <a:pt x="73" y="73"/>
                    <a:pt x="73" y="73"/>
                    <a:pt x="73" y="73"/>
                  </a:cubicBezTo>
                  <a:cubicBezTo>
                    <a:pt x="66" y="86"/>
                    <a:pt x="53" y="93"/>
                    <a:pt x="38" y="93"/>
                  </a:cubicBezTo>
                  <a:cubicBezTo>
                    <a:pt x="16" y="93"/>
                    <a:pt x="0" y="77"/>
                    <a:pt x="0" y="53"/>
                  </a:cubicBezTo>
                  <a:cubicBezTo>
                    <a:pt x="0" y="24"/>
                    <a:pt x="20" y="0"/>
                    <a:pt x="49" y="0"/>
                  </a:cubicBezTo>
                  <a:cubicBezTo>
                    <a:pt x="69" y="0"/>
                    <a:pt x="83" y="12"/>
                    <a:pt x="86" y="29"/>
                  </a:cubicBezTo>
                  <a:cubicBezTo>
                    <a:pt x="78" y="31"/>
                    <a:pt x="78" y="31"/>
                    <a:pt x="78" y="31"/>
                  </a:cubicBezTo>
                  <a:cubicBezTo>
                    <a:pt x="76" y="16"/>
                    <a:pt x="65" y="7"/>
                    <a:pt x="49" y="7"/>
                  </a:cubicBezTo>
                  <a:cubicBezTo>
                    <a:pt x="24" y="7"/>
                    <a:pt x="8" y="27"/>
                    <a:pt x="8" y="52"/>
                  </a:cubicBezTo>
                  <a:cubicBezTo>
                    <a:pt x="8" y="73"/>
                    <a:pt x="21" y="86"/>
                    <a:pt x="39" y="86"/>
                  </a:cubicBezTo>
                  <a:cubicBezTo>
                    <a:pt x="57" y="86"/>
                    <a:pt x="72" y="74"/>
                    <a:pt x="76" y="54"/>
                  </a:cubicBezTo>
                  <a:cubicBezTo>
                    <a:pt x="45" y="54"/>
                    <a:pt x="45" y="54"/>
                    <a:pt x="45" y="54"/>
                  </a:cubicBezTo>
                  <a:lnTo>
                    <a:pt x="46"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265"/>
            <p:cNvSpPr>
              <a:spLocks/>
            </p:cNvSpPr>
            <p:nvPr userDrawn="1"/>
          </p:nvSpPr>
          <p:spPr bwMode="auto">
            <a:xfrm>
              <a:off x="8200" y="2274"/>
              <a:ext cx="20" cy="109"/>
            </a:xfrm>
            <a:custGeom>
              <a:avLst/>
              <a:gdLst>
                <a:gd name="T0" fmla="*/ 11 w 20"/>
                <a:gd name="T1" fmla="*/ 0 h 109"/>
                <a:gd name="T2" fmla="*/ 20 w 20"/>
                <a:gd name="T3" fmla="*/ 0 h 109"/>
                <a:gd name="T4" fmla="*/ 9 w 20"/>
                <a:gd name="T5" fmla="*/ 109 h 109"/>
                <a:gd name="T6" fmla="*/ 0 w 20"/>
                <a:gd name="T7" fmla="*/ 109 h 109"/>
                <a:gd name="T8" fmla="*/ 11 w 20"/>
                <a:gd name="T9" fmla="*/ 0 h 109"/>
              </a:gdLst>
              <a:ahLst/>
              <a:cxnLst>
                <a:cxn ang="0">
                  <a:pos x="T0" y="T1"/>
                </a:cxn>
                <a:cxn ang="0">
                  <a:pos x="T2" y="T3"/>
                </a:cxn>
                <a:cxn ang="0">
                  <a:pos x="T4" y="T5"/>
                </a:cxn>
                <a:cxn ang="0">
                  <a:pos x="T6" y="T7"/>
                </a:cxn>
                <a:cxn ang="0">
                  <a:pos x="T8" y="T9"/>
                </a:cxn>
              </a:cxnLst>
              <a:rect l="0" t="0" r="r" b="b"/>
              <a:pathLst>
                <a:path w="20" h="109">
                  <a:moveTo>
                    <a:pt x="11" y="0"/>
                  </a:moveTo>
                  <a:lnTo>
                    <a:pt x="20" y="0"/>
                  </a:lnTo>
                  <a:lnTo>
                    <a:pt x="9" y="109"/>
                  </a:lnTo>
                  <a:lnTo>
                    <a:pt x="0" y="109"/>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266"/>
            <p:cNvSpPr>
              <a:spLocks noEditPoints="1"/>
            </p:cNvSpPr>
            <p:nvPr userDrawn="1"/>
          </p:nvSpPr>
          <p:spPr bwMode="auto">
            <a:xfrm>
              <a:off x="8240" y="2309"/>
              <a:ext cx="75" cy="77"/>
            </a:xfrm>
            <a:custGeom>
              <a:avLst/>
              <a:gdLst>
                <a:gd name="T0" fmla="*/ 0 w 61"/>
                <a:gd name="T1" fmla="*/ 36 h 63"/>
                <a:gd name="T2" fmla="*/ 34 w 61"/>
                <a:gd name="T3" fmla="*/ 0 h 63"/>
                <a:gd name="T4" fmla="*/ 61 w 61"/>
                <a:gd name="T5" fmla="*/ 28 h 63"/>
                <a:gd name="T6" fmla="*/ 27 w 61"/>
                <a:gd name="T7" fmla="*/ 63 h 63"/>
                <a:gd name="T8" fmla="*/ 0 w 61"/>
                <a:gd name="T9" fmla="*/ 36 h 63"/>
                <a:gd name="T10" fmla="*/ 53 w 61"/>
                <a:gd name="T11" fmla="*/ 28 h 63"/>
                <a:gd name="T12" fmla="*/ 33 w 61"/>
                <a:gd name="T13" fmla="*/ 7 h 63"/>
                <a:gd name="T14" fmla="*/ 7 w 61"/>
                <a:gd name="T15" fmla="*/ 35 h 63"/>
                <a:gd name="T16" fmla="*/ 28 w 61"/>
                <a:gd name="T17" fmla="*/ 56 h 63"/>
                <a:gd name="T18" fmla="*/ 53 w 61"/>
                <a:gd name="T19" fmla="*/ 2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3">
                  <a:moveTo>
                    <a:pt x="0" y="36"/>
                  </a:moveTo>
                  <a:cubicBezTo>
                    <a:pt x="0" y="16"/>
                    <a:pt x="14" y="0"/>
                    <a:pt x="34" y="0"/>
                  </a:cubicBezTo>
                  <a:cubicBezTo>
                    <a:pt x="50" y="0"/>
                    <a:pt x="61" y="12"/>
                    <a:pt x="61" y="28"/>
                  </a:cubicBezTo>
                  <a:cubicBezTo>
                    <a:pt x="61" y="47"/>
                    <a:pt x="47" y="63"/>
                    <a:pt x="27" y="63"/>
                  </a:cubicBezTo>
                  <a:cubicBezTo>
                    <a:pt x="11" y="63"/>
                    <a:pt x="0" y="52"/>
                    <a:pt x="0" y="36"/>
                  </a:cubicBezTo>
                  <a:close/>
                  <a:moveTo>
                    <a:pt x="53" y="28"/>
                  </a:moveTo>
                  <a:cubicBezTo>
                    <a:pt x="53" y="15"/>
                    <a:pt x="45" y="7"/>
                    <a:pt x="33" y="7"/>
                  </a:cubicBezTo>
                  <a:cubicBezTo>
                    <a:pt x="18" y="7"/>
                    <a:pt x="7" y="20"/>
                    <a:pt x="7" y="35"/>
                  </a:cubicBezTo>
                  <a:cubicBezTo>
                    <a:pt x="7" y="48"/>
                    <a:pt x="16" y="56"/>
                    <a:pt x="28" y="56"/>
                  </a:cubicBezTo>
                  <a:cubicBezTo>
                    <a:pt x="43" y="56"/>
                    <a:pt x="53" y="44"/>
                    <a:pt x="5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267"/>
            <p:cNvSpPr>
              <a:spLocks noEditPoints="1"/>
            </p:cNvSpPr>
            <p:nvPr userDrawn="1"/>
          </p:nvSpPr>
          <p:spPr bwMode="auto">
            <a:xfrm>
              <a:off x="8337" y="2274"/>
              <a:ext cx="77" cy="112"/>
            </a:xfrm>
            <a:custGeom>
              <a:avLst/>
              <a:gdLst>
                <a:gd name="T0" fmla="*/ 62 w 62"/>
                <a:gd name="T1" fmla="*/ 56 h 91"/>
                <a:gd name="T2" fmla="*/ 30 w 62"/>
                <a:gd name="T3" fmla="*/ 91 h 91"/>
                <a:gd name="T4" fmla="*/ 9 w 62"/>
                <a:gd name="T5" fmla="*/ 79 h 91"/>
                <a:gd name="T6" fmla="*/ 9 w 62"/>
                <a:gd name="T7" fmla="*/ 79 h 91"/>
                <a:gd name="T8" fmla="*/ 7 w 62"/>
                <a:gd name="T9" fmla="*/ 89 h 91"/>
                <a:gd name="T10" fmla="*/ 0 w 62"/>
                <a:gd name="T11" fmla="*/ 89 h 91"/>
                <a:gd name="T12" fmla="*/ 10 w 62"/>
                <a:gd name="T13" fmla="*/ 0 h 91"/>
                <a:gd name="T14" fmla="*/ 17 w 62"/>
                <a:gd name="T15" fmla="*/ 0 h 91"/>
                <a:gd name="T16" fmla="*/ 13 w 62"/>
                <a:gd name="T17" fmla="*/ 40 h 91"/>
                <a:gd name="T18" fmla="*/ 13 w 62"/>
                <a:gd name="T19" fmla="*/ 40 h 91"/>
                <a:gd name="T20" fmla="*/ 36 w 62"/>
                <a:gd name="T21" fmla="*/ 28 h 91"/>
                <a:gd name="T22" fmla="*/ 62 w 62"/>
                <a:gd name="T23" fmla="*/ 56 h 91"/>
                <a:gd name="T24" fmla="*/ 54 w 62"/>
                <a:gd name="T25" fmla="*/ 56 h 91"/>
                <a:gd name="T26" fmla="*/ 34 w 62"/>
                <a:gd name="T27" fmla="*/ 35 h 91"/>
                <a:gd name="T28" fmla="*/ 11 w 62"/>
                <a:gd name="T29" fmla="*/ 54 h 91"/>
                <a:gd name="T30" fmla="*/ 10 w 62"/>
                <a:gd name="T31" fmla="*/ 65 h 91"/>
                <a:gd name="T32" fmla="*/ 29 w 62"/>
                <a:gd name="T33" fmla="*/ 84 h 91"/>
                <a:gd name="T34" fmla="*/ 54 w 62"/>
                <a:gd name="T35" fmla="*/ 5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91">
                  <a:moveTo>
                    <a:pt x="62" y="56"/>
                  </a:moveTo>
                  <a:cubicBezTo>
                    <a:pt x="62" y="75"/>
                    <a:pt x="49" y="91"/>
                    <a:pt x="30" y="91"/>
                  </a:cubicBezTo>
                  <a:cubicBezTo>
                    <a:pt x="20" y="91"/>
                    <a:pt x="12" y="87"/>
                    <a:pt x="9" y="79"/>
                  </a:cubicBezTo>
                  <a:cubicBezTo>
                    <a:pt x="9" y="79"/>
                    <a:pt x="9" y="79"/>
                    <a:pt x="9" y="79"/>
                  </a:cubicBezTo>
                  <a:cubicBezTo>
                    <a:pt x="7" y="89"/>
                    <a:pt x="7" y="89"/>
                    <a:pt x="7" y="89"/>
                  </a:cubicBezTo>
                  <a:cubicBezTo>
                    <a:pt x="0" y="89"/>
                    <a:pt x="0" y="89"/>
                    <a:pt x="0" y="89"/>
                  </a:cubicBezTo>
                  <a:cubicBezTo>
                    <a:pt x="10" y="0"/>
                    <a:pt x="10" y="0"/>
                    <a:pt x="10" y="0"/>
                  </a:cubicBezTo>
                  <a:cubicBezTo>
                    <a:pt x="17" y="0"/>
                    <a:pt x="17" y="0"/>
                    <a:pt x="17" y="0"/>
                  </a:cubicBezTo>
                  <a:cubicBezTo>
                    <a:pt x="13" y="40"/>
                    <a:pt x="13" y="40"/>
                    <a:pt x="13" y="40"/>
                  </a:cubicBezTo>
                  <a:cubicBezTo>
                    <a:pt x="13" y="40"/>
                    <a:pt x="13" y="40"/>
                    <a:pt x="13" y="40"/>
                  </a:cubicBezTo>
                  <a:cubicBezTo>
                    <a:pt x="18" y="33"/>
                    <a:pt x="27" y="28"/>
                    <a:pt x="36" y="28"/>
                  </a:cubicBezTo>
                  <a:cubicBezTo>
                    <a:pt x="51" y="28"/>
                    <a:pt x="62" y="39"/>
                    <a:pt x="62" y="56"/>
                  </a:cubicBezTo>
                  <a:close/>
                  <a:moveTo>
                    <a:pt x="54" y="56"/>
                  </a:moveTo>
                  <a:cubicBezTo>
                    <a:pt x="54" y="43"/>
                    <a:pt x="47" y="35"/>
                    <a:pt x="34" y="35"/>
                  </a:cubicBezTo>
                  <a:cubicBezTo>
                    <a:pt x="23" y="35"/>
                    <a:pt x="13" y="43"/>
                    <a:pt x="11" y="54"/>
                  </a:cubicBezTo>
                  <a:cubicBezTo>
                    <a:pt x="10" y="65"/>
                    <a:pt x="10" y="65"/>
                    <a:pt x="10" y="65"/>
                  </a:cubicBezTo>
                  <a:cubicBezTo>
                    <a:pt x="9" y="76"/>
                    <a:pt x="17" y="84"/>
                    <a:pt x="29" y="84"/>
                  </a:cubicBezTo>
                  <a:cubicBezTo>
                    <a:pt x="44" y="84"/>
                    <a:pt x="54" y="72"/>
                    <a:pt x="54"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268"/>
            <p:cNvSpPr>
              <a:spLocks noEditPoints="1"/>
            </p:cNvSpPr>
            <p:nvPr userDrawn="1"/>
          </p:nvSpPr>
          <p:spPr bwMode="auto">
            <a:xfrm>
              <a:off x="8435" y="2309"/>
              <a:ext cx="76" cy="77"/>
            </a:xfrm>
            <a:custGeom>
              <a:avLst/>
              <a:gdLst>
                <a:gd name="T0" fmla="*/ 62 w 62"/>
                <a:gd name="T1" fmla="*/ 2 h 63"/>
                <a:gd name="T2" fmla="*/ 55 w 62"/>
                <a:gd name="T3" fmla="*/ 61 h 63"/>
                <a:gd name="T4" fmla="*/ 49 w 62"/>
                <a:gd name="T5" fmla="*/ 61 h 63"/>
                <a:gd name="T6" fmla="*/ 49 w 62"/>
                <a:gd name="T7" fmla="*/ 51 h 63"/>
                <a:gd name="T8" fmla="*/ 49 w 62"/>
                <a:gd name="T9" fmla="*/ 51 h 63"/>
                <a:gd name="T10" fmla="*/ 26 w 62"/>
                <a:gd name="T11" fmla="*/ 63 h 63"/>
                <a:gd name="T12" fmla="*/ 0 w 62"/>
                <a:gd name="T13" fmla="*/ 36 h 63"/>
                <a:gd name="T14" fmla="*/ 33 w 62"/>
                <a:gd name="T15" fmla="*/ 0 h 63"/>
                <a:gd name="T16" fmla="*/ 53 w 62"/>
                <a:gd name="T17" fmla="*/ 12 h 63"/>
                <a:gd name="T18" fmla="*/ 53 w 62"/>
                <a:gd name="T19" fmla="*/ 12 h 63"/>
                <a:gd name="T20" fmla="*/ 55 w 62"/>
                <a:gd name="T21" fmla="*/ 2 h 63"/>
                <a:gd name="T22" fmla="*/ 62 w 62"/>
                <a:gd name="T23" fmla="*/ 2 h 63"/>
                <a:gd name="T24" fmla="*/ 33 w 62"/>
                <a:gd name="T25" fmla="*/ 7 h 63"/>
                <a:gd name="T26" fmla="*/ 8 w 62"/>
                <a:gd name="T27" fmla="*/ 35 h 63"/>
                <a:gd name="T28" fmla="*/ 28 w 62"/>
                <a:gd name="T29" fmla="*/ 56 h 63"/>
                <a:gd name="T30" fmla="*/ 51 w 62"/>
                <a:gd name="T31" fmla="*/ 37 h 63"/>
                <a:gd name="T32" fmla="*/ 52 w 62"/>
                <a:gd name="T33" fmla="*/ 26 h 63"/>
                <a:gd name="T34" fmla="*/ 33 w 62"/>
                <a:gd name="T35" fmla="*/ 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3">
                  <a:moveTo>
                    <a:pt x="62" y="2"/>
                  </a:moveTo>
                  <a:cubicBezTo>
                    <a:pt x="55" y="61"/>
                    <a:pt x="55" y="61"/>
                    <a:pt x="55" y="61"/>
                  </a:cubicBezTo>
                  <a:cubicBezTo>
                    <a:pt x="49" y="61"/>
                    <a:pt x="49" y="61"/>
                    <a:pt x="49" y="61"/>
                  </a:cubicBezTo>
                  <a:cubicBezTo>
                    <a:pt x="49" y="51"/>
                    <a:pt x="49" y="51"/>
                    <a:pt x="49" y="51"/>
                  </a:cubicBezTo>
                  <a:cubicBezTo>
                    <a:pt x="49" y="51"/>
                    <a:pt x="49" y="51"/>
                    <a:pt x="49" y="51"/>
                  </a:cubicBezTo>
                  <a:cubicBezTo>
                    <a:pt x="44" y="59"/>
                    <a:pt x="36" y="63"/>
                    <a:pt x="26" y="63"/>
                  </a:cubicBezTo>
                  <a:cubicBezTo>
                    <a:pt x="11" y="63"/>
                    <a:pt x="0" y="52"/>
                    <a:pt x="0" y="36"/>
                  </a:cubicBezTo>
                  <a:cubicBezTo>
                    <a:pt x="0" y="16"/>
                    <a:pt x="14" y="0"/>
                    <a:pt x="33" y="0"/>
                  </a:cubicBezTo>
                  <a:cubicBezTo>
                    <a:pt x="42" y="0"/>
                    <a:pt x="50" y="5"/>
                    <a:pt x="53" y="12"/>
                  </a:cubicBezTo>
                  <a:cubicBezTo>
                    <a:pt x="53" y="12"/>
                    <a:pt x="53" y="12"/>
                    <a:pt x="53" y="12"/>
                  </a:cubicBezTo>
                  <a:cubicBezTo>
                    <a:pt x="55" y="2"/>
                    <a:pt x="55" y="2"/>
                    <a:pt x="55" y="2"/>
                  </a:cubicBezTo>
                  <a:lnTo>
                    <a:pt x="62" y="2"/>
                  </a:lnTo>
                  <a:close/>
                  <a:moveTo>
                    <a:pt x="33" y="7"/>
                  </a:moveTo>
                  <a:cubicBezTo>
                    <a:pt x="18" y="7"/>
                    <a:pt x="8" y="20"/>
                    <a:pt x="8" y="35"/>
                  </a:cubicBezTo>
                  <a:cubicBezTo>
                    <a:pt x="8" y="48"/>
                    <a:pt x="16" y="56"/>
                    <a:pt x="28" y="56"/>
                  </a:cubicBezTo>
                  <a:cubicBezTo>
                    <a:pt x="40" y="56"/>
                    <a:pt x="50" y="48"/>
                    <a:pt x="51" y="37"/>
                  </a:cubicBezTo>
                  <a:cubicBezTo>
                    <a:pt x="52" y="26"/>
                    <a:pt x="52" y="26"/>
                    <a:pt x="52" y="26"/>
                  </a:cubicBezTo>
                  <a:cubicBezTo>
                    <a:pt x="53" y="15"/>
                    <a:pt x="45" y="7"/>
                    <a:pt x="3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269"/>
            <p:cNvSpPr>
              <a:spLocks/>
            </p:cNvSpPr>
            <p:nvPr userDrawn="1"/>
          </p:nvSpPr>
          <p:spPr bwMode="auto">
            <a:xfrm>
              <a:off x="8535" y="2274"/>
              <a:ext cx="21" cy="109"/>
            </a:xfrm>
            <a:custGeom>
              <a:avLst/>
              <a:gdLst>
                <a:gd name="T0" fmla="*/ 12 w 21"/>
                <a:gd name="T1" fmla="*/ 0 h 109"/>
                <a:gd name="T2" fmla="*/ 21 w 21"/>
                <a:gd name="T3" fmla="*/ 0 h 109"/>
                <a:gd name="T4" fmla="*/ 10 w 21"/>
                <a:gd name="T5" fmla="*/ 109 h 109"/>
                <a:gd name="T6" fmla="*/ 0 w 21"/>
                <a:gd name="T7" fmla="*/ 109 h 109"/>
                <a:gd name="T8" fmla="*/ 12 w 21"/>
                <a:gd name="T9" fmla="*/ 0 h 109"/>
              </a:gdLst>
              <a:ahLst/>
              <a:cxnLst>
                <a:cxn ang="0">
                  <a:pos x="T0" y="T1"/>
                </a:cxn>
                <a:cxn ang="0">
                  <a:pos x="T2" y="T3"/>
                </a:cxn>
                <a:cxn ang="0">
                  <a:pos x="T4" y="T5"/>
                </a:cxn>
                <a:cxn ang="0">
                  <a:pos x="T6" y="T7"/>
                </a:cxn>
                <a:cxn ang="0">
                  <a:pos x="T8" y="T9"/>
                </a:cxn>
              </a:cxnLst>
              <a:rect l="0" t="0" r="r" b="b"/>
              <a:pathLst>
                <a:path w="21" h="109">
                  <a:moveTo>
                    <a:pt x="12" y="0"/>
                  </a:moveTo>
                  <a:lnTo>
                    <a:pt x="21" y="0"/>
                  </a:lnTo>
                  <a:lnTo>
                    <a:pt x="10" y="109"/>
                  </a:lnTo>
                  <a:lnTo>
                    <a:pt x="0" y="109"/>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270"/>
            <p:cNvSpPr>
              <a:spLocks/>
            </p:cNvSpPr>
            <p:nvPr userDrawn="1"/>
          </p:nvSpPr>
          <p:spPr bwMode="auto">
            <a:xfrm>
              <a:off x="8620" y="2337"/>
              <a:ext cx="48" cy="8"/>
            </a:xfrm>
            <a:custGeom>
              <a:avLst/>
              <a:gdLst>
                <a:gd name="T0" fmla="*/ 1 w 48"/>
                <a:gd name="T1" fmla="*/ 0 h 8"/>
                <a:gd name="T2" fmla="*/ 48 w 48"/>
                <a:gd name="T3" fmla="*/ 0 h 8"/>
                <a:gd name="T4" fmla="*/ 47 w 48"/>
                <a:gd name="T5" fmla="*/ 8 h 8"/>
                <a:gd name="T6" fmla="*/ 0 w 48"/>
                <a:gd name="T7" fmla="*/ 8 h 8"/>
                <a:gd name="T8" fmla="*/ 1 w 48"/>
                <a:gd name="T9" fmla="*/ 0 h 8"/>
              </a:gdLst>
              <a:ahLst/>
              <a:cxnLst>
                <a:cxn ang="0">
                  <a:pos x="T0" y="T1"/>
                </a:cxn>
                <a:cxn ang="0">
                  <a:pos x="T2" y="T3"/>
                </a:cxn>
                <a:cxn ang="0">
                  <a:pos x="T4" y="T5"/>
                </a:cxn>
                <a:cxn ang="0">
                  <a:pos x="T6" y="T7"/>
                </a:cxn>
                <a:cxn ang="0">
                  <a:pos x="T8" y="T9"/>
                </a:cxn>
              </a:cxnLst>
              <a:rect l="0" t="0" r="r" b="b"/>
              <a:pathLst>
                <a:path w="48" h="8">
                  <a:moveTo>
                    <a:pt x="1" y="0"/>
                  </a:moveTo>
                  <a:lnTo>
                    <a:pt x="48" y="0"/>
                  </a:lnTo>
                  <a:lnTo>
                    <a:pt x="47" y="8"/>
                  </a:lnTo>
                  <a:lnTo>
                    <a:pt x="0" y="8"/>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271"/>
            <p:cNvSpPr>
              <a:spLocks noEditPoints="1"/>
            </p:cNvSpPr>
            <p:nvPr userDrawn="1"/>
          </p:nvSpPr>
          <p:spPr bwMode="auto">
            <a:xfrm>
              <a:off x="8737" y="2274"/>
              <a:ext cx="80" cy="109"/>
            </a:xfrm>
            <a:custGeom>
              <a:avLst/>
              <a:gdLst>
                <a:gd name="T0" fmla="*/ 63 w 64"/>
                <a:gd name="T1" fmla="*/ 64 h 89"/>
                <a:gd name="T2" fmla="*/ 33 w 64"/>
                <a:gd name="T3" fmla="*/ 89 h 89"/>
                <a:gd name="T4" fmla="*/ 0 w 64"/>
                <a:gd name="T5" fmla="*/ 89 h 89"/>
                <a:gd name="T6" fmla="*/ 9 w 64"/>
                <a:gd name="T7" fmla="*/ 0 h 89"/>
                <a:gd name="T8" fmla="*/ 37 w 64"/>
                <a:gd name="T9" fmla="*/ 0 h 89"/>
                <a:gd name="T10" fmla="*/ 64 w 64"/>
                <a:gd name="T11" fmla="*/ 22 h 89"/>
                <a:gd name="T12" fmla="*/ 48 w 64"/>
                <a:gd name="T13" fmla="*/ 46 h 89"/>
                <a:gd name="T14" fmla="*/ 48 w 64"/>
                <a:gd name="T15" fmla="*/ 46 h 89"/>
                <a:gd name="T16" fmla="*/ 63 w 64"/>
                <a:gd name="T17" fmla="*/ 64 h 89"/>
                <a:gd name="T18" fmla="*/ 55 w 64"/>
                <a:gd name="T19" fmla="*/ 64 h 89"/>
                <a:gd name="T20" fmla="*/ 36 w 64"/>
                <a:gd name="T21" fmla="*/ 50 h 89"/>
                <a:gd name="T22" fmla="*/ 12 w 64"/>
                <a:gd name="T23" fmla="*/ 50 h 89"/>
                <a:gd name="T24" fmla="*/ 9 w 64"/>
                <a:gd name="T25" fmla="*/ 83 h 89"/>
                <a:gd name="T26" fmla="*/ 33 w 64"/>
                <a:gd name="T27" fmla="*/ 83 h 89"/>
                <a:gd name="T28" fmla="*/ 55 w 64"/>
                <a:gd name="T29" fmla="*/ 64 h 89"/>
                <a:gd name="T30" fmla="*/ 37 w 64"/>
                <a:gd name="T31" fmla="*/ 7 h 89"/>
                <a:gd name="T32" fmla="*/ 16 w 64"/>
                <a:gd name="T33" fmla="*/ 7 h 89"/>
                <a:gd name="T34" fmla="*/ 13 w 64"/>
                <a:gd name="T35" fmla="*/ 44 h 89"/>
                <a:gd name="T36" fmla="*/ 33 w 64"/>
                <a:gd name="T37" fmla="*/ 44 h 89"/>
                <a:gd name="T38" fmla="*/ 56 w 64"/>
                <a:gd name="T39" fmla="*/ 23 h 89"/>
                <a:gd name="T40" fmla="*/ 37 w 64"/>
                <a:gd name="T41" fmla="*/ 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9">
                  <a:moveTo>
                    <a:pt x="63" y="64"/>
                  </a:moveTo>
                  <a:cubicBezTo>
                    <a:pt x="63" y="81"/>
                    <a:pt x="51" y="89"/>
                    <a:pt x="33" y="89"/>
                  </a:cubicBezTo>
                  <a:cubicBezTo>
                    <a:pt x="0" y="89"/>
                    <a:pt x="0" y="89"/>
                    <a:pt x="0" y="89"/>
                  </a:cubicBezTo>
                  <a:cubicBezTo>
                    <a:pt x="9" y="0"/>
                    <a:pt x="9" y="0"/>
                    <a:pt x="9" y="0"/>
                  </a:cubicBezTo>
                  <a:cubicBezTo>
                    <a:pt x="37" y="0"/>
                    <a:pt x="37" y="0"/>
                    <a:pt x="37" y="0"/>
                  </a:cubicBezTo>
                  <a:cubicBezTo>
                    <a:pt x="55" y="0"/>
                    <a:pt x="64" y="8"/>
                    <a:pt x="64" y="22"/>
                  </a:cubicBezTo>
                  <a:cubicBezTo>
                    <a:pt x="64" y="34"/>
                    <a:pt x="59" y="42"/>
                    <a:pt x="48" y="46"/>
                  </a:cubicBezTo>
                  <a:cubicBezTo>
                    <a:pt x="48" y="46"/>
                    <a:pt x="48" y="46"/>
                    <a:pt x="48" y="46"/>
                  </a:cubicBezTo>
                  <a:cubicBezTo>
                    <a:pt x="58" y="49"/>
                    <a:pt x="63" y="55"/>
                    <a:pt x="63" y="64"/>
                  </a:cubicBezTo>
                  <a:close/>
                  <a:moveTo>
                    <a:pt x="55" y="64"/>
                  </a:moveTo>
                  <a:cubicBezTo>
                    <a:pt x="55" y="55"/>
                    <a:pt x="49" y="50"/>
                    <a:pt x="36" y="50"/>
                  </a:cubicBezTo>
                  <a:cubicBezTo>
                    <a:pt x="12" y="50"/>
                    <a:pt x="12" y="50"/>
                    <a:pt x="12" y="50"/>
                  </a:cubicBezTo>
                  <a:cubicBezTo>
                    <a:pt x="9" y="83"/>
                    <a:pt x="9" y="83"/>
                    <a:pt x="9" y="83"/>
                  </a:cubicBezTo>
                  <a:cubicBezTo>
                    <a:pt x="33" y="83"/>
                    <a:pt x="33" y="83"/>
                    <a:pt x="33" y="83"/>
                  </a:cubicBezTo>
                  <a:cubicBezTo>
                    <a:pt x="47" y="83"/>
                    <a:pt x="55" y="77"/>
                    <a:pt x="55" y="64"/>
                  </a:cubicBezTo>
                  <a:close/>
                  <a:moveTo>
                    <a:pt x="37" y="7"/>
                  </a:moveTo>
                  <a:cubicBezTo>
                    <a:pt x="16" y="7"/>
                    <a:pt x="16" y="7"/>
                    <a:pt x="16" y="7"/>
                  </a:cubicBezTo>
                  <a:cubicBezTo>
                    <a:pt x="13" y="44"/>
                    <a:pt x="13" y="44"/>
                    <a:pt x="13" y="44"/>
                  </a:cubicBezTo>
                  <a:cubicBezTo>
                    <a:pt x="33" y="44"/>
                    <a:pt x="33" y="44"/>
                    <a:pt x="33" y="44"/>
                  </a:cubicBezTo>
                  <a:cubicBezTo>
                    <a:pt x="48" y="44"/>
                    <a:pt x="56" y="37"/>
                    <a:pt x="56" y="23"/>
                  </a:cubicBezTo>
                  <a:cubicBezTo>
                    <a:pt x="56" y="12"/>
                    <a:pt x="50"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272"/>
            <p:cNvSpPr>
              <a:spLocks noEditPoints="1"/>
            </p:cNvSpPr>
            <p:nvPr userDrawn="1"/>
          </p:nvSpPr>
          <p:spPr bwMode="auto">
            <a:xfrm>
              <a:off x="8839" y="2309"/>
              <a:ext cx="73" cy="77"/>
            </a:xfrm>
            <a:custGeom>
              <a:avLst/>
              <a:gdLst>
                <a:gd name="T0" fmla="*/ 8 w 59"/>
                <a:gd name="T1" fmla="*/ 33 h 63"/>
                <a:gd name="T2" fmla="*/ 8 w 59"/>
                <a:gd name="T3" fmla="*/ 36 h 63"/>
                <a:gd name="T4" fmla="*/ 28 w 59"/>
                <a:gd name="T5" fmla="*/ 56 h 63"/>
                <a:gd name="T6" fmla="*/ 49 w 59"/>
                <a:gd name="T7" fmla="*/ 45 h 63"/>
                <a:gd name="T8" fmla="*/ 55 w 59"/>
                <a:gd name="T9" fmla="*/ 47 h 63"/>
                <a:gd name="T10" fmla="*/ 27 w 59"/>
                <a:gd name="T11" fmla="*/ 63 h 63"/>
                <a:gd name="T12" fmla="*/ 0 w 59"/>
                <a:gd name="T13" fmla="*/ 36 h 63"/>
                <a:gd name="T14" fmla="*/ 34 w 59"/>
                <a:gd name="T15" fmla="*/ 0 h 63"/>
                <a:gd name="T16" fmla="*/ 59 w 59"/>
                <a:gd name="T17" fmla="*/ 26 h 63"/>
                <a:gd name="T18" fmla="*/ 58 w 59"/>
                <a:gd name="T19" fmla="*/ 33 h 63"/>
                <a:gd name="T20" fmla="*/ 8 w 59"/>
                <a:gd name="T21" fmla="*/ 33 h 63"/>
                <a:gd name="T22" fmla="*/ 9 w 59"/>
                <a:gd name="T23" fmla="*/ 27 h 63"/>
                <a:gd name="T24" fmla="*/ 51 w 59"/>
                <a:gd name="T25" fmla="*/ 27 h 63"/>
                <a:gd name="T26" fmla="*/ 51 w 59"/>
                <a:gd name="T27" fmla="*/ 26 h 63"/>
                <a:gd name="T28" fmla="*/ 33 w 59"/>
                <a:gd name="T29" fmla="*/ 7 h 63"/>
                <a:gd name="T30" fmla="*/ 9 w 59"/>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3">
                  <a:moveTo>
                    <a:pt x="8" y="33"/>
                  </a:moveTo>
                  <a:cubicBezTo>
                    <a:pt x="8" y="34"/>
                    <a:pt x="8" y="35"/>
                    <a:pt x="8" y="36"/>
                  </a:cubicBezTo>
                  <a:cubicBezTo>
                    <a:pt x="8" y="49"/>
                    <a:pt x="16" y="56"/>
                    <a:pt x="28" y="56"/>
                  </a:cubicBezTo>
                  <a:cubicBezTo>
                    <a:pt x="37" y="56"/>
                    <a:pt x="44" y="53"/>
                    <a:pt x="49" y="45"/>
                  </a:cubicBezTo>
                  <a:cubicBezTo>
                    <a:pt x="55" y="47"/>
                    <a:pt x="55" y="47"/>
                    <a:pt x="55" y="47"/>
                  </a:cubicBezTo>
                  <a:cubicBezTo>
                    <a:pt x="50" y="57"/>
                    <a:pt x="40" y="63"/>
                    <a:pt x="27" y="63"/>
                  </a:cubicBezTo>
                  <a:cubicBezTo>
                    <a:pt x="11" y="63"/>
                    <a:pt x="0" y="53"/>
                    <a:pt x="0" y="36"/>
                  </a:cubicBezTo>
                  <a:cubicBezTo>
                    <a:pt x="0" y="17"/>
                    <a:pt x="15" y="0"/>
                    <a:pt x="34" y="0"/>
                  </a:cubicBezTo>
                  <a:cubicBezTo>
                    <a:pt x="48" y="0"/>
                    <a:pt x="59" y="10"/>
                    <a:pt x="59" y="26"/>
                  </a:cubicBezTo>
                  <a:cubicBezTo>
                    <a:pt x="59" y="28"/>
                    <a:pt x="58" y="31"/>
                    <a:pt x="58" y="33"/>
                  </a:cubicBezTo>
                  <a:lnTo>
                    <a:pt x="8" y="33"/>
                  </a:lnTo>
                  <a:close/>
                  <a:moveTo>
                    <a:pt x="9" y="27"/>
                  </a:moveTo>
                  <a:cubicBezTo>
                    <a:pt x="51" y="27"/>
                    <a:pt x="51" y="27"/>
                    <a:pt x="51" y="27"/>
                  </a:cubicBezTo>
                  <a:cubicBezTo>
                    <a:pt x="51" y="26"/>
                    <a:pt x="51" y="26"/>
                    <a:pt x="51" y="26"/>
                  </a:cubicBezTo>
                  <a:cubicBezTo>
                    <a:pt x="51" y="13"/>
                    <a:pt x="44" y="7"/>
                    <a:pt x="33" y="7"/>
                  </a:cubicBezTo>
                  <a:cubicBezTo>
                    <a:pt x="21" y="7"/>
                    <a:pt x="12" y="16"/>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273"/>
            <p:cNvSpPr>
              <a:spLocks/>
            </p:cNvSpPr>
            <p:nvPr userDrawn="1"/>
          </p:nvSpPr>
          <p:spPr bwMode="auto">
            <a:xfrm>
              <a:off x="8980" y="2274"/>
              <a:ext cx="22" cy="109"/>
            </a:xfrm>
            <a:custGeom>
              <a:avLst/>
              <a:gdLst>
                <a:gd name="T0" fmla="*/ 12 w 22"/>
                <a:gd name="T1" fmla="*/ 0 h 109"/>
                <a:gd name="T2" fmla="*/ 22 w 22"/>
                <a:gd name="T3" fmla="*/ 0 h 109"/>
                <a:gd name="T4" fmla="*/ 9 w 22"/>
                <a:gd name="T5" fmla="*/ 109 h 109"/>
                <a:gd name="T6" fmla="*/ 0 w 22"/>
                <a:gd name="T7" fmla="*/ 109 h 109"/>
                <a:gd name="T8" fmla="*/ 12 w 22"/>
                <a:gd name="T9" fmla="*/ 0 h 109"/>
              </a:gdLst>
              <a:ahLst/>
              <a:cxnLst>
                <a:cxn ang="0">
                  <a:pos x="T0" y="T1"/>
                </a:cxn>
                <a:cxn ang="0">
                  <a:pos x="T2" y="T3"/>
                </a:cxn>
                <a:cxn ang="0">
                  <a:pos x="T4" y="T5"/>
                </a:cxn>
                <a:cxn ang="0">
                  <a:pos x="T6" y="T7"/>
                </a:cxn>
                <a:cxn ang="0">
                  <a:pos x="T8" y="T9"/>
                </a:cxn>
              </a:cxnLst>
              <a:rect l="0" t="0" r="r" b="b"/>
              <a:pathLst>
                <a:path w="22" h="109">
                  <a:moveTo>
                    <a:pt x="12" y="0"/>
                  </a:moveTo>
                  <a:lnTo>
                    <a:pt x="22" y="0"/>
                  </a:lnTo>
                  <a:lnTo>
                    <a:pt x="9" y="109"/>
                  </a:lnTo>
                  <a:lnTo>
                    <a:pt x="0" y="109"/>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274"/>
            <p:cNvSpPr>
              <a:spLocks/>
            </p:cNvSpPr>
            <p:nvPr userDrawn="1"/>
          </p:nvSpPr>
          <p:spPr bwMode="auto">
            <a:xfrm>
              <a:off x="9024" y="2309"/>
              <a:ext cx="68" cy="74"/>
            </a:xfrm>
            <a:custGeom>
              <a:avLst/>
              <a:gdLst>
                <a:gd name="T0" fmla="*/ 55 w 55"/>
                <a:gd name="T1" fmla="*/ 20 h 61"/>
                <a:gd name="T2" fmla="*/ 55 w 55"/>
                <a:gd name="T3" fmla="*/ 24 h 61"/>
                <a:gd name="T4" fmla="*/ 51 w 55"/>
                <a:gd name="T5" fmla="*/ 61 h 61"/>
                <a:gd name="T6" fmla="*/ 43 w 55"/>
                <a:gd name="T7" fmla="*/ 61 h 61"/>
                <a:gd name="T8" fmla="*/ 47 w 55"/>
                <a:gd name="T9" fmla="*/ 27 h 61"/>
                <a:gd name="T10" fmla="*/ 47 w 55"/>
                <a:gd name="T11" fmla="*/ 22 h 61"/>
                <a:gd name="T12" fmla="*/ 33 w 55"/>
                <a:gd name="T13" fmla="*/ 7 h 61"/>
                <a:gd name="T14" fmla="*/ 11 w 55"/>
                <a:gd name="T15" fmla="*/ 28 h 61"/>
                <a:gd name="T16" fmla="*/ 8 w 55"/>
                <a:gd name="T17" fmla="*/ 61 h 61"/>
                <a:gd name="T18" fmla="*/ 0 w 55"/>
                <a:gd name="T19" fmla="*/ 61 h 61"/>
                <a:gd name="T20" fmla="*/ 7 w 55"/>
                <a:gd name="T21" fmla="*/ 2 h 61"/>
                <a:gd name="T22" fmla="*/ 13 w 55"/>
                <a:gd name="T23" fmla="*/ 2 h 61"/>
                <a:gd name="T24" fmla="*/ 13 w 55"/>
                <a:gd name="T25" fmla="*/ 12 h 61"/>
                <a:gd name="T26" fmla="*/ 13 w 55"/>
                <a:gd name="T27" fmla="*/ 12 h 61"/>
                <a:gd name="T28" fmla="*/ 35 w 55"/>
                <a:gd name="T29" fmla="*/ 0 h 61"/>
                <a:gd name="T30" fmla="*/ 55 w 55"/>
                <a:gd name="T31" fmla="*/ 2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61">
                  <a:moveTo>
                    <a:pt x="55" y="20"/>
                  </a:moveTo>
                  <a:cubicBezTo>
                    <a:pt x="55" y="22"/>
                    <a:pt x="55" y="23"/>
                    <a:pt x="55" y="24"/>
                  </a:cubicBezTo>
                  <a:cubicBezTo>
                    <a:pt x="51" y="61"/>
                    <a:pt x="51" y="61"/>
                    <a:pt x="51" y="61"/>
                  </a:cubicBezTo>
                  <a:cubicBezTo>
                    <a:pt x="43" y="61"/>
                    <a:pt x="43" y="61"/>
                    <a:pt x="43" y="61"/>
                  </a:cubicBezTo>
                  <a:cubicBezTo>
                    <a:pt x="47" y="27"/>
                    <a:pt x="47" y="27"/>
                    <a:pt x="47" y="27"/>
                  </a:cubicBezTo>
                  <a:cubicBezTo>
                    <a:pt x="47" y="25"/>
                    <a:pt x="47" y="24"/>
                    <a:pt x="47" y="22"/>
                  </a:cubicBezTo>
                  <a:cubicBezTo>
                    <a:pt x="47" y="12"/>
                    <a:pt x="42" y="7"/>
                    <a:pt x="33" y="7"/>
                  </a:cubicBezTo>
                  <a:cubicBezTo>
                    <a:pt x="22" y="7"/>
                    <a:pt x="13" y="15"/>
                    <a:pt x="11" y="28"/>
                  </a:cubicBezTo>
                  <a:cubicBezTo>
                    <a:pt x="8" y="61"/>
                    <a:pt x="8" y="61"/>
                    <a:pt x="8" y="61"/>
                  </a:cubicBezTo>
                  <a:cubicBezTo>
                    <a:pt x="0" y="61"/>
                    <a:pt x="0" y="61"/>
                    <a:pt x="0" y="61"/>
                  </a:cubicBezTo>
                  <a:cubicBezTo>
                    <a:pt x="7" y="2"/>
                    <a:pt x="7" y="2"/>
                    <a:pt x="7" y="2"/>
                  </a:cubicBezTo>
                  <a:cubicBezTo>
                    <a:pt x="13" y="2"/>
                    <a:pt x="13" y="2"/>
                    <a:pt x="13" y="2"/>
                  </a:cubicBezTo>
                  <a:cubicBezTo>
                    <a:pt x="13" y="12"/>
                    <a:pt x="13" y="12"/>
                    <a:pt x="13" y="12"/>
                  </a:cubicBezTo>
                  <a:cubicBezTo>
                    <a:pt x="13" y="12"/>
                    <a:pt x="13" y="12"/>
                    <a:pt x="13" y="12"/>
                  </a:cubicBezTo>
                  <a:cubicBezTo>
                    <a:pt x="18" y="5"/>
                    <a:pt x="26" y="0"/>
                    <a:pt x="35" y="0"/>
                  </a:cubicBezTo>
                  <a:cubicBezTo>
                    <a:pt x="47" y="0"/>
                    <a:pt x="55" y="7"/>
                    <a:pt x="5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275"/>
            <p:cNvSpPr>
              <a:spLocks/>
            </p:cNvSpPr>
            <p:nvPr userDrawn="1"/>
          </p:nvSpPr>
          <p:spPr bwMode="auto">
            <a:xfrm>
              <a:off x="9118" y="2309"/>
              <a:ext cx="68" cy="74"/>
            </a:xfrm>
            <a:custGeom>
              <a:avLst/>
              <a:gdLst>
                <a:gd name="T0" fmla="*/ 55 w 55"/>
                <a:gd name="T1" fmla="*/ 20 h 61"/>
                <a:gd name="T2" fmla="*/ 54 w 55"/>
                <a:gd name="T3" fmla="*/ 24 h 61"/>
                <a:gd name="T4" fmla="*/ 50 w 55"/>
                <a:gd name="T5" fmla="*/ 61 h 61"/>
                <a:gd name="T6" fmla="*/ 43 w 55"/>
                <a:gd name="T7" fmla="*/ 61 h 61"/>
                <a:gd name="T8" fmla="*/ 47 w 55"/>
                <a:gd name="T9" fmla="*/ 27 h 61"/>
                <a:gd name="T10" fmla="*/ 47 w 55"/>
                <a:gd name="T11" fmla="*/ 22 h 61"/>
                <a:gd name="T12" fmla="*/ 33 w 55"/>
                <a:gd name="T13" fmla="*/ 7 h 61"/>
                <a:gd name="T14" fmla="*/ 11 w 55"/>
                <a:gd name="T15" fmla="*/ 28 h 61"/>
                <a:gd name="T16" fmla="*/ 7 w 55"/>
                <a:gd name="T17" fmla="*/ 61 h 61"/>
                <a:gd name="T18" fmla="*/ 0 w 55"/>
                <a:gd name="T19" fmla="*/ 61 h 61"/>
                <a:gd name="T20" fmla="*/ 6 w 55"/>
                <a:gd name="T21" fmla="*/ 2 h 61"/>
                <a:gd name="T22" fmla="*/ 13 w 55"/>
                <a:gd name="T23" fmla="*/ 2 h 61"/>
                <a:gd name="T24" fmla="*/ 13 w 55"/>
                <a:gd name="T25" fmla="*/ 12 h 61"/>
                <a:gd name="T26" fmla="*/ 13 w 55"/>
                <a:gd name="T27" fmla="*/ 12 h 61"/>
                <a:gd name="T28" fmla="*/ 35 w 55"/>
                <a:gd name="T29" fmla="*/ 0 h 61"/>
                <a:gd name="T30" fmla="*/ 55 w 55"/>
                <a:gd name="T31" fmla="*/ 2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61">
                  <a:moveTo>
                    <a:pt x="55" y="20"/>
                  </a:moveTo>
                  <a:cubicBezTo>
                    <a:pt x="55" y="22"/>
                    <a:pt x="54" y="23"/>
                    <a:pt x="54" y="24"/>
                  </a:cubicBezTo>
                  <a:cubicBezTo>
                    <a:pt x="50" y="61"/>
                    <a:pt x="50" y="61"/>
                    <a:pt x="50" y="61"/>
                  </a:cubicBezTo>
                  <a:cubicBezTo>
                    <a:pt x="43" y="61"/>
                    <a:pt x="43" y="61"/>
                    <a:pt x="43" y="61"/>
                  </a:cubicBezTo>
                  <a:cubicBezTo>
                    <a:pt x="47" y="27"/>
                    <a:pt x="47" y="27"/>
                    <a:pt x="47" y="27"/>
                  </a:cubicBezTo>
                  <a:cubicBezTo>
                    <a:pt x="47" y="25"/>
                    <a:pt x="47" y="24"/>
                    <a:pt x="47" y="22"/>
                  </a:cubicBezTo>
                  <a:cubicBezTo>
                    <a:pt x="47" y="12"/>
                    <a:pt x="42" y="7"/>
                    <a:pt x="33" y="7"/>
                  </a:cubicBezTo>
                  <a:cubicBezTo>
                    <a:pt x="21" y="7"/>
                    <a:pt x="12" y="15"/>
                    <a:pt x="11" y="28"/>
                  </a:cubicBezTo>
                  <a:cubicBezTo>
                    <a:pt x="7" y="61"/>
                    <a:pt x="7" y="61"/>
                    <a:pt x="7" y="61"/>
                  </a:cubicBezTo>
                  <a:cubicBezTo>
                    <a:pt x="0" y="61"/>
                    <a:pt x="0" y="61"/>
                    <a:pt x="0" y="61"/>
                  </a:cubicBezTo>
                  <a:cubicBezTo>
                    <a:pt x="6" y="2"/>
                    <a:pt x="6" y="2"/>
                    <a:pt x="6" y="2"/>
                  </a:cubicBezTo>
                  <a:cubicBezTo>
                    <a:pt x="13" y="2"/>
                    <a:pt x="13" y="2"/>
                    <a:pt x="13" y="2"/>
                  </a:cubicBezTo>
                  <a:cubicBezTo>
                    <a:pt x="13" y="12"/>
                    <a:pt x="13" y="12"/>
                    <a:pt x="13" y="12"/>
                  </a:cubicBezTo>
                  <a:cubicBezTo>
                    <a:pt x="13" y="12"/>
                    <a:pt x="13" y="12"/>
                    <a:pt x="13" y="12"/>
                  </a:cubicBezTo>
                  <a:cubicBezTo>
                    <a:pt x="18" y="5"/>
                    <a:pt x="26" y="0"/>
                    <a:pt x="35" y="0"/>
                  </a:cubicBezTo>
                  <a:cubicBezTo>
                    <a:pt x="47" y="0"/>
                    <a:pt x="55" y="7"/>
                    <a:pt x="5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276"/>
            <p:cNvSpPr>
              <a:spLocks noEditPoints="1"/>
            </p:cNvSpPr>
            <p:nvPr userDrawn="1"/>
          </p:nvSpPr>
          <p:spPr bwMode="auto">
            <a:xfrm>
              <a:off x="9210" y="2309"/>
              <a:ext cx="76" cy="77"/>
            </a:xfrm>
            <a:custGeom>
              <a:avLst/>
              <a:gdLst>
                <a:gd name="T0" fmla="*/ 0 w 61"/>
                <a:gd name="T1" fmla="*/ 36 h 63"/>
                <a:gd name="T2" fmla="*/ 33 w 61"/>
                <a:gd name="T3" fmla="*/ 0 h 63"/>
                <a:gd name="T4" fmla="*/ 61 w 61"/>
                <a:gd name="T5" fmla="*/ 28 h 63"/>
                <a:gd name="T6" fmla="*/ 27 w 61"/>
                <a:gd name="T7" fmla="*/ 63 h 63"/>
                <a:gd name="T8" fmla="*/ 0 w 61"/>
                <a:gd name="T9" fmla="*/ 36 h 63"/>
                <a:gd name="T10" fmla="*/ 53 w 61"/>
                <a:gd name="T11" fmla="*/ 28 h 63"/>
                <a:gd name="T12" fmla="*/ 33 w 61"/>
                <a:gd name="T13" fmla="*/ 7 h 63"/>
                <a:gd name="T14" fmla="*/ 7 w 61"/>
                <a:gd name="T15" fmla="*/ 35 h 63"/>
                <a:gd name="T16" fmla="*/ 27 w 61"/>
                <a:gd name="T17" fmla="*/ 56 h 63"/>
                <a:gd name="T18" fmla="*/ 53 w 61"/>
                <a:gd name="T19" fmla="*/ 2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3">
                  <a:moveTo>
                    <a:pt x="0" y="36"/>
                  </a:moveTo>
                  <a:cubicBezTo>
                    <a:pt x="0" y="16"/>
                    <a:pt x="14" y="0"/>
                    <a:pt x="33" y="0"/>
                  </a:cubicBezTo>
                  <a:cubicBezTo>
                    <a:pt x="49" y="0"/>
                    <a:pt x="61" y="12"/>
                    <a:pt x="61" y="28"/>
                  </a:cubicBezTo>
                  <a:cubicBezTo>
                    <a:pt x="61" y="47"/>
                    <a:pt x="46" y="63"/>
                    <a:pt x="27" y="63"/>
                  </a:cubicBezTo>
                  <a:cubicBezTo>
                    <a:pt x="11" y="63"/>
                    <a:pt x="0" y="52"/>
                    <a:pt x="0" y="36"/>
                  </a:cubicBezTo>
                  <a:close/>
                  <a:moveTo>
                    <a:pt x="53" y="28"/>
                  </a:moveTo>
                  <a:cubicBezTo>
                    <a:pt x="53" y="15"/>
                    <a:pt x="45" y="7"/>
                    <a:pt x="33" y="7"/>
                  </a:cubicBezTo>
                  <a:cubicBezTo>
                    <a:pt x="18" y="7"/>
                    <a:pt x="7" y="20"/>
                    <a:pt x="7" y="35"/>
                  </a:cubicBezTo>
                  <a:cubicBezTo>
                    <a:pt x="7" y="48"/>
                    <a:pt x="16" y="56"/>
                    <a:pt x="27" y="56"/>
                  </a:cubicBezTo>
                  <a:cubicBezTo>
                    <a:pt x="42" y="56"/>
                    <a:pt x="53" y="44"/>
                    <a:pt x="5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277"/>
            <p:cNvSpPr>
              <a:spLocks/>
            </p:cNvSpPr>
            <p:nvPr userDrawn="1"/>
          </p:nvSpPr>
          <p:spPr bwMode="auto">
            <a:xfrm>
              <a:off x="9306" y="2311"/>
              <a:ext cx="70" cy="72"/>
            </a:xfrm>
            <a:custGeom>
              <a:avLst/>
              <a:gdLst>
                <a:gd name="T0" fmla="*/ 0 w 70"/>
                <a:gd name="T1" fmla="*/ 0 h 72"/>
                <a:gd name="T2" fmla="*/ 8 w 70"/>
                <a:gd name="T3" fmla="*/ 0 h 72"/>
                <a:gd name="T4" fmla="*/ 28 w 70"/>
                <a:gd name="T5" fmla="*/ 61 h 72"/>
                <a:gd name="T6" fmla="*/ 28 w 70"/>
                <a:gd name="T7" fmla="*/ 61 h 72"/>
                <a:gd name="T8" fmla="*/ 61 w 70"/>
                <a:gd name="T9" fmla="*/ 0 h 72"/>
                <a:gd name="T10" fmla="*/ 70 w 70"/>
                <a:gd name="T11" fmla="*/ 0 h 72"/>
                <a:gd name="T12" fmla="*/ 32 w 70"/>
                <a:gd name="T13" fmla="*/ 72 h 72"/>
                <a:gd name="T14" fmla="*/ 23 w 70"/>
                <a:gd name="T15" fmla="*/ 72 h 72"/>
                <a:gd name="T16" fmla="*/ 0 w 70"/>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72">
                  <a:moveTo>
                    <a:pt x="0" y="0"/>
                  </a:moveTo>
                  <a:lnTo>
                    <a:pt x="8" y="0"/>
                  </a:lnTo>
                  <a:lnTo>
                    <a:pt x="28" y="61"/>
                  </a:lnTo>
                  <a:lnTo>
                    <a:pt x="28" y="61"/>
                  </a:lnTo>
                  <a:lnTo>
                    <a:pt x="61" y="0"/>
                  </a:lnTo>
                  <a:lnTo>
                    <a:pt x="70" y="0"/>
                  </a:lnTo>
                  <a:lnTo>
                    <a:pt x="32" y="72"/>
                  </a:lnTo>
                  <a:lnTo>
                    <a:pt x="23" y="7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278"/>
            <p:cNvSpPr>
              <a:spLocks noEditPoints="1"/>
            </p:cNvSpPr>
            <p:nvPr userDrawn="1"/>
          </p:nvSpPr>
          <p:spPr bwMode="auto">
            <a:xfrm>
              <a:off x="9388" y="2309"/>
              <a:ext cx="77" cy="77"/>
            </a:xfrm>
            <a:custGeom>
              <a:avLst/>
              <a:gdLst>
                <a:gd name="T0" fmla="*/ 62 w 62"/>
                <a:gd name="T1" fmla="*/ 2 h 63"/>
                <a:gd name="T2" fmla="*/ 56 w 62"/>
                <a:gd name="T3" fmla="*/ 61 h 63"/>
                <a:gd name="T4" fmla="*/ 49 w 62"/>
                <a:gd name="T5" fmla="*/ 61 h 63"/>
                <a:gd name="T6" fmla="*/ 49 w 62"/>
                <a:gd name="T7" fmla="*/ 51 h 63"/>
                <a:gd name="T8" fmla="*/ 49 w 62"/>
                <a:gd name="T9" fmla="*/ 51 h 63"/>
                <a:gd name="T10" fmla="*/ 26 w 62"/>
                <a:gd name="T11" fmla="*/ 63 h 63"/>
                <a:gd name="T12" fmla="*/ 0 w 62"/>
                <a:gd name="T13" fmla="*/ 36 h 63"/>
                <a:gd name="T14" fmla="*/ 33 w 62"/>
                <a:gd name="T15" fmla="*/ 0 h 63"/>
                <a:gd name="T16" fmla="*/ 53 w 62"/>
                <a:gd name="T17" fmla="*/ 12 h 63"/>
                <a:gd name="T18" fmla="*/ 54 w 62"/>
                <a:gd name="T19" fmla="*/ 12 h 63"/>
                <a:gd name="T20" fmla="*/ 55 w 62"/>
                <a:gd name="T21" fmla="*/ 2 h 63"/>
                <a:gd name="T22" fmla="*/ 62 w 62"/>
                <a:gd name="T23" fmla="*/ 2 h 63"/>
                <a:gd name="T24" fmla="*/ 33 w 62"/>
                <a:gd name="T25" fmla="*/ 7 h 63"/>
                <a:gd name="T26" fmla="*/ 8 w 62"/>
                <a:gd name="T27" fmla="*/ 35 h 63"/>
                <a:gd name="T28" fmla="*/ 28 w 62"/>
                <a:gd name="T29" fmla="*/ 56 h 63"/>
                <a:gd name="T30" fmla="*/ 51 w 62"/>
                <a:gd name="T31" fmla="*/ 37 h 63"/>
                <a:gd name="T32" fmla="*/ 52 w 62"/>
                <a:gd name="T33" fmla="*/ 26 h 63"/>
                <a:gd name="T34" fmla="*/ 33 w 62"/>
                <a:gd name="T35" fmla="*/ 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3">
                  <a:moveTo>
                    <a:pt x="62" y="2"/>
                  </a:moveTo>
                  <a:cubicBezTo>
                    <a:pt x="56" y="61"/>
                    <a:pt x="56" y="61"/>
                    <a:pt x="56" y="61"/>
                  </a:cubicBezTo>
                  <a:cubicBezTo>
                    <a:pt x="49" y="61"/>
                    <a:pt x="49" y="61"/>
                    <a:pt x="49" y="61"/>
                  </a:cubicBezTo>
                  <a:cubicBezTo>
                    <a:pt x="49" y="51"/>
                    <a:pt x="49" y="51"/>
                    <a:pt x="49" y="51"/>
                  </a:cubicBezTo>
                  <a:cubicBezTo>
                    <a:pt x="49" y="51"/>
                    <a:pt x="49" y="51"/>
                    <a:pt x="49" y="51"/>
                  </a:cubicBezTo>
                  <a:cubicBezTo>
                    <a:pt x="45" y="59"/>
                    <a:pt x="36" y="63"/>
                    <a:pt x="26" y="63"/>
                  </a:cubicBezTo>
                  <a:cubicBezTo>
                    <a:pt x="11" y="63"/>
                    <a:pt x="0" y="52"/>
                    <a:pt x="0" y="36"/>
                  </a:cubicBezTo>
                  <a:cubicBezTo>
                    <a:pt x="0" y="16"/>
                    <a:pt x="14" y="0"/>
                    <a:pt x="33" y="0"/>
                  </a:cubicBezTo>
                  <a:cubicBezTo>
                    <a:pt x="42" y="0"/>
                    <a:pt x="50" y="5"/>
                    <a:pt x="53" y="12"/>
                  </a:cubicBezTo>
                  <a:cubicBezTo>
                    <a:pt x="54" y="12"/>
                    <a:pt x="54" y="12"/>
                    <a:pt x="54" y="12"/>
                  </a:cubicBezTo>
                  <a:cubicBezTo>
                    <a:pt x="55" y="2"/>
                    <a:pt x="55" y="2"/>
                    <a:pt x="55" y="2"/>
                  </a:cubicBezTo>
                  <a:lnTo>
                    <a:pt x="62" y="2"/>
                  </a:lnTo>
                  <a:close/>
                  <a:moveTo>
                    <a:pt x="33" y="7"/>
                  </a:moveTo>
                  <a:cubicBezTo>
                    <a:pt x="18" y="7"/>
                    <a:pt x="8" y="20"/>
                    <a:pt x="8" y="35"/>
                  </a:cubicBezTo>
                  <a:cubicBezTo>
                    <a:pt x="8" y="48"/>
                    <a:pt x="16" y="56"/>
                    <a:pt x="28" y="56"/>
                  </a:cubicBezTo>
                  <a:cubicBezTo>
                    <a:pt x="40" y="56"/>
                    <a:pt x="50" y="48"/>
                    <a:pt x="51" y="37"/>
                  </a:cubicBezTo>
                  <a:cubicBezTo>
                    <a:pt x="52" y="26"/>
                    <a:pt x="52" y="26"/>
                    <a:pt x="52" y="26"/>
                  </a:cubicBezTo>
                  <a:cubicBezTo>
                    <a:pt x="53" y="15"/>
                    <a:pt x="45" y="7"/>
                    <a:pt x="3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279"/>
            <p:cNvSpPr>
              <a:spLocks/>
            </p:cNvSpPr>
            <p:nvPr userDrawn="1"/>
          </p:nvSpPr>
          <p:spPr bwMode="auto">
            <a:xfrm>
              <a:off x="9486" y="2293"/>
              <a:ext cx="47" cy="93"/>
            </a:xfrm>
            <a:custGeom>
              <a:avLst/>
              <a:gdLst>
                <a:gd name="T0" fmla="*/ 15 w 38"/>
                <a:gd name="T1" fmla="*/ 55 h 76"/>
                <a:gd name="T2" fmla="*/ 27 w 38"/>
                <a:gd name="T3" fmla="*/ 70 h 76"/>
                <a:gd name="T4" fmla="*/ 33 w 38"/>
                <a:gd name="T5" fmla="*/ 69 h 76"/>
                <a:gd name="T6" fmla="*/ 32 w 38"/>
                <a:gd name="T7" fmla="*/ 75 h 76"/>
                <a:gd name="T8" fmla="*/ 25 w 38"/>
                <a:gd name="T9" fmla="*/ 76 h 76"/>
                <a:gd name="T10" fmla="*/ 8 w 38"/>
                <a:gd name="T11" fmla="*/ 60 h 76"/>
                <a:gd name="T12" fmla="*/ 8 w 38"/>
                <a:gd name="T13" fmla="*/ 55 h 76"/>
                <a:gd name="T14" fmla="*/ 11 w 38"/>
                <a:gd name="T15" fmla="*/ 21 h 76"/>
                <a:gd name="T16" fmla="*/ 0 w 38"/>
                <a:gd name="T17" fmla="*/ 21 h 76"/>
                <a:gd name="T18" fmla="*/ 0 w 38"/>
                <a:gd name="T19" fmla="*/ 15 h 76"/>
                <a:gd name="T20" fmla="*/ 12 w 38"/>
                <a:gd name="T21" fmla="*/ 15 h 76"/>
                <a:gd name="T22" fmla="*/ 14 w 38"/>
                <a:gd name="T23" fmla="*/ 0 h 76"/>
                <a:gd name="T24" fmla="*/ 21 w 38"/>
                <a:gd name="T25" fmla="*/ 0 h 76"/>
                <a:gd name="T26" fmla="*/ 20 w 38"/>
                <a:gd name="T27" fmla="*/ 15 h 76"/>
                <a:gd name="T28" fmla="*/ 38 w 38"/>
                <a:gd name="T29" fmla="*/ 15 h 76"/>
                <a:gd name="T30" fmla="*/ 37 w 38"/>
                <a:gd name="T31" fmla="*/ 21 h 76"/>
                <a:gd name="T32" fmla="*/ 19 w 38"/>
                <a:gd name="T33" fmla="*/ 21 h 76"/>
                <a:gd name="T34" fmla="*/ 15 w 38"/>
                <a:gd name="T35" fmla="*/ 5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76">
                  <a:moveTo>
                    <a:pt x="15" y="55"/>
                  </a:moveTo>
                  <a:cubicBezTo>
                    <a:pt x="14" y="66"/>
                    <a:pt x="18" y="70"/>
                    <a:pt x="27" y="70"/>
                  </a:cubicBezTo>
                  <a:cubicBezTo>
                    <a:pt x="29" y="70"/>
                    <a:pt x="31" y="69"/>
                    <a:pt x="33" y="69"/>
                  </a:cubicBezTo>
                  <a:cubicBezTo>
                    <a:pt x="32" y="75"/>
                    <a:pt x="32" y="75"/>
                    <a:pt x="32" y="75"/>
                  </a:cubicBezTo>
                  <a:cubicBezTo>
                    <a:pt x="30" y="76"/>
                    <a:pt x="28" y="76"/>
                    <a:pt x="25" y="76"/>
                  </a:cubicBezTo>
                  <a:cubicBezTo>
                    <a:pt x="13" y="76"/>
                    <a:pt x="8" y="71"/>
                    <a:pt x="8" y="60"/>
                  </a:cubicBezTo>
                  <a:cubicBezTo>
                    <a:pt x="8" y="58"/>
                    <a:pt x="8" y="57"/>
                    <a:pt x="8" y="55"/>
                  </a:cubicBezTo>
                  <a:cubicBezTo>
                    <a:pt x="11" y="21"/>
                    <a:pt x="11" y="21"/>
                    <a:pt x="11" y="21"/>
                  </a:cubicBezTo>
                  <a:cubicBezTo>
                    <a:pt x="0" y="21"/>
                    <a:pt x="0" y="21"/>
                    <a:pt x="0" y="21"/>
                  </a:cubicBezTo>
                  <a:cubicBezTo>
                    <a:pt x="0" y="15"/>
                    <a:pt x="0" y="15"/>
                    <a:pt x="0" y="15"/>
                  </a:cubicBezTo>
                  <a:cubicBezTo>
                    <a:pt x="12" y="15"/>
                    <a:pt x="12" y="15"/>
                    <a:pt x="12" y="15"/>
                  </a:cubicBezTo>
                  <a:cubicBezTo>
                    <a:pt x="14" y="0"/>
                    <a:pt x="14" y="0"/>
                    <a:pt x="14" y="0"/>
                  </a:cubicBezTo>
                  <a:cubicBezTo>
                    <a:pt x="21" y="0"/>
                    <a:pt x="21" y="0"/>
                    <a:pt x="21" y="0"/>
                  </a:cubicBezTo>
                  <a:cubicBezTo>
                    <a:pt x="20" y="15"/>
                    <a:pt x="20" y="15"/>
                    <a:pt x="20" y="15"/>
                  </a:cubicBezTo>
                  <a:cubicBezTo>
                    <a:pt x="38" y="15"/>
                    <a:pt x="38" y="15"/>
                    <a:pt x="38" y="15"/>
                  </a:cubicBezTo>
                  <a:cubicBezTo>
                    <a:pt x="37" y="21"/>
                    <a:pt x="37" y="21"/>
                    <a:pt x="37" y="21"/>
                  </a:cubicBezTo>
                  <a:cubicBezTo>
                    <a:pt x="19" y="21"/>
                    <a:pt x="19" y="21"/>
                    <a:pt x="19" y="21"/>
                  </a:cubicBezTo>
                  <a:lnTo>
                    <a:pt x="15"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280"/>
            <p:cNvSpPr>
              <a:spLocks noEditPoints="1"/>
            </p:cNvSpPr>
            <p:nvPr userDrawn="1"/>
          </p:nvSpPr>
          <p:spPr bwMode="auto">
            <a:xfrm>
              <a:off x="9550" y="2282"/>
              <a:ext cx="22" cy="101"/>
            </a:xfrm>
            <a:custGeom>
              <a:avLst/>
              <a:gdLst>
                <a:gd name="T0" fmla="*/ 6 w 18"/>
                <a:gd name="T1" fmla="*/ 24 h 83"/>
                <a:gd name="T2" fmla="*/ 13 w 18"/>
                <a:gd name="T3" fmla="*/ 24 h 83"/>
                <a:gd name="T4" fmla="*/ 7 w 18"/>
                <a:gd name="T5" fmla="*/ 83 h 83"/>
                <a:gd name="T6" fmla="*/ 0 w 18"/>
                <a:gd name="T7" fmla="*/ 83 h 83"/>
                <a:gd name="T8" fmla="*/ 6 w 18"/>
                <a:gd name="T9" fmla="*/ 24 h 83"/>
                <a:gd name="T10" fmla="*/ 6 w 18"/>
                <a:gd name="T11" fmla="*/ 6 h 83"/>
                <a:gd name="T12" fmla="*/ 12 w 18"/>
                <a:gd name="T13" fmla="*/ 0 h 83"/>
                <a:gd name="T14" fmla="*/ 18 w 18"/>
                <a:gd name="T15" fmla="*/ 5 h 83"/>
                <a:gd name="T16" fmla="*/ 11 w 18"/>
                <a:gd name="T17" fmla="*/ 11 h 83"/>
                <a:gd name="T18" fmla="*/ 6 w 18"/>
                <a:gd name="T19" fmla="*/ 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83">
                  <a:moveTo>
                    <a:pt x="6" y="24"/>
                  </a:moveTo>
                  <a:cubicBezTo>
                    <a:pt x="13" y="24"/>
                    <a:pt x="13" y="24"/>
                    <a:pt x="13" y="24"/>
                  </a:cubicBezTo>
                  <a:cubicBezTo>
                    <a:pt x="7" y="83"/>
                    <a:pt x="7" y="83"/>
                    <a:pt x="7" y="83"/>
                  </a:cubicBezTo>
                  <a:cubicBezTo>
                    <a:pt x="0" y="83"/>
                    <a:pt x="0" y="83"/>
                    <a:pt x="0" y="83"/>
                  </a:cubicBezTo>
                  <a:lnTo>
                    <a:pt x="6" y="24"/>
                  </a:lnTo>
                  <a:close/>
                  <a:moveTo>
                    <a:pt x="6" y="6"/>
                  </a:moveTo>
                  <a:cubicBezTo>
                    <a:pt x="6" y="2"/>
                    <a:pt x="9" y="0"/>
                    <a:pt x="12" y="0"/>
                  </a:cubicBezTo>
                  <a:cubicBezTo>
                    <a:pt x="15" y="0"/>
                    <a:pt x="18" y="2"/>
                    <a:pt x="18" y="5"/>
                  </a:cubicBezTo>
                  <a:cubicBezTo>
                    <a:pt x="18" y="9"/>
                    <a:pt x="15" y="11"/>
                    <a:pt x="11" y="11"/>
                  </a:cubicBezTo>
                  <a:cubicBezTo>
                    <a:pt x="8" y="11"/>
                    <a:pt x="6" y="9"/>
                    <a:pt x="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281"/>
            <p:cNvSpPr>
              <a:spLocks/>
            </p:cNvSpPr>
            <p:nvPr userDrawn="1"/>
          </p:nvSpPr>
          <p:spPr bwMode="auto">
            <a:xfrm>
              <a:off x="9588" y="2311"/>
              <a:ext cx="72" cy="72"/>
            </a:xfrm>
            <a:custGeom>
              <a:avLst/>
              <a:gdLst>
                <a:gd name="T0" fmla="*/ 0 w 72"/>
                <a:gd name="T1" fmla="*/ 0 h 72"/>
                <a:gd name="T2" fmla="*/ 9 w 72"/>
                <a:gd name="T3" fmla="*/ 0 h 72"/>
                <a:gd name="T4" fmla="*/ 29 w 72"/>
                <a:gd name="T5" fmla="*/ 61 h 72"/>
                <a:gd name="T6" fmla="*/ 29 w 72"/>
                <a:gd name="T7" fmla="*/ 61 h 72"/>
                <a:gd name="T8" fmla="*/ 62 w 72"/>
                <a:gd name="T9" fmla="*/ 0 h 72"/>
                <a:gd name="T10" fmla="*/ 72 w 72"/>
                <a:gd name="T11" fmla="*/ 0 h 72"/>
                <a:gd name="T12" fmla="*/ 32 w 72"/>
                <a:gd name="T13" fmla="*/ 72 h 72"/>
                <a:gd name="T14" fmla="*/ 24 w 72"/>
                <a:gd name="T15" fmla="*/ 72 h 72"/>
                <a:gd name="T16" fmla="*/ 0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0"/>
                  </a:moveTo>
                  <a:lnTo>
                    <a:pt x="9" y="0"/>
                  </a:lnTo>
                  <a:lnTo>
                    <a:pt x="29" y="61"/>
                  </a:lnTo>
                  <a:lnTo>
                    <a:pt x="29" y="61"/>
                  </a:lnTo>
                  <a:lnTo>
                    <a:pt x="62" y="0"/>
                  </a:lnTo>
                  <a:lnTo>
                    <a:pt x="72" y="0"/>
                  </a:lnTo>
                  <a:lnTo>
                    <a:pt x="32" y="72"/>
                  </a:lnTo>
                  <a:lnTo>
                    <a:pt x="24" y="7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282"/>
            <p:cNvSpPr>
              <a:spLocks noEditPoints="1"/>
            </p:cNvSpPr>
            <p:nvPr userDrawn="1"/>
          </p:nvSpPr>
          <p:spPr bwMode="auto">
            <a:xfrm>
              <a:off x="9671" y="2309"/>
              <a:ext cx="72" cy="77"/>
            </a:xfrm>
            <a:custGeom>
              <a:avLst/>
              <a:gdLst>
                <a:gd name="T0" fmla="*/ 8 w 58"/>
                <a:gd name="T1" fmla="*/ 33 h 63"/>
                <a:gd name="T2" fmla="*/ 8 w 58"/>
                <a:gd name="T3" fmla="*/ 36 h 63"/>
                <a:gd name="T4" fmla="*/ 28 w 58"/>
                <a:gd name="T5" fmla="*/ 56 h 63"/>
                <a:gd name="T6" fmla="*/ 49 w 58"/>
                <a:gd name="T7" fmla="*/ 45 h 63"/>
                <a:gd name="T8" fmla="*/ 55 w 58"/>
                <a:gd name="T9" fmla="*/ 47 h 63"/>
                <a:gd name="T10" fmla="*/ 27 w 58"/>
                <a:gd name="T11" fmla="*/ 63 h 63"/>
                <a:gd name="T12" fmla="*/ 0 w 58"/>
                <a:gd name="T13" fmla="*/ 36 h 63"/>
                <a:gd name="T14" fmla="*/ 34 w 58"/>
                <a:gd name="T15" fmla="*/ 0 h 63"/>
                <a:gd name="T16" fmla="*/ 58 w 58"/>
                <a:gd name="T17" fmla="*/ 26 h 63"/>
                <a:gd name="T18" fmla="*/ 58 w 58"/>
                <a:gd name="T19" fmla="*/ 33 h 63"/>
                <a:gd name="T20" fmla="*/ 8 w 58"/>
                <a:gd name="T21" fmla="*/ 33 h 63"/>
                <a:gd name="T22" fmla="*/ 9 w 58"/>
                <a:gd name="T23" fmla="*/ 27 h 63"/>
                <a:gd name="T24" fmla="*/ 51 w 58"/>
                <a:gd name="T25" fmla="*/ 27 h 63"/>
                <a:gd name="T26" fmla="*/ 51 w 58"/>
                <a:gd name="T27" fmla="*/ 26 h 63"/>
                <a:gd name="T28" fmla="*/ 33 w 58"/>
                <a:gd name="T29" fmla="*/ 7 h 63"/>
                <a:gd name="T30" fmla="*/ 9 w 58"/>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3">
                  <a:moveTo>
                    <a:pt x="8" y="33"/>
                  </a:moveTo>
                  <a:cubicBezTo>
                    <a:pt x="8" y="34"/>
                    <a:pt x="8" y="35"/>
                    <a:pt x="8" y="36"/>
                  </a:cubicBezTo>
                  <a:cubicBezTo>
                    <a:pt x="8" y="49"/>
                    <a:pt x="16" y="56"/>
                    <a:pt x="28" y="56"/>
                  </a:cubicBezTo>
                  <a:cubicBezTo>
                    <a:pt x="36" y="56"/>
                    <a:pt x="44" y="53"/>
                    <a:pt x="49" y="45"/>
                  </a:cubicBezTo>
                  <a:cubicBezTo>
                    <a:pt x="55" y="47"/>
                    <a:pt x="55" y="47"/>
                    <a:pt x="55" y="47"/>
                  </a:cubicBezTo>
                  <a:cubicBezTo>
                    <a:pt x="50" y="57"/>
                    <a:pt x="39" y="63"/>
                    <a:pt x="27" y="63"/>
                  </a:cubicBezTo>
                  <a:cubicBezTo>
                    <a:pt x="11" y="63"/>
                    <a:pt x="0" y="53"/>
                    <a:pt x="0" y="36"/>
                  </a:cubicBezTo>
                  <a:cubicBezTo>
                    <a:pt x="0" y="17"/>
                    <a:pt x="15" y="0"/>
                    <a:pt x="34" y="0"/>
                  </a:cubicBezTo>
                  <a:cubicBezTo>
                    <a:pt x="48" y="0"/>
                    <a:pt x="58" y="10"/>
                    <a:pt x="58" y="26"/>
                  </a:cubicBezTo>
                  <a:cubicBezTo>
                    <a:pt x="58" y="28"/>
                    <a:pt x="58" y="31"/>
                    <a:pt x="58"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2" y="16"/>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83"/>
            <p:cNvSpPr>
              <a:spLocks/>
            </p:cNvSpPr>
            <p:nvPr userDrawn="1"/>
          </p:nvSpPr>
          <p:spPr bwMode="auto">
            <a:xfrm>
              <a:off x="9808" y="2337"/>
              <a:ext cx="50" cy="8"/>
            </a:xfrm>
            <a:custGeom>
              <a:avLst/>
              <a:gdLst>
                <a:gd name="T0" fmla="*/ 1 w 50"/>
                <a:gd name="T1" fmla="*/ 0 h 8"/>
                <a:gd name="T2" fmla="*/ 50 w 50"/>
                <a:gd name="T3" fmla="*/ 0 h 8"/>
                <a:gd name="T4" fmla="*/ 48 w 50"/>
                <a:gd name="T5" fmla="*/ 8 h 8"/>
                <a:gd name="T6" fmla="*/ 0 w 50"/>
                <a:gd name="T7" fmla="*/ 8 h 8"/>
                <a:gd name="T8" fmla="*/ 1 w 50"/>
                <a:gd name="T9" fmla="*/ 0 h 8"/>
              </a:gdLst>
              <a:ahLst/>
              <a:cxnLst>
                <a:cxn ang="0">
                  <a:pos x="T0" y="T1"/>
                </a:cxn>
                <a:cxn ang="0">
                  <a:pos x="T2" y="T3"/>
                </a:cxn>
                <a:cxn ang="0">
                  <a:pos x="T4" y="T5"/>
                </a:cxn>
                <a:cxn ang="0">
                  <a:pos x="T6" y="T7"/>
                </a:cxn>
                <a:cxn ang="0">
                  <a:pos x="T8" y="T9"/>
                </a:cxn>
              </a:cxnLst>
              <a:rect l="0" t="0" r="r" b="b"/>
              <a:pathLst>
                <a:path w="50" h="8">
                  <a:moveTo>
                    <a:pt x="1" y="0"/>
                  </a:moveTo>
                  <a:lnTo>
                    <a:pt x="50" y="0"/>
                  </a:lnTo>
                  <a:lnTo>
                    <a:pt x="48" y="8"/>
                  </a:lnTo>
                  <a:lnTo>
                    <a:pt x="0" y="8"/>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84"/>
            <p:cNvSpPr>
              <a:spLocks noEditPoints="1"/>
            </p:cNvSpPr>
            <p:nvPr userDrawn="1"/>
          </p:nvSpPr>
          <p:spPr bwMode="auto">
            <a:xfrm>
              <a:off x="9926" y="2274"/>
              <a:ext cx="80" cy="109"/>
            </a:xfrm>
            <a:custGeom>
              <a:avLst/>
              <a:gdLst>
                <a:gd name="T0" fmla="*/ 64 w 65"/>
                <a:gd name="T1" fmla="*/ 64 h 89"/>
                <a:gd name="T2" fmla="*/ 33 w 65"/>
                <a:gd name="T3" fmla="*/ 89 h 89"/>
                <a:gd name="T4" fmla="*/ 0 w 65"/>
                <a:gd name="T5" fmla="*/ 89 h 89"/>
                <a:gd name="T6" fmla="*/ 10 w 65"/>
                <a:gd name="T7" fmla="*/ 0 h 89"/>
                <a:gd name="T8" fmla="*/ 37 w 65"/>
                <a:gd name="T9" fmla="*/ 0 h 89"/>
                <a:gd name="T10" fmla="*/ 65 w 65"/>
                <a:gd name="T11" fmla="*/ 22 h 89"/>
                <a:gd name="T12" fmla="*/ 49 w 65"/>
                <a:gd name="T13" fmla="*/ 46 h 89"/>
                <a:gd name="T14" fmla="*/ 49 w 65"/>
                <a:gd name="T15" fmla="*/ 46 h 89"/>
                <a:gd name="T16" fmla="*/ 64 w 65"/>
                <a:gd name="T17" fmla="*/ 64 h 89"/>
                <a:gd name="T18" fmla="*/ 56 w 65"/>
                <a:gd name="T19" fmla="*/ 64 h 89"/>
                <a:gd name="T20" fmla="*/ 37 w 65"/>
                <a:gd name="T21" fmla="*/ 50 h 89"/>
                <a:gd name="T22" fmla="*/ 12 w 65"/>
                <a:gd name="T23" fmla="*/ 50 h 89"/>
                <a:gd name="T24" fmla="*/ 9 w 65"/>
                <a:gd name="T25" fmla="*/ 83 h 89"/>
                <a:gd name="T26" fmla="*/ 34 w 65"/>
                <a:gd name="T27" fmla="*/ 83 h 89"/>
                <a:gd name="T28" fmla="*/ 56 w 65"/>
                <a:gd name="T29" fmla="*/ 64 h 89"/>
                <a:gd name="T30" fmla="*/ 37 w 65"/>
                <a:gd name="T31" fmla="*/ 7 h 89"/>
                <a:gd name="T32" fmla="*/ 17 w 65"/>
                <a:gd name="T33" fmla="*/ 7 h 89"/>
                <a:gd name="T34" fmla="*/ 13 w 65"/>
                <a:gd name="T35" fmla="*/ 44 h 89"/>
                <a:gd name="T36" fmla="*/ 34 w 65"/>
                <a:gd name="T37" fmla="*/ 44 h 89"/>
                <a:gd name="T38" fmla="*/ 57 w 65"/>
                <a:gd name="T39" fmla="*/ 23 h 89"/>
                <a:gd name="T40" fmla="*/ 37 w 65"/>
                <a:gd name="T41" fmla="*/ 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9">
                  <a:moveTo>
                    <a:pt x="64" y="64"/>
                  </a:moveTo>
                  <a:cubicBezTo>
                    <a:pt x="64" y="81"/>
                    <a:pt x="51" y="89"/>
                    <a:pt x="33" y="89"/>
                  </a:cubicBezTo>
                  <a:cubicBezTo>
                    <a:pt x="0" y="89"/>
                    <a:pt x="0" y="89"/>
                    <a:pt x="0" y="89"/>
                  </a:cubicBezTo>
                  <a:cubicBezTo>
                    <a:pt x="10" y="0"/>
                    <a:pt x="10" y="0"/>
                    <a:pt x="10" y="0"/>
                  </a:cubicBezTo>
                  <a:cubicBezTo>
                    <a:pt x="37" y="0"/>
                    <a:pt x="37" y="0"/>
                    <a:pt x="37" y="0"/>
                  </a:cubicBezTo>
                  <a:cubicBezTo>
                    <a:pt x="55" y="0"/>
                    <a:pt x="65" y="8"/>
                    <a:pt x="65" y="22"/>
                  </a:cubicBezTo>
                  <a:cubicBezTo>
                    <a:pt x="65" y="34"/>
                    <a:pt x="60" y="42"/>
                    <a:pt x="49" y="46"/>
                  </a:cubicBezTo>
                  <a:cubicBezTo>
                    <a:pt x="49" y="46"/>
                    <a:pt x="49" y="46"/>
                    <a:pt x="49" y="46"/>
                  </a:cubicBezTo>
                  <a:cubicBezTo>
                    <a:pt x="59" y="49"/>
                    <a:pt x="64" y="55"/>
                    <a:pt x="64" y="64"/>
                  </a:cubicBezTo>
                  <a:close/>
                  <a:moveTo>
                    <a:pt x="56" y="64"/>
                  </a:moveTo>
                  <a:cubicBezTo>
                    <a:pt x="56" y="55"/>
                    <a:pt x="50" y="50"/>
                    <a:pt x="37" y="50"/>
                  </a:cubicBezTo>
                  <a:cubicBezTo>
                    <a:pt x="12" y="50"/>
                    <a:pt x="12" y="50"/>
                    <a:pt x="12" y="50"/>
                  </a:cubicBezTo>
                  <a:cubicBezTo>
                    <a:pt x="9" y="83"/>
                    <a:pt x="9" y="83"/>
                    <a:pt x="9" y="83"/>
                  </a:cubicBezTo>
                  <a:cubicBezTo>
                    <a:pt x="34" y="83"/>
                    <a:pt x="34" y="83"/>
                    <a:pt x="34" y="83"/>
                  </a:cubicBezTo>
                  <a:cubicBezTo>
                    <a:pt x="47" y="83"/>
                    <a:pt x="56" y="77"/>
                    <a:pt x="56" y="64"/>
                  </a:cubicBezTo>
                  <a:close/>
                  <a:moveTo>
                    <a:pt x="37" y="7"/>
                  </a:moveTo>
                  <a:cubicBezTo>
                    <a:pt x="17" y="7"/>
                    <a:pt x="17" y="7"/>
                    <a:pt x="17" y="7"/>
                  </a:cubicBezTo>
                  <a:cubicBezTo>
                    <a:pt x="13" y="44"/>
                    <a:pt x="13" y="44"/>
                    <a:pt x="13" y="44"/>
                  </a:cubicBezTo>
                  <a:cubicBezTo>
                    <a:pt x="34" y="44"/>
                    <a:pt x="34" y="44"/>
                    <a:pt x="34" y="44"/>
                  </a:cubicBezTo>
                  <a:cubicBezTo>
                    <a:pt x="48" y="44"/>
                    <a:pt x="57" y="37"/>
                    <a:pt x="57" y="23"/>
                  </a:cubicBezTo>
                  <a:cubicBezTo>
                    <a:pt x="57" y="12"/>
                    <a:pt x="50"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85"/>
            <p:cNvSpPr>
              <a:spLocks noEditPoints="1"/>
            </p:cNvSpPr>
            <p:nvPr userDrawn="1"/>
          </p:nvSpPr>
          <p:spPr bwMode="auto">
            <a:xfrm>
              <a:off x="10028" y="2309"/>
              <a:ext cx="72" cy="77"/>
            </a:xfrm>
            <a:custGeom>
              <a:avLst/>
              <a:gdLst>
                <a:gd name="T0" fmla="*/ 8 w 58"/>
                <a:gd name="T1" fmla="*/ 33 h 63"/>
                <a:gd name="T2" fmla="*/ 8 w 58"/>
                <a:gd name="T3" fmla="*/ 36 h 63"/>
                <a:gd name="T4" fmla="*/ 27 w 58"/>
                <a:gd name="T5" fmla="*/ 56 h 63"/>
                <a:gd name="T6" fmla="*/ 48 w 58"/>
                <a:gd name="T7" fmla="*/ 45 h 63"/>
                <a:gd name="T8" fmla="*/ 55 w 58"/>
                <a:gd name="T9" fmla="*/ 47 h 63"/>
                <a:gd name="T10" fmla="*/ 27 w 58"/>
                <a:gd name="T11" fmla="*/ 63 h 63"/>
                <a:gd name="T12" fmla="*/ 0 w 58"/>
                <a:gd name="T13" fmla="*/ 36 h 63"/>
                <a:gd name="T14" fmla="*/ 33 w 58"/>
                <a:gd name="T15" fmla="*/ 0 h 63"/>
                <a:gd name="T16" fmla="*/ 58 w 58"/>
                <a:gd name="T17" fmla="*/ 26 h 63"/>
                <a:gd name="T18" fmla="*/ 57 w 58"/>
                <a:gd name="T19" fmla="*/ 33 h 63"/>
                <a:gd name="T20" fmla="*/ 8 w 58"/>
                <a:gd name="T21" fmla="*/ 33 h 63"/>
                <a:gd name="T22" fmla="*/ 9 w 58"/>
                <a:gd name="T23" fmla="*/ 27 h 63"/>
                <a:gd name="T24" fmla="*/ 51 w 58"/>
                <a:gd name="T25" fmla="*/ 27 h 63"/>
                <a:gd name="T26" fmla="*/ 51 w 58"/>
                <a:gd name="T27" fmla="*/ 26 h 63"/>
                <a:gd name="T28" fmla="*/ 33 w 58"/>
                <a:gd name="T29" fmla="*/ 7 h 63"/>
                <a:gd name="T30" fmla="*/ 9 w 58"/>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3">
                  <a:moveTo>
                    <a:pt x="8" y="33"/>
                  </a:moveTo>
                  <a:cubicBezTo>
                    <a:pt x="8" y="34"/>
                    <a:pt x="8" y="35"/>
                    <a:pt x="8" y="36"/>
                  </a:cubicBezTo>
                  <a:cubicBezTo>
                    <a:pt x="8" y="49"/>
                    <a:pt x="16" y="56"/>
                    <a:pt x="27" y="56"/>
                  </a:cubicBezTo>
                  <a:cubicBezTo>
                    <a:pt x="36" y="56"/>
                    <a:pt x="44" y="53"/>
                    <a:pt x="48" y="45"/>
                  </a:cubicBezTo>
                  <a:cubicBezTo>
                    <a:pt x="55" y="47"/>
                    <a:pt x="55" y="47"/>
                    <a:pt x="55" y="47"/>
                  </a:cubicBezTo>
                  <a:cubicBezTo>
                    <a:pt x="50" y="57"/>
                    <a:pt x="39" y="63"/>
                    <a:pt x="27" y="63"/>
                  </a:cubicBezTo>
                  <a:cubicBezTo>
                    <a:pt x="11" y="63"/>
                    <a:pt x="0" y="53"/>
                    <a:pt x="0" y="36"/>
                  </a:cubicBezTo>
                  <a:cubicBezTo>
                    <a:pt x="0" y="17"/>
                    <a:pt x="14" y="0"/>
                    <a:pt x="33" y="0"/>
                  </a:cubicBezTo>
                  <a:cubicBezTo>
                    <a:pt x="48" y="0"/>
                    <a:pt x="58" y="10"/>
                    <a:pt x="58" y="26"/>
                  </a:cubicBezTo>
                  <a:cubicBezTo>
                    <a:pt x="58" y="28"/>
                    <a:pt x="58" y="31"/>
                    <a:pt x="57"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1" y="16"/>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86"/>
            <p:cNvSpPr>
              <a:spLocks/>
            </p:cNvSpPr>
            <p:nvPr userDrawn="1"/>
          </p:nvSpPr>
          <p:spPr bwMode="auto">
            <a:xfrm>
              <a:off x="10168" y="2272"/>
              <a:ext cx="105" cy="114"/>
            </a:xfrm>
            <a:custGeom>
              <a:avLst/>
              <a:gdLst>
                <a:gd name="T0" fmla="*/ 45 w 85"/>
                <a:gd name="T1" fmla="*/ 47 h 93"/>
                <a:gd name="T2" fmla="*/ 83 w 85"/>
                <a:gd name="T3" fmla="*/ 47 h 93"/>
                <a:gd name="T4" fmla="*/ 79 w 85"/>
                <a:gd name="T5" fmla="*/ 91 h 93"/>
                <a:gd name="T6" fmla="*/ 72 w 85"/>
                <a:gd name="T7" fmla="*/ 91 h 93"/>
                <a:gd name="T8" fmla="*/ 73 w 85"/>
                <a:gd name="T9" fmla="*/ 73 h 93"/>
                <a:gd name="T10" fmla="*/ 73 w 85"/>
                <a:gd name="T11" fmla="*/ 73 h 93"/>
                <a:gd name="T12" fmla="*/ 38 w 85"/>
                <a:gd name="T13" fmla="*/ 93 h 93"/>
                <a:gd name="T14" fmla="*/ 0 w 85"/>
                <a:gd name="T15" fmla="*/ 53 h 93"/>
                <a:gd name="T16" fmla="*/ 48 w 85"/>
                <a:gd name="T17" fmla="*/ 0 h 93"/>
                <a:gd name="T18" fmla="*/ 85 w 85"/>
                <a:gd name="T19" fmla="*/ 29 h 93"/>
                <a:gd name="T20" fmla="*/ 77 w 85"/>
                <a:gd name="T21" fmla="*/ 31 h 93"/>
                <a:gd name="T22" fmla="*/ 48 w 85"/>
                <a:gd name="T23" fmla="*/ 7 h 93"/>
                <a:gd name="T24" fmla="*/ 7 w 85"/>
                <a:gd name="T25" fmla="*/ 52 h 93"/>
                <a:gd name="T26" fmla="*/ 39 w 85"/>
                <a:gd name="T27" fmla="*/ 86 h 93"/>
                <a:gd name="T28" fmla="*/ 75 w 85"/>
                <a:gd name="T29" fmla="*/ 54 h 93"/>
                <a:gd name="T30" fmla="*/ 45 w 85"/>
                <a:gd name="T31" fmla="*/ 54 h 93"/>
                <a:gd name="T32" fmla="*/ 45 w 85"/>
                <a:gd name="T33" fmla="*/ 4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93">
                  <a:moveTo>
                    <a:pt x="45" y="47"/>
                  </a:moveTo>
                  <a:cubicBezTo>
                    <a:pt x="83" y="47"/>
                    <a:pt x="83" y="47"/>
                    <a:pt x="83" y="47"/>
                  </a:cubicBezTo>
                  <a:cubicBezTo>
                    <a:pt x="79" y="91"/>
                    <a:pt x="79" y="91"/>
                    <a:pt x="79" y="91"/>
                  </a:cubicBezTo>
                  <a:cubicBezTo>
                    <a:pt x="72" y="91"/>
                    <a:pt x="72" y="91"/>
                    <a:pt x="72" y="91"/>
                  </a:cubicBezTo>
                  <a:cubicBezTo>
                    <a:pt x="73" y="73"/>
                    <a:pt x="73" y="73"/>
                    <a:pt x="73" y="73"/>
                  </a:cubicBezTo>
                  <a:cubicBezTo>
                    <a:pt x="73" y="73"/>
                    <a:pt x="73" y="73"/>
                    <a:pt x="73" y="73"/>
                  </a:cubicBezTo>
                  <a:cubicBezTo>
                    <a:pt x="66" y="86"/>
                    <a:pt x="53" y="93"/>
                    <a:pt x="38" y="93"/>
                  </a:cubicBezTo>
                  <a:cubicBezTo>
                    <a:pt x="16" y="93"/>
                    <a:pt x="0" y="77"/>
                    <a:pt x="0" y="53"/>
                  </a:cubicBezTo>
                  <a:cubicBezTo>
                    <a:pt x="0" y="24"/>
                    <a:pt x="20" y="0"/>
                    <a:pt x="48" y="0"/>
                  </a:cubicBezTo>
                  <a:cubicBezTo>
                    <a:pt x="69" y="0"/>
                    <a:pt x="83" y="12"/>
                    <a:pt x="85" y="29"/>
                  </a:cubicBezTo>
                  <a:cubicBezTo>
                    <a:pt x="77" y="31"/>
                    <a:pt x="77" y="31"/>
                    <a:pt x="77" y="31"/>
                  </a:cubicBezTo>
                  <a:cubicBezTo>
                    <a:pt x="75" y="16"/>
                    <a:pt x="64" y="7"/>
                    <a:pt x="48" y="7"/>
                  </a:cubicBezTo>
                  <a:cubicBezTo>
                    <a:pt x="24" y="7"/>
                    <a:pt x="7" y="27"/>
                    <a:pt x="7" y="52"/>
                  </a:cubicBezTo>
                  <a:cubicBezTo>
                    <a:pt x="7" y="73"/>
                    <a:pt x="21" y="86"/>
                    <a:pt x="39" y="86"/>
                  </a:cubicBezTo>
                  <a:cubicBezTo>
                    <a:pt x="57" y="86"/>
                    <a:pt x="72" y="74"/>
                    <a:pt x="75" y="54"/>
                  </a:cubicBezTo>
                  <a:cubicBezTo>
                    <a:pt x="45" y="54"/>
                    <a:pt x="45" y="54"/>
                    <a:pt x="45" y="54"/>
                  </a:cubicBezTo>
                  <a:lnTo>
                    <a:pt x="45"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87"/>
            <p:cNvSpPr>
              <a:spLocks/>
            </p:cNvSpPr>
            <p:nvPr userDrawn="1"/>
          </p:nvSpPr>
          <p:spPr bwMode="auto">
            <a:xfrm>
              <a:off x="10295" y="2310"/>
              <a:ext cx="47" cy="73"/>
            </a:xfrm>
            <a:custGeom>
              <a:avLst/>
              <a:gdLst>
                <a:gd name="T0" fmla="*/ 38 w 38"/>
                <a:gd name="T1" fmla="*/ 1 h 60"/>
                <a:gd name="T2" fmla="*/ 37 w 38"/>
                <a:gd name="T3" fmla="*/ 7 h 60"/>
                <a:gd name="T4" fmla="*/ 31 w 38"/>
                <a:gd name="T5" fmla="*/ 7 h 60"/>
                <a:gd name="T6" fmla="*/ 11 w 38"/>
                <a:gd name="T7" fmla="*/ 28 h 60"/>
                <a:gd name="T8" fmla="*/ 7 w 38"/>
                <a:gd name="T9" fmla="*/ 60 h 60"/>
                <a:gd name="T10" fmla="*/ 0 w 38"/>
                <a:gd name="T11" fmla="*/ 60 h 60"/>
                <a:gd name="T12" fmla="*/ 6 w 38"/>
                <a:gd name="T13" fmla="*/ 1 h 60"/>
                <a:gd name="T14" fmla="*/ 13 w 38"/>
                <a:gd name="T15" fmla="*/ 1 h 60"/>
                <a:gd name="T16" fmla="*/ 12 w 38"/>
                <a:gd name="T17" fmla="*/ 12 h 60"/>
                <a:gd name="T18" fmla="*/ 13 w 38"/>
                <a:gd name="T19" fmla="*/ 12 h 60"/>
                <a:gd name="T20" fmla="*/ 32 w 38"/>
                <a:gd name="T21" fmla="*/ 0 h 60"/>
                <a:gd name="T22" fmla="*/ 38 w 38"/>
                <a:gd name="T23"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60">
                  <a:moveTo>
                    <a:pt x="38" y="1"/>
                  </a:moveTo>
                  <a:cubicBezTo>
                    <a:pt x="37" y="7"/>
                    <a:pt x="37" y="7"/>
                    <a:pt x="37" y="7"/>
                  </a:cubicBezTo>
                  <a:cubicBezTo>
                    <a:pt x="35" y="7"/>
                    <a:pt x="33" y="7"/>
                    <a:pt x="31" y="7"/>
                  </a:cubicBezTo>
                  <a:cubicBezTo>
                    <a:pt x="21" y="7"/>
                    <a:pt x="12" y="14"/>
                    <a:pt x="11" y="28"/>
                  </a:cubicBezTo>
                  <a:cubicBezTo>
                    <a:pt x="7" y="60"/>
                    <a:pt x="7" y="60"/>
                    <a:pt x="7" y="60"/>
                  </a:cubicBezTo>
                  <a:cubicBezTo>
                    <a:pt x="0" y="60"/>
                    <a:pt x="0" y="60"/>
                    <a:pt x="0" y="60"/>
                  </a:cubicBezTo>
                  <a:cubicBezTo>
                    <a:pt x="6" y="1"/>
                    <a:pt x="6" y="1"/>
                    <a:pt x="6" y="1"/>
                  </a:cubicBezTo>
                  <a:cubicBezTo>
                    <a:pt x="13" y="1"/>
                    <a:pt x="13" y="1"/>
                    <a:pt x="13" y="1"/>
                  </a:cubicBezTo>
                  <a:cubicBezTo>
                    <a:pt x="12" y="12"/>
                    <a:pt x="12" y="12"/>
                    <a:pt x="12" y="12"/>
                  </a:cubicBezTo>
                  <a:cubicBezTo>
                    <a:pt x="13" y="12"/>
                    <a:pt x="13" y="12"/>
                    <a:pt x="13" y="12"/>
                  </a:cubicBezTo>
                  <a:cubicBezTo>
                    <a:pt x="17" y="4"/>
                    <a:pt x="24" y="0"/>
                    <a:pt x="32" y="0"/>
                  </a:cubicBezTo>
                  <a:cubicBezTo>
                    <a:pt x="34" y="0"/>
                    <a:pt x="36" y="0"/>
                    <a:pt x="3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88"/>
            <p:cNvSpPr>
              <a:spLocks noEditPoints="1"/>
            </p:cNvSpPr>
            <p:nvPr userDrawn="1"/>
          </p:nvSpPr>
          <p:spPr bwMode="auto">
            <a:xfrm>
              <a:off x="10355" y="2309"/>
              <a:ext cx="72" cy="77"/>
            </a:xfrm>
            <a:custGeom>
              <a:avLst/>
              <a:gdLst>
                <a:gd name="T0" fmla="*/ 8 w 58"/>
                <a:gd name="T1" fmla="*/ 33 h 63"/>
                <a:gd name="T2" fmla="*/ 7 w 58"/>
                <a:gd name="T3" fmla="*/ 36 h 63"/>
                <a:gd name="T4" fmla="*/ 27 w 58"/>
                <a:gd name="T5" fmla="*/ 56 h 63"/>
                <a:gd name="T6" fmla="*/ 48 w 58"/>
                <a:gd name="T7" fmla="*/ 45 h 63"/>
                <a:gd name="T8" fmla="*/ 55 w 58"/>
                <a:gd name="T9" fmla="*/ 47 h 63"/>
                <a:gd name="T10" fmla="*/ 27 w 58"/>
                <a:gd name="T11" fmla="*/ 63 h 63"/>
                <a:gd name="T12" fmla="*/ 0 w 58"/>
                <a:gd name="T13" fmla="*/ 36 h 63"/>
                <a:gd name="T14" fmla="*/ 33 w 58"/>
                <a:gd name="T15" fmla="*/ 0 h 63"/>
                <a:gd name="T16" fmla="*/ 58 w 58"/>
                <a:gd name="T17" fmla="*/ 26 h 63"/>
                <a:gd name="T18" fmla="*/ 57 w 58"/>
                <a:gd name="T19" fmla="*/ 33 h 63"/>
                <a:gd name="T20" fmla="*/ 8 w 58"/>
                <a:gd name="T21" fmla="*/ 33 h 63"/>
                <a:gd name="T22" fmla="*/ 8 w 58"/>
                <a:gd name="T23" fmla="*/ 27 h 63"/>
                <a:gd name="T24" fmla="*/ 51 w 58"/>
                <a:gd name="T25" fmla="*/ 27 h 63"/>
                <a:gd name="T26" fmla="*/ 51 w 58"/>
                <a:gd name="T27" fmla="*/ 26 h 63"/>
                <a:gd name="T28" fmla="*/ 33 w 58"/>
                <a:gd name="T29" fmla="*/ 7 h 63"/>
                <a:gd name="T30" fmla="*/ 8 w 58"/>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3">
                  <a:moveTo>
                    <a:pt x="8" y="33"/>
                  </a:moveTo>
                  <a:cubicBezTo>
                    <a:pt x="7" y="34"/>
                    <a:pt x="7" y="35"/>
                    <a:pt x="7" y="36"/>
                  </a:cubicBezTo>
                  <a:cubicBezTo>
                    <a:pt x="7" y="49"/>
                    <a:pt x="15" y="56"/>
                    <a:pt x="27" y="56"/>
                  </a:cubicBezTo>
                  <a:cubicBezTo>
                    <a:pt x="36" y="56"/>
                    <a:pt x="44" y="53"/>
                    <a:pt x="48" y="45"/>
                  </a:cubicBezTo>
                  <a:cubicBezTo>
                    <a:pt x="55" y="47"/>
                    <a:pt x="55" y="47"/>
                    <a:pt x="55" y="47"/>
                  </a:cubicBezTo>
                  <a:cubicBezTo>
                    <a:pt x="50" y="57"/>
                    <a:pt x="39" y="63"/>
                    <a:pt x="27" y="63"/>
                  </a:cubicBezTo>
                  <a:cubicBezTo>
                    <a:pt x="11" y="63"/>
                    <a:pt x="0" y="53"/>
                    <a:pt x="0" y="36"/>
                  </a:cubicBezTo>
                  <a:cubicBezTo>
                    <a:pt x="0" y="17"/>
                    <a:pt x="14" y="0"/>
                    <a:pt x="33" y="0"/>
                  </a:cubicBezTo>
                  <a:cubicBezTo>
                    <a:pt x="48" y="0"/>
                    <a:pt x="58" y="10"/>
                    <a:pt x="58" y="26"/>
                  </a:cubicBezTo>
                  <a:cubicBezTo>
                    <a:pt x="58" y="28"/>
                    <a:pt x="58" y="31"/>
                    <a:pt x="57" y="33"/>
                  </a:cubicBezTo>
                  <a:lnTo>
                    <a:pt x="8" y="33"/>
                  </a:lnTo>
                  <a:close/>
                  <a:moveTo>
                    <a:pt x="8" y="27"/>
                  </a:moveTo>
                  <a:cubicBezTo>
                    <a:pt x="51" y="27"/>
                    <a:pt x="51" y="27"/>
                    <a:pt x="51" y="27"/>
                  </a:cubicBezTo>
                  <a:cubicBezTo>
                    <a:pt x="51" y="26"/>
                    <a:pt x="51" y="26"/>
                    <a:pt x="51" y="26"/>
                  </a:cubicBezTo>
                  <a:cubicBezTo>
                    <a:pt x="51" y="13"/>
                    <a:pt x="44" y="7"/>
                    <a:pt x="33" y="7"/>
                  </a:cubicBezTo>
                  <a:cubicBezTo>
                    <a:pt x="20" y="7"/>
                    <a:pt x="11" y="16"/>
                    <a:pt x="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89"/>
            <p:cNvSpPr>
              <a:spLocks noEditPoints="1"/>
            </p:cNvSpPr>
            <p:nvPr userDrawn="1"/>
          </p:nvSpPr>
          <p:spPr bwMode="auto">
            <a:xfrm>
              <a:off x="10448" y="2309"/>
              <a:ext cx="72" cy="77"/>
            </a:xfrm>
            <a:custGeom>
              <a:avLst/>
              <a:gdLst>
                <a:gd name="T0" fmla="*/ 7 w 58"/>
                <a:gd name="T1" fmla="*/ 33 h 63"/>
                <a:gd name="T2" fmla="*/ 7 w 58"/>
                <a:gd name="T3" fmla="*/ 36 h 63"/>
                <a:gd name="T4" fmla="*/ 27 w 58"/>
                <a:gd name="T5" fmla="*/ 56 h 63"/>
                <a:gd name="T6" fmla="*/ 48 w 58"/>
                <a:gd name="T7" fmla="*/ 45 h 63"/>
                <a:gd name="T8" fmla="*/ 55 w 58"/>
                <a:gd name="T9" fmla="*/ 47 h 63"/>
                <a:gd name="T10" fmla="*/ 27 w 58"/>
                <a:gd name="T11" fmla="*/ 63 h 63"/>
                <a:gd name="T12" fmla="*/ 0 w 58"/>
                <a:gd name="T13" fmla="*/ 36 h 63"/>
                <a:gd name="T14" fmla="*/ 33 w 58"/>
                <a:gd name="T15" fmla="*/ 0 h 63"/>
                <a:gd name="T16" fmla="*/ 58 w 58"/>
                <a:gd name="T17" fmla="*/ 26 h 63"/>
                <a:gd name="T18" fmla="*/ 57 w 58"/>
                <a:gd name="T19" fmla="*/ 33 h 63"/>
                <a:gd name="T20" fmla="*/ 7 w 58"/>
                <a:gd name="T21" fmla="*/ 33 h 63"/>
                <a:gd name="T22" fmla="*/ 8 w 58"/>
                <a:gd name="T23" fmla="*/ 27 h 63"/>
                <a:gd name="T24" fmla="*/ 50 w 58"/>
                <a:gd name="T25" fmla="*/ 27 h 63"/>
                <a:gd name="T26" fmla="*/ 50 w 58"/>
                <a:gd name="T27" fmla="*/ 26 h 63"/>
                <a:gd name="T28" fmla="*/ 33 w 58"/>
                <a:gd name="T29" fmla="*/ 7 h 63"/>
                <a:gd name="T30" fmla="*/ 8 w 58"/>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3">
                  <a:moveTo>
                    <a:pt x="7" y="33"/>
                  </a:moveTo>
                  <a:cubicBezTo>
                    <a:pt x="7" y="34"/>
                    <a:pt x="7" y="35"/>
                    <a:pt x="7" y="36"/>
                  </a:cubicBezTo>
                  <a:cubicBezTo>
                    <a:pt x="7" y="49"/>
                    <a:pt x="15" y="56"/>
                    <a:pt x="27" y="56"/>
                  </a:cubicBezTo>
                  <a:cubicBezTo>
                    <a:pt x="36" y="56"/>
                    <a:pt x="44" y="53"/>
                    <a:pt x="48" y="45"/>
                  </a:cubicBezTo>
                  <a:cubicBezTo>
                    <a:pt x="55" y="47"/>
                    <a:pt x="55" y="47"/>
                    <a:pt x="55" y="47"/>
                  </a:cubicBezTo>
                  <a:cubicBezTo>
                    <a:pt x="50" y="57"/>
                    <a:pt x="39" y="63"/>
                    <a:pt x="27" y="63"/>
                  </a:cubicBezTo>
                  <a:cubicBezTo>
                    <a:pt x="11" y="63"/>
                    <a:pt x="0" y="53"/>
                    <a:pt x="0" y="36"/>
                  </a:cubicBezTo>
                  <a:cubicBezTo>
                    <a:pt x="0" y="17"/>
                    <a:pt x="14" y="0"/>
                    <a:pt x="33" y="0"/>
                  </a:cubicBezTo>
                  <a:cubicBezTo>
                    <a:pt x="48" y="0"/>
                    <a:pt x="58" y="10"/>
                    <a:pt x="58" y="26"/>
                  </a:cubicBezTo>
                  <a:cubicBezTo>
                    <a:pt x="58" y="28"/>
                    <a:pt x="57" y="31"/>
                    <a:pt x="57" y="33"/>
                  </a:cubicBezTo>
                  <a:lnTo>
                    <a:pt x="7" y="33"/>
                  </a:lnTo>
                  <a:close/>
                  <a:moveTo>
                    <a:pt x="8" y="27"/>
                  </a:moveTo>
                  <a:cubicBezTo>
                    <a:pt x="50" y="27"/>
                    <a:pt x="50" y="27"/>
                    <a:pt x="50" y="27"/>
                  </a:cubicBezTo>
                  <a:cubicBezTo>
                    <a:pt x="50" y="26"/>
                    <a:pt x="50" y="26"/>
                    <a:pt x="50" y="26"/>
                  </a:cubicBezTo>
                  <a:cubicBezTo>
                    <a:pt x="50" y="13"/>
                    <a:pt x="44" y="7"/>
                    <a:pt x="33" y="7"/>
                  </a:cubicBezTo>
                  <a:cubicBezTo>
                    <a:pt x="20" y="7"/>
                    <a:pt x="11" y="16"/>
                    <a:pt x="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290"/>
            <p:cNvSpPr>
              <a:spLocks/>
            </p:cNvSpPr>
            <p:nvPr userDrawn="1"/>
          </p:nvSpPr>
          <p:spPr bwMode="auto">
            <a:xfrm>
              <a:off x="10542" y="2309"/>
              <a:ext cx="66" cy="74"/>
            </a:xfrm>
            <a:custGeom>
              <a:avLst/>
              <a:gdLst>
                <a:gd name="T0" fmla="*/ 54 w 54"/>
                <a:gd name="T1" fmla="*/ 20 h 61"/>
                <a:gd name="T2" fmla="*/ 54 w 54"/>
                <a:gd name="T3" fmla="*/ 24 h 61"/>
                <a:gd name="T4" fmla="*/ 50 w 54"/>
                <a:gd name="T5" fmla="*/ 61 h 61"/>
                <a:gd name="T6" fmla="*/ 43 w 54"/>
                <a:gd name="T7" fmla="*/ 61 h 61"/>
                <a:gd name="T8" fmla="*/ 46 w 54"/>
                <a:gd name="T9" fmla="*/ 27 h 61"/>
                <a:gd name="T10" fmla="*/ 47 w 54"/>
                <a:gd name="T11" fmla="*/ 22 h 61"/>
                <a:gd name="T12" fmla="*/ 33 w 54"/>
                <a:gd name="T13" fmla="*/ 7 h 61"/>
                <a:gd name="T14" fmla="*/ 11 w 54"/>
                <a:gd name="T15" fmla="*/ 28 h 61"/>
                <a:gd name="T16" fmla="*/ 7 w 54"/>
                <a:gd name="T17" fmla="*/ 61 h 61"/>
                <a:gd name="T18" fmla="*/ 0 w 54"/>
                <a:gd name="T19" fmla="*/ 61 h 61"/>
                <a:gd name="T20" fmla="*/ 6 w 54"/>
                <a:gd name="T21" fmla="*/ 2 h 61"/>
                <a:gd name="T22" fmla="*/ 13 w 54"/>
                <a:gd name="T23" fmla="*/ 2 h 61"/>
                <a:gd name="T24" fmla="*/ 12 w 54"/>
                <a:gd name="T25" fmla="*/ 12 h 61"/>
                <a:gd name="T26" fmla="*/ 12 w 54"/>
                <a:gd name="T27" fmla="*/ 12 h 61"/>
                <a:gd name="T28" fmla="*/ 35 w 54"/>
                <a:gd name="T29" fmla="*/ 0 h 61"/>
                <a:gd name="T30" fmla="*/ 54 w 54"/>
                <a:gd name="T31" fmla="*/ 2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61">
                  <a:moveTo>
                    <a:pt x="54" y="20"/>
                  </a:moveTo>
                  <a:cubicBezTo>
                    <a:pt x="54" y="22"/>
                    <a:pt x="54" y="23"/>
                    <a:pt x="54" y="24"/>
                  </a:cubicBezTo>
                  <a:cubicBezTo>
                    <a:pt x="50" y="61"/>
                    <a:pt x="50" y="61"/>
                    <a:pt x="50" y="61"/>
                  </a:cubicBezTo>
                  <a:cubicBezTo>
                    <a:pt x="43" y="61"/>
                    <a:pt x="43" y="61"/>
                    <a:pt x="43" y="61"/>
                  </a:cubicBezTo>
                  <a:cubicBezTo>
                    <a:pt x="46" y="27"/>
                    <a:pt x="46" y="27"/>
                    <a:pt x="46" y="27"/>
                  </a:cubicBezTo>
                  <a:cubicBezTo>
                    <a:pt x="46" y="25"/>
                    <a:pt x="47" y="24"/>
                    <a:pt x="47" y="22"/>
                  </a:cubicBezTo>
                  <a:cubicBezTo>
                    <a:pt x="47" y="12"/>
                    <a:pt x="42" y="7"/>
                    <a:pt x="33" y="7"/>
                  </a:cubicBezTo>
                  <a:cubicBezTo>
                    <a:pt x="21" y="7"/>
                    <a:pt x="12" y="15"/>
                    <a:pt x="11" y="28"/>
                  </a:cubicBezTo>
                  <a:cubicBezTo>
                    <a:pt x="7" y="61"/>
                    <a:pt x="7" y="61"/>
                    <a:pt x="7" y="61"/>
                  </a:cubicBezTo>
                  <a:cubicBezTo>
                    <a:pt x="0" y="61"/>
                    <a:pt x="0" y="61"/>
                    <a:pt x="0" y="61"/>
                  </a:cubicBezTo>
                  <a:cubicBezTo>
                    <a:pt x="6" y="2"/>
                    <a:pt x="6" y="2"/>
                    <a:pt x="6" y="2"/>
                  </a:cubicBezTo>
                  <a:cubicBezTo>
                    <a:pt x="13" y="2"/>
                    <a:pt x="13" y="2"/>
                    <a:pt x="13" y="2"/>
                  </a:cubicBezTo>
                  <a:cubicBezTo>
                    <a:pt x="12" y="12"/>
                    <a:pt x="12" y="12"/>
                    <a:pt x="12" y="12"/>
                  </a:cubicBezTo>
                  <a:cubicBezTo>
                    <a:pt x="12" y="12"/>
                    <a:pt x="12" y="12"/>
                    <a:pt x="12" y="12"/>
                  </a:cubicBezTo>
                  <a:cubicBezTo>
                    <a:pt x="17" y="5"/>
                    <a:pt x="26" y="0"/>
                    <a:pt x="35" y="0"/>
                  </a:cubicBezTo>
                  <a:cubicBezTo>
                    <a:pt x="47" y="0"/>
                    <a:pt x="54" y="7"/>
                    <a:pt x="5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291"/>
            <p:cNvSpPr>
              <a:spLocks/>
            </p:cNvSpPr>
            <p:nvPr userDrawn="1"/>
          </p:nvSpPr>
          <p:spPr bwMode="auto">
            <a:xfrm>
              <a:off x="10679" y="2337"/>
              <a:ext cx="48" cy="8"/>
            </a:xfrm>
            <a:custGeom>
              <a:avLst/>
              <a:gdLst>
                <a:gd name="T0" fmla="*/ 1 w 48"/>
                <a:gd name="T1" fmla="*/ 0 h 8"/>
                <a:gd name="T2" fmla="*/ 48 w 48"/>
                <a:gd name="T3" fmla="*/ 0 h 8"/>
                <a:gd name="T4" fmla="*/ 47 w 48"/>
                <a:gd name="T5" fmla="*/ 8 h 8"/>
                <a:gd name="T6" fmla="*/ 0 w 48"/>
                <a:gd name="T7" fmla="*/ 8 h 8"/>
                <a:gd name="T8" fmla="*/ 1 w 48"/>
                <a:gd name="T9" fmla="*/ 0 h 8"/>
              </a:gdLst>
              <a:ahLst/>
              <a:cxnLst>
                <a:cxn ang="0">
                  <a:pos x="T0" y="T1"/>
                </a:cxn>
                <a:cxn ang="0">
                  <a:pos x="T2" y="T3"/>
                </a:cxn>
                <a:cxn ang="0">
                  <a:pos x="T4" y="T5"/>
                </a:cxn>
                <a:cxn ang="0">
                  <a:pos x="T6" y="T7"/>
                </a:cxn>
                <a:cxn ang="0">
                  <a:pos x="T8" y="T9"/>
                </a:cxn>
              </a:cxnLst>
              <a:rect l="0" t="0" r="r" b="b"/>
              <a:pathLst>
                <a:path w="48" h="8">
                  <a:moveTo>
                    <a:pt x="1" y="0"/>
                  </a:moveTo>
                  <a:lnTo>
                    <a:pt x="48" y="0"/>
                  </a:lnTo>
                  <a:lnTo>
                    <a:pt x="47" y="8"/>
                  </a:lnTo>
                  <a:lnTo>
                    <a:pt x="0" y="8"/>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292"/>
            <p:cNvSpPr>
              <a:spLocks noEditPoints="1"/>
            </p:cNvSpPr>
            <p:nvPr userDrawn="1"/>
          </p:nvSpPr>
          <p:spPr bwMode="auto">
            <a:xfrm>
              <a:off x="10796" y="2274"/>
              <a:ext cx="79" cy="109"/>
            </a:xfrm>
            <a:custGeom>
              <a:avLst/>
              <a:gdLst>
                <a:gd name="T0" fmla="*/ 63 w 64"/>
                <a:gd name="T1" fmla="*/ 64 h 89"/>
                <a:gd name="T2" fmla="*/ 32 w 64"/>
                <a:gd name="T3" fmla="*/ 89 h 89"/>
                <a:gd name="T4" fmla="*/ 0 w 64"/>
                <a:gd name="T5" fmla="*/ 89 h 89"/>
                <a:gd name="T6" fmla="*/ 9 w 64"/>
                <a:gd name="T7" fmla="*/ 0 h 89"/>
                <a:gd name="T8" fmla="*/ 37 w 64"/>
                <a:gd name="T9" fmla="*/ 0 h 89"/>
                <a:gd name="T10" fmla="*/ 64 w 64"/>
                <a:gd name="T11" fmla="*/ 22 h 89"/>
                <a:gd name="T12" fmla="*/ 48 w 64"/>
                <a:gd name="T13" fmla="*/ 46 h 89"/>
                <a:gd name="T14" fmla="*/ 48 w 64"/>
                <a:gd name="T15" fmla="*/ 46 h 89"/>
                <a:gd name="T16" fmla="*/ 63 w 64"/>
                <a:gd name="T17" fmla="*/ 64 h 89"/>
                <a:gd name="T18" fmla="*/ 55 w 64"/>
                <a:gd name="T19" fmla="*/ 64 h 89"/>
                <a:gd name="T20" fmla="*/ 36 w 64"/>
                <a:gd name="T21" fmla="*/ 50 h 89"/>
                <a:gd name="T22" fmla="*/ 12 w 64"/>
                <a:gd name="T23" fmla="*/ 50 h 89"/>
                <a:gd name="T24" fmla="*/ 8 w 64"/>
                <a:gd name="T25" fmla="*/ 83 h 89"/>
                <a:gd name="T26" fmla="*/ 33 w 64"/>
                <a:gd name="T27" fmla="*/ 83 h 89"/>
                <a:gd name="T28" fmla="*/ 55 w 64"/>
                <a:gd name="T29" fmla="*/ 64 h 89"/>
                <a:gd name="T30" fmla="*/ 37 w 64"/>
                <a:gd name="T31" fmla="*/ 7 h 89"/>
                <a:gd name="T32" fmla="*/ 16 w 64"/>
                <a:gd name="T33" fmla="*/ 7 h 89"/>
                <a:gd name="T34" fmla="*/ 12 w 64"/>
                <a:gd name="T35" fmla="*/ 44 h 89"/>
                <a:gd name="T36" fmla="*/ 33 w 64"/>
                <a:gd name="T37" fmla="*/ 44 h 89"/>
                <a:gd name="T38" fmla="*/ 56 w 64"/>
                <a:gd name="T39" fmla="*/ 23 h 89"/>
                <a:gd name="T40" fmla="*/ 37 w 64"/>
                <a:gd name="T41" fmla="*/ 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9">
                  <a:moveTo>
                    <a:pt x="63" y="64"/>
                  </a:moveTo>
                  <a:cubicBezTo>
                    <a:pt x="63" y="81"/>
                    <a:pt x="51" y="89"/>
                    <a:pt x="32" y="89"/>
                  </a:cubicBezTo>
                  <a:cubicBezTo>
                    <a:pt x="0" y="89"/>
                    <a:pt x="0" y="89"/>
                    <a:pt x="0" y="89"/>
                  </a:cubicBezTo>
                  <a:cubicBezTo>
                    <a:pt x="9" y="0"/>
                    <a:pt x="9" y="0"/>
                    <a:pt x="9" y="0"/>
                  </a:cubicBezTo>
                  <a:cubicBezTo>
                    <a:pt x="37" y="0"/>
                    <a:pt x="37" y="0"/>
                    <a:pt x="37" y="0"/>
                  </a:cubicBezTo>
                  <a:cubicBezTo>
                    <a:pt x="55" y="0"/>
                    <a:pt x="64" y="8"/>
                    <a:pt x="64" y="22"/>
                  </a:cubicBezTo>
                  <a:cubicBezTo>
                    <a:pt x="64" y="34"/>
                    <a:pt x="59" y="42"/>
                    <a:pt x="48" y="46"/>
                  </a:cubicBezTo>
                  <a:cubicBezTo>
                    <a:pt x="48" y="46"/>
                    <a:pt x="48" y="46"/>
                    <a:pt x="48" y="46"/>
                  </a:cubicBezTo>
                  <a:cubicBezTo>
                    <a:pt x="58" y="49"/>
                    <a:pt x="63" y="55"/>
                    <a:pt x="63" y="64"/>
                  </a:cubicBezTo>
                  <a:close/>
                  <a:moveTo>
                    <a:pt x="55" y="64"/>
                  </a:moveTo>
                  <a:cubicBezTo>
                    <a:pt x="55" y="55"/>
                    <a:pt x="49" y="50"/>
                    <a:pt x="36" y="50"/>
                  </a:cubicBezTo>
                  <a:cubicBezTo>
                    <a:pt x="12" y="50"/>
                    <a:pt x="12" y="50"/>
                    <a:pt x="12" y="50"/>
                  </a:cubicBezTo>
                  <a:cubicBezTo>
                    <a:pt x="8" y="83"/>
                    <a:pt x="8" y="83"/>
                    <a:pt x="8" y="83"/>
                  </a:cubicBezTo>
                  <a:cubicBezTo>
                    <a:pt x="33" y="83"/>
                    <a:pt x="33" y="83"/>
                    <a:pt x="33" y="83"/>
                  </a:cubicBezTo>
                  <a:cubicBezTo>
                    <a:pt x="47" y="83"/>
                    <a:pt x="55" y="77"/>
                    <a:pt x="55" y="64"/>
                  </a:cubicBezTo>
                  <a:close/>
                  <a:moveTo>
                    <a:pt x="37" y="7"/>
                  </a:moveTo>
                  <a:cubicBezTo>
                    <a:pt x="16" y="7"/>
                    <a:pt x="16" y="7"/>
                    <a:pt x="16" y="7"/>
                  </a:cubicBezTo>
                  <a:cubicBezTo>
                    <a:pt x="12" y="44"/>
                    <a:pt x="12" y="44"/>
                    <a:pt x="12" y="44"/>
                  </a:cubicBezTo>
                  <a:cubicBezTo>
                    <a:pt x="33" y="44"/>
                    <a:pt x="33" y="44"/>
                    <a:pt x="33" y="44"/>
                  </a:cubicBezTo>
                  <a:cubicBezTo>
                    <a:pt x="48" y="44"/>
                    <a:pt x="56" y="37"/>
                    <a:pt x="56" y="23"/>
                  </a:cubicBezTo>
                  <a:cubicBezTo>
                    <a:pt x="56" y="12"/>
                    <a:pt x="50"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293"/>
            <p:cNvSpPr>
              <a:spLocks noEditPoints="1"/>
            </p:cNvSpPr>
            <p:nvPr userDrawn="1"/>
          </p:nvSpPr>
          <p:spPr bwMode="auto">
            <a:xfrm>
              <a:off x="10897" y="2309"/>
              <a:ext cx="73" cy="77"/>
            </a:xfrm>
            <a:custGeom>
              <a:avLst/>
              <a:gdLst>
                <a:gd name="T0" fmla="*/ 8 w 59"/>
                <a:gd name="T1" fmla="*/ 33 h 63"/>
                <a:gd name="T2" fmla="*/ 8 w 59"/>
                <a:gd name="T3" fmla="*/ 36 h 63"/>
                <a:gd name="T4" fmla="*/ 28 w 59"/>
                <a:gd name="T5" fmla="*/ 56 h 63"/>
                <a:gd name="T6" fmla="*/ 49 w 59"/>
                <a:gd name="T7" fmla="*/ 45 h 63"/>
                <a:gd name="T8" fmla="*/ 55 w 59"/>
                <a:gd name="T9" fmla="*/ 47 h 63"/>
                <a:gd name="T10" fmla="*/ 27 w 59"/>
                <a:gd name="T11" fmla="*/ 63 h 63"/>
                <a:gd name="T12" fmla="*/ 0 w 59"/>
                <a:gd name="T13" fmla="*/ 36 h 63"/>
                <a:gd name="T14" fmla="*/ 34 w 59"/>
                <a:gd name="T15" fmla="*/ 0 h 63"/>
                <a:gd name="T16" fmla="*/ 59 w 59"/>
                <a:gd name="T17" fmla="*/ 26 h 63"/>
                <a:gd name="T18" fmla="*/ 58 w 59"/>
                <a:gd name="T19" fmla="*/ 33 h 63"/>
                <a:gd name="T20" fmla="*/ 8 w 59"/>
                <a:gd name="T21" fmla="*/ 33 h 63"/>
                <a:gd name="T22" fmla="*/ 9 w 59"/>
                <a:gd name="T23" fmla="*/ 27 h 63"/>
                <a:gd name="T24" fmla="*/ 51 w 59"/>
                <a:gd name="T25" fmla="*/ 27 h 63"/>
                <a:gd name="T26" fmla="*/ 51 w 59"/>
                <a:gd name="T27" fmla="*/ 26 h 63"/>
                <a:gd name="T28" fmla="*/ 33 w 59"/>
                <a:gd name="T29" fmla="*/ 7 h 63"/>
                <a:gd name="T30" fmla="*/ 9 w 59"/>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3">
                  <a:moveTo>
                    <a:pt x="8" y="33"/>
                  </a:moveTo>
                  <a:cubicBezTo>
                    <a:pt x="8" y="34"/>
                    <a:pt x="8" y="35"/>
                    <a:pt x="8" y="36"/>
                  </a:cubicBezTo>
                  <a:cubicBezTo>
                    <a:pt x="8" y="49"/>
                    <a:pt x="16" y="56"/>
                    <a:pt x="28" y="56"/>
                  </a:cubicBezTo>
                  <a:cubicBezTo>
                    <a:pt x="37" y="56"/>
                    <a:pt x="44" y="53"/>
                    <a:pt x="49" y="45"/>
                  </a:cubicBezTo>
                  <a:cubicBezTo>
                    <a:pt x="55" y="47"/>
                    <a:pt x="55" y="47"/>
                    <a:pt x="55" y="47"/>
                  </a:cubicBezTo>
                  <a:cubicBezTo>
                    <a:pt x="50" y="57"/>
                    <a:pt x="40" y="63"/>
                    <a:pt x="27" y="63"/>
                  </a:cubicBezTo>
                  <a:cubicBezTo>
                    <a:pt x="11" y="63"/>
                    <a:pt x="0" y="53"/>
                    <a:pt x="0" y="36"/>
                  </a:cubicBezTo>
                  <a:cubicBezTo>
                    <a:pt x="0" y="17"/>
                    <a:pt x="15" y="0"/>
                    <a:pt x="34" y="0"/>
                  </a:cubicBezTo>
                  <a:cubicBezTo>
                    <a:pt x="48" y="0"/>
                    <a:pt x="59" y="10"/>
                    <a:pt x="59" y="26"/>
                  </a:cubicBezTo>
                  <a:cubicBezTo>
                    <a:pt x="59" y="28"/>
                    <a:pt x="58" y="31"/>
                    <a:pt x="58" y="33"/>
                  </a:cubicBezTo>
                  <a:lnTo>
                    <a:pt x="8" y="33"/>
                  </a:lnTo>
                  <a:close/>
                  <a:moveTo>
                    <a:pt x="9" y="27"/>
                  </a:moveTo>
                  <a:cubicBezTo>
                    <a:pt x="51" y="27"/>
                    <a:pt x="51" y="27"/>
                    <a:pt x="51" y="27"/>
                  </a:cubicBezTo>
                  <a:cubicBezTo>
                    <a:pt x="51" y="26"/>
                    <a:pt x="51" y="26"/>
                    <a:pt x="51" y="26"/>
                  </a:cubicBezTo>
                  <a:cubicBezTo>
                    <a:pt x="51" y="13"/>
                    <a:pt x="44" y="7"/>
                    <a:pt x="33" y="7"/>
                  </a:cubicBezTo>
                  <a:cubicBezTo>
                    <a:pt x="21" y="7"/>
                    <a:pt x="12" y="16"/>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294"/>
            <p:cNvSpPr>
              <a:spLocks noEditPoints="1"/>
            </p:cNvSpPr>
            <p:nvPr userDrawn="1"/>
          </p:nvSpPr>
          <p:spPr bwMode="auto">
            <a:xfrm>
              <a:off x="11026" y="2274"/>
              <a:ext cx="94" cy="109"/>
            </a:xfrm>
            <a:custGeom>
              <a:avLst/>
              <a:gdLst>
                <a:gd name="T0" fmla="*/ 76 w 94"/>
                <a:gd name="T1" fmla="*/ 84 h 109"/>
                <a:gd name="T2" fmla="*/ 22 w 94"/>
                <a:gd name="T3" fmla="*/ 84 h 109"/>
                <a:gd name="T4" fmla="*/ 10 w 94"/>
                <a:gd name="T5" fmla="*/ 109 h 109"/>
                <a:gd name="T6" fmla="*/ 0 w 94"/>
                <a:gd name="T7" fmla="*/ 109 h 109"/>
                <a:gd name="T8" fmla="*/ 53 w 94"/>
                <a:gd name="T9" fmla="*/ 0 h 109"/>
                <a:gd name="T10" fmla="*/ 63 w 94"/>
                <a:gd name="T11" fmla="*/ 0 h 109"/>
                <a:gd name="T12" fmla="*/ 94 w 94"/>
                <a:gd name="T13" fmla="*/ 109 h 109"/>
                <a:gd name="T14" fmla="*/ 84 w 94"/>
                <a:gd name="T15" fmla="*/ 109 h 109"/>
                <a:gd name="T16" fmla="*/ 76 w 94"/>
                <a:gd name="T17" fmla="*/ 84 h 109"/>
                <a:gd name="T18" fmla="*/ 74 w 94"/>
                <a:gd name="T19" fmla="*/ 75 h 109"/>
                <a:gd name="T20" fmla="*/ 58 w 94"/>
                <a:gd name="T21" fmla="*/ 11 h 109"/>
                <a:gd name="T22" fmla="*/ 57 w 94"/>
                <a:gd name="T23" fmla="*/ 11 h 109"/>
                <a:gd name="T24" fmla="*/ 27 w 94"/>
                <a:gd name="T25" fmla="*/ 75 h 109"/>
                <a:gd name="T26" fmla="*/ 74 w 94"/>
                <a:gd name="T27" fmla="*/ 7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109">
                  <a:moveTo>
                    <a:pt x="76" y="84"/>
                  </a:moveTo>
                  <a:lnTo>
                    <a:pt x="22" y="84"/>
                  </a:lnTo>
                  <a:lnTo>
                    <a:pt x="10" y="109"/>
                  </a:lnTo>
                  <a:lnTo>
                    <a:pt x="0" y="109"/>
                  </a:lnTo>
                  <a:lnTo>
                    <a:pt x="53" y="0"/>
                  </a:lnTo>
                  <a:lnTo>
                    <a:pt x="63" y="0"/>
                  </a:lnTo>
                  <a:lnTo>
                    <a:pt x="94" y="109"/>
                  </a:lnTo>
                  <a:lnTo>
                    <a:pt x="84" y="109"/>
                  </a:lnTo>
                  <a:lnTo>
                    <a:pt x="76" y="84"/>
                  </a:lnTo>
                  <a:close/>
                  <a:moveTo>
                    <a:pt x="74" y="75"/>
                  </a:moveTo>
                  <a:lnTo>
                    <a:pt x="58" y="11"/>
                  </a:lnTo>
                  <a:lnTo>
                    <a:pt x="57" y="11"/>
                  </a:lnTo>
                  <a:lnTo>
                    <a:pt x="27" y="75"/>
                  </a:lnTo>
                  <a:lnTo>
                    <a:pt x="74"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295"/>
            <p:cNvSpPr>
              <a:spLocks/>
            </p:cNvSpPr>
            <p:nvPr userDrawn="1"/>
          </p:nvSpPr>
          <p:spPr bwMode="auto">
            <a:xfrm>
              <a:off x="11144" y="2274"/>
              <a:ext cx="21" cy="109"/>
            </a:xfrm>
            <a:custGeom>
              <a:avLst/>
              <a:gdLst>
                <a:gd name="T0" fmla="*/ 12 w 21"/>
                <a:gd name="T1" fmla="*/ 0 h 109"/>
                <a:gd name="T2" fmla="*/ 21 w 21"/>
                <a:gd name="T3" fmla="*/ 0 h 109"/>
                <a:gd name="T4" fmla="*/ 9 w 21"/>
                <a:gd name="T5" fmla="*/ 109 h 109"/>
                <a:gd name="T6" fmla="*/ 0 w 21"/>
                <a:gd name="T7" fmla="*/ 109 h 109"/>
                <a:gd name="T8" fmla="*/ 12 w 21"/>
                <a:gd name="T9" fmla="*/ 0 h 109"/>
              </a:gdLst>
              <a:ahLst/>
              <a:cxnLst>
                <a:cxn ang="0">
                  <a:pos x="T0" y="T1"/>
                </a:cxn>
                <a:cxn ang="0">
                  <a:pos x="T2" y="T3"/>
                </a:cxn>
                <a:cxn ang="0">
                  <a:pos x="T4" y="T5"/>
                </a:cxn>
                <a:cxn ang="0">
                  <a:pos x="T6" y="T7"/>
                </a:cxn>
                <a:cxn ang="0">
                  <a:pos x="T8" y="T9"/>
                </a:cxn>
              </a:cxnLst>
              <a:rect l="0" t="0" r="r" b="b"/>
              <a:pathLst>
                <a:path w="21" h="109">
                  <a:moveTo>
                    <a:pt x="12" y="0"/>
                  </a:moveTo>
                  <a:lnTo>
                    <a:pt x="21" y="0"/>
                  </a:lnTo>
                  <a:lnTo>
                    <a:pt x="9" y="109"/>
                  </a:lnTo>
                  <a:lnTo>
                    <a:pt x="0" y="109"/>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296"/>
            <p:cNvSpPr>
              <a:spLocks/>
            </p:cNvSpPr>
            <p:nvPr userDrawn="1"/>
          </p:nvSpPr>
          <p:spPr bwMode="auto">
            <a:xfrm>
              <a:off x="11275" y="2337"/>
              <a:ext cx="50" cy="8"/>
            </a:xfrm>
            <a:custGeom>
              <a:avLst/>
              <a:gdLst>
                <a:gd name="T0" fmla="*/ 2 w 50"/>
                <a:gd name="T1" fmla="*/ 0 h 8"/>
                <a:gd name="T2" fmla="*/ 50 w 50"/>
                <a:gd name="T3" fmla="*/ 0 h 8"/>
                <a:gd name="T4" fmla="*/ 48 w 50"/>
                <a:gd name="T5" fmla="*/ 8 h 8"/>
                <a:gd name="T6" fmla="*/ 0 w 50"/>
                <a:gd name="T7" fmla="*/ 8 h 8"/>
                <a:gd name="T8" fmla="*/ 2 w 50"/>
                <a:gd name="T9" fmla="*/ 0 h 8"/>
              </a:gdLst>
              <a:ahLst/>
              <a:cxnLst>
                <a:cxn ang="0">
                  <a:pos x="T0" y="T1"/>
                </a:cxn>
                <a:cxn ang="0">
                  <a:pos x="T2" y="T3"/>
                </a:cxn>
                <a:cxn ang="0">
                  <a:pos x="T4" y="T5"/>
                </a:cxn>
                <a:cxn ang="0">
                  <a:pos x="T6" y="T7"/>
                </a:cxn>
                <a:cxn ang="0">
                  <a:pos x="T8" y="T9"/>
                </a:cxn>
              </a:cxnLst>
              <a:rect l="0" t="0" r="r" b="b"/>
              <a:pathLst>
                <a:path w="50" h="8">
                  <a:moveTo>
                    <a:pt x="2" y="0"/>
                  </a:moveTo>
                  <a:lnTo>
                    <a:pt x="50" y="0"/>
                  </a:lnTo>
                  <a:lnTo>
                    <a:pt x="48" y="8"/>
                  </a:lnTo>
                  <a:lnTo>
                    <a:pt x="0" y="8"/>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297"/>
            <p:cNvSpPr>
              <a:spLocks noEditPoints="1"/>
            </p:cNvSpPr>
            <p:nvPr userDrawn="1"/>
          </p:nvSpPr>
          <p:spPr bwMode="auto">
            <a:xfrm>
              <a:off x="11393" y="2274"/>
              <a:ext cx="79" cy="109"/>
            </a:xfrm>
            <a:custGeom>
              <a:avLst/>
              <a:gdLst>
                <a:gd name="T0" fmla="*/ 63 w 64"/>
                <a:gd name="T1" fmla="*/ 64 h 89"/>
                <a:gd name="T2" fmla="*/ 33 w 64"/>
                <a:gd name="T3" fmla="*/ 89 h 89"/>
                <a:gd name="T4" fmla="*/ 0 w 64"/>
                <a:gd name="T5" fmla="*/ 89 h 89"/>
                <a:gd name="T6" fmla="*/ 10 w 64"/>
                <a:gd name="T7" fmla="*/ 0 h 89"/>
                <a:gd name="T8" fmla="*/ 37 w 64"/>
                <a:gd name="T9" fmla="*/ 0 h 89"/>
                <a:gd name="T10" fmla="*/ 64 w 64"/>
                <a:gd name="T11" fmla="*/ 22 h 89"/>
                <a:gd name="T12" fmla="*/ 49 w 64"/>
                <a:gd name="T13" fmla="*/ 46 h 89"/>
                <a:gd name="T14" fmla="*/ 49 w 64"/>
                <a:gd name="T15" fmla="*/ 46 h 89"/>
                <a:gd name="T16" fmla="*/ 63 w 64"/>
                <a:gd name="T17" fmla="*/ 64 h 89"/>
                <a:gd name="T18" fmla="*/ 56 w 64"/>
                <a:gd name="T19" fmla="*/ 64 h 89"/>
                <a:gd name="T20" fmla="*/ 36 w 64"/>
                <a:gd name="T21" fmla="*/ 50 h 89"/>
                <a:gd name="T22" fmla="*/ 12 w 64"/>
                <a:gd name="T23" fmla="*/ 50 h 89"/>
                <a:gd name="T24" fmla="*/ 9 w 64"/>
                <a:gd name="T25" fmla="*/ 83 h 89"/>
                <a:gd name="T26" fmla="*/ 33 w 64"/>
                <a:gd name="T27" fmla="*/ 83 h 89"/>
                <a:gd name="T28" fmla="*/ 56 w 64"/>
                <a:gd name="T29" fmla="*/ 64 h 89"/>
                <a:gd name="T30" fmla="*/ 37 w 64"/>
                <a:gd name="T31" fmla="*/ 7 h 89"/>
                <a:gd name="T32" fmla="*/ 17 w 64"/>
                <a:gd name="T33" fmla="*/ 7 h 89"/>
                <a:gd name="T34" fmla="*/ 13 w 64"/>
                <a:gd name="T35" fmla="*/ 44 h 89"/>
                <a:gd name="T36" fmla="*/ 33 w 64"/>
                <a:gd name="T37" fmla="*/ 44 h 89"/>
                <a:gd name="T38" fmla="*/ 56 w 64"/>
                <a:gd name="T39" fmla="*/ 23 h 89"/>
                <a:gd name="T40" fmla="*/ 37 w 64"/>
                <a:gd name="T41" fmla="*/ 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9">
                  <a:moveTo>
                    <a:pt x="63" y="64"/>
                  </a:moveTo>
                  <a:cubicBezTo>
                    <a:pt x="63" y="81"/>
                    <a:pt x="51" y="89"/>
                    <a:pt x="33" y="89"/>
                  </a:cubicBezTo>
                  <a:cubicBezTo>
                    <a:pt x="0" y="89"/>
                    <a:pt x="0" y="89"/>
                    <a:pt x="0" y="89"/>
                  </a:cubicBezTo>
                  <a:cubicBezTo>
                    <a:pt x="10" y="0"/>
                    <a:pt x="10" y="0"/>
                    <a:pt x="10" y="0"/>
                  </a:cubicBezTo>
                  <a:cubicBezTo>
                    <a:pt x="37" y="0"/>
                    <a:pt x="37" y="0"/>
                    <a:pt x="37" y="0"/>
                  </a:cubicBezTo>
                  <a:cubicBezTo>
                    <a:pt x="55" y="0"/>
                    <a:pt x="64" y="8"/>
                    <a:pt x="64" y="22"/>
                  </a:cubicBezTo>
                  <a:cubicBezTo>
                    <a:pt x="64" y="34"/>
                    <a:pt x="59" y="42"/>
                    <a:pt x="49" y="46"/>
                  </a:cubicBezTo>
                  <a:cubicBezTo>
                    <a:pt x="49" y="46"/>
                    <a:pt x="49" y="46"/>
                    <a:pt x="49" y="46"/>
                  </a:cubicBezTo>
                  <a:cubicBezTo>
                    <a:pt x="58" y="49"/>
                    <a:pt x="63" y="55"/>
                    <a:pt x="63" y="64"/>
                  </a:cubicBezTo>
                  <a:close/>
                  <a:moveTo>
                    <a:pt x="56" y="64"/>
                  </a:moveTo>
                  <a:cubicBezTo>
                    <a:pt x="56" y="55"/>
                    <a:pt x="50" y="50"/>
                    <a:pt x="36" y="50"/>
                  </a:cubicBezTo>
                  <a:cubicBezTo>
                    <a:pt x="12" y="50"/>
                    <a:pt x="12" y="50"/>
                    <a:pt x="12" y="50"/>
                  </a:cubicBezTo>
                  <a:cubicBezTo>
                    <a:pt x="9" y="83"/>
                    <a:pt x="9" y="83"/>
                    <a:pt x="9" y="83"/>
                  </a:cubicBezTo>
                  <a:cubicBezTo>
                    <a:pt x="33" y="83"/>
                    <a:pt x="33" y="83"/>
                    <a:pt x="33" y="83"/>
                  </a:cubicBezTo>
                  <a:cubicBezTo>
                    <a:pt x="47" y="83"/>
                    <a:pt x="56" y="77"/>
                    <a:pt x="56" y="64"/>
                  </a:cubicBezTo>
                  <a:close/>
                  <a:moveTo>
                    <a:pt x="37" y="7"/>
                  </a:moveTo>
                  <a:cubicBezTo>
                    <a:pt x="17" y="7"/>
                    <a:pt x="17" y="7"/>
                    <a:pt x="17" y="7"/>
                  </a:cubicBezTo>
                  <a:cubicBezTo>
                    <a:pt x="13" y="44"/>
                    <a:pt x="13" y="44"/>
                    <a:pt x="13" y="44"/>
                  </a:cubicBezTo>
                  <a:cubicBezTo>
                    <a:pt x="33" y="44"/>
                    <a:pt x="33" y="44"/>
                    <a:pt x="33" y="44"/>
                  </a:cubicBezTo>
                  <a:cubicBezTo>
                    <a:pt x="48" y="44"/>
                    <a:pt x="56" y="37"/>
                    <a:pt x="56" y="23"/>
                  </a:cubicBezTo>
                  <a:cubicBezTo>
                    <a:pt x="56" y="12"/>
                    <a:pt x="50"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298"/>
            <p:cNvSpPr>
              <a:spLocks noEditPoints="1"/>
            </p:cNvSpPr>
            <p:nvPr userDrawn="1"/>
          </p:nvSpPr>
          <p:spPr bwMode="auto">
            <a:xfrm>
              <a:off x="11495" y="2309"/>
              <a:ext cx="72" cy="77"/>
            </a:xfrm>
            <a:custGeom>
              <a:avLst/>
              <a:gdLst>
                <a:gd name="T0" fmla="*/ 7 w 58"/>
                <a:gd name="T1" fmla="*/ 33 h 63"/>
                <a:gd name="T2" fmla="*/ 7 w 58"/>
                <a:gd name="T3" fmla="*/ 36 h 63"/>
                <a:gd name="T4" fmla="*/ 27 w 58"/>
                <a:gd name="T5" fmla="*/ 56 h 63"/>
                <a:gd name="T6" fmla="*/ 48 w 58"/>
                <a:gd name="T7" fmla="*/ 45 h 63"/>
                <a:gd name="T8" fmla="*/ 55 w 58"/>
                <a:gd name="T9" fmla="*/ 47 h 63"/>
                <a:gd name="T10" fmla="*/ 27 w 58"/>
                <a:gd name="T11" fmla="*/ 63 h 63"/>
                <a:gd name="T12" fmla="*/ 0 w 58"/>
                <a:gd name="T13" fmla="*/ 36 h 63"/>
                <a:gd name="T14" fmla="*/ 33 w 58"/>
                <a:gd name="T15" fmla="*/ 0 h 63"/>
                <a:gd name="T16" fmla="*/ 58 w 58"/>
                <a:gd name="T17" fmla="*/ 26 h 63"/>
                <a:gd name="T18" fmla="*/ 57 w 58"/>
                <a:gd name="T19" fmla="*/ 33 h 63"/>
                <a:gd name="T20" fmla="*/ 7 w 58"/>
                <a:gd name="T21" fmla="*/ 33 h 63"/>
                <a:gd name="T22" fmla="*/ 8 w 58"/>
                <a:gd name="T23" fmla="*/ 27 h 63"/>
                <a:gd name="T24" fmla="*/ 50 w 58"/>
                <a:gd name="T25" fmla="*/ 27 h 63"/>
                <a:gd name="T26" fmla="*/ 50 w 58"/>
                <a:gd name="T27" fmla="*/ 26 h 63"/>
                <a:gd name="T28" fmla="*/ 33 w 58"/>
                <a:gd name="T29" fmla="*/ 7 h 63"/>
                <a:gd name="T30" fmla="*/ 8 w 58"/>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3">
                  <a:moveTo>
                    <a:pt x="7" y="33"/>
                  </a:moveTo>
                  <a:cubicBezTo>
                    <a:pt x="7" y="34"/>
                    <a:pt x="7" y="35"/>
                    <a:pt x="7" y="36"/>
                  </a:cubicBezTo>
                  <a:cubicBezTo>
                    <a:pt x="7" y="49"/>
                    <a:pt x="15" y="56"/>
                    <a:pt x="27" y="56"/>
                  </a:cubicBezTo>
                  <a:cubicBezTo>
                    <a:pt x="36" y="56"/>
                    <a:pt x="44" y="53"/>
                    <a:pt x="48" y="45"/>
                  </a:cubicBezTo>
                  <a:cubicBezTo>
                    <a:pt x="55" y="47"/>
                    <a:pt x="55" y="47"/>
                    <a:pt x="55" y="47"/>
                  </a:cubicBezTo>
                  <a:cubicBezTo>
                    <a:pt x="50" y="57"/>
                    <a:pt x="39" y="63"/>
                    <a:pt x="27" y="63"/>
                  </a:cubicBezTo>
                  <a:cubicBezTo>
                    <a:pt x="11" y="63"/>
                    <a:pt x="0" y="53"/>
                    <a:pt x="0" y="36"/>
                  </a:cubicBezTo>
                  <a:cubicBezTo>
                    <a:pt x="0" y="17"/>
                    <a:pt x="14" y="0"/>
                    <a:pt x="33" y="0"/>
                  </a:cubicBezTo>
                  <a:cubicBezTo>
                    <a:pt x="48" y="0"/>
                    <a:pt x="58" y="10"/>
                    <a:pt x="58" y="26"/>
                  </a:cubicBezTo>
                  <a:cubicBezTo>
                    <a:pt x="58" y="28"/>
                    <a:pt x="57" y="31"/>
                    <a:pt x="57" y="33"/>
                  </a:cubicBezTo>
                  <a:lnTo>
                    <a:pt x="7" y="33"/>
                  </a:lnTo>
                  <a:close/>
                  <a:moveTo>
                    <a:pt x="8" y="27"/>
                  </a:moveTo>
                  <a:cubicBezTo>
                    <a:pt x="50" y="27"/>
                    <a:pt x="50" y="27"/>
                    <a:pt x="50" y="27"/>
                  </a:cubicBezTo>
                  <a:cubicBezTo>
                    <a:pt x="50" y="26"/>
                    <a:pt x="50" y="26"/>
                    <a:pt x="50" y="26"/>
                  </a:cubicBezTo>
                  <a:cubicBezTo>
                    <a:pt x="50" y="13"/>
                    <a:pt x="44" y="7"/>
                    <a:pt x="33" y="7"/>
                  </a:cubicBezTo>
                  <a:cubicBezTo>
                    <a:pt x="20" y="7"/>
                    <a:pt x="11" y="16"/>
                    <a:pt x="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299"/>
            <p:cNvSpPr>
              <a:spLocks/>
            </p:cNvSpPr>
            <p:nvPr userDrawn="1"/>
          </p:nvSpPr>
          <p:spPr bwMode="auto">
            <a:xfrm>
              <a:off x="11633" y="2272"/>
              <a:ext cx="107" cy="114"/>
            </a:xfrm>
            <a:custGeom>
              <a:avLst/>
              <a:gdLst>
                <a:gd name="T0" fmla="*/ 46 w 86"/>
                <a:gd name="T1" fmla="*/ 47 h 93"/>
                <a:gd name="T2" fmla="*/ 84 w 86"/>
                <a:gd name="T3" fmla="*/ 47 h 93"/>
                <a:gd name="T4" fmla="*/ 79 w 86"/>
                <a:gd name="T5" fmla="*/ 91 h 93"/>
                <a:gd name="T6" fmla="*/ 73 w 86"/>
                <a:gd name="T7" fmla="*/ 91 h 93"/>
                <a:gd name="T8" fmla="*/ 74 w 86"/>
                <a:gd name="T9" fmla="*/ 73 h 93"/>
                <a:gd name="T10" fmla="*/ 74 w 86"/>
                <a:gd name="T11" fmla="*/ 73 h 93"/>
                <a:gd name="T12" fmla="*/ 39 w 86"/>
                <a:gd name="T13" fmla="*/ 93 h 93"/>
                <a:gd name="T14" fmla="*/ 0 w 86"/>
                <a:gd name="T15" fmla="*/ 53 h 93"/>
                <a:gd name="T16" fmla="*/ 49 w 86"/>
                <a:gd name="T17" fmla="*/ 0 h 93"/>
                <a:gd name="T18" fmla="*/ 86 w 86"/>
                <a:gd name="T19" fmla="*/ 29 h 93"/>
                <a:gd name="T20" fmla="*/ 78 w 86"/>
                <a:gd name="T21" fmla="*/ 31 h 93"/>
                <a:gd name="T22" fmla="*/ 49 w 86"/>
                <a:gd name="T23" fmla="*/ 7 h 93"/>
                <a:gd name="T24" fmla="*/ 8 w 86"/>
                <a:gd name="T25" fmla="*/ 52 h 93"/>
                <a:gd name="T26" fmla="*/ 40 w 86"/>
                <a:gd name="T27" fmla="*/ 86 h 93"/>
                <a:gd name="T28" fmla="*/ 76 w 86"/>
                <a:gd name="T29" fmla="*/ 54 h 93"/>
                <a:gd name="T30" fmla="*/ 45 w 86"/>
                <a:gd name="T31" fmla="*/ 54 h 93"/>
                <a:gd name="T32" fmla="*/ 46 w 86"/>
                <a:gd name="T33" fmla="*/ 4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93">
                  <a:moveTo>
                    <a:pt x="46" y="47"/>
                  </a:moveTo>
                  <a:cubicBezTo>
                    <a:pt x="84" y="47"/>
                    <a:pt x="84" y="47"/>
                    <a:pt x="84" y="47"/>
                  </a:cubicBezTo>
                  <a:cubicBezTo>
                    <a:pt x="79" y="91"/>
                    <a:pt x="79" y="91"/>
                    <a:pt x="79" y="91"/>
                  </a:cubicBezTo>
                  <a:cubicBezTo>
                    <a:pt x="73" y="91"/>
                    <a:pt x="73" y="91"/>
                    <a:pt x="73" y="91"/>
                  </a:cubicBezTo>
                  <a:cubicBezTo>
                    <a:pt x="74" y="73"/>
                    <a:pt x="74" y="73"/>
                    <a:pt x="74" y="73"/>
                  </a:cubicBezTo>
                  <a:cubicBezTo>
                    <a:pt x="74" y="73"/>
                    <a:pt x="74" y="73"/>
                    <a:pt x="74" y="73"/>
                  </a:cubicBezTo>
                  <a:cubicBezTo>
                    <a:pt x="67" y="86"/>
                    <a:pt x="54" y="93"/>
                    <a:pt x="39" y="93"/>
                  </a:cubicBezTo>
                  <a:cubicBezTo>
                    <a:pt x="16" y="93"/>
                    <a:pt x="0" y="77"/>
                    <a:pt x="0" y="53"/>
                  </a:cubicBezTo>
                  <a:cubicBezTo>
                    <a:pt x="0" y="24"/>
                    <a:pt x="21" y="0"/>
                    <a:pt x="49" y="0"/>
                  </a:cubicBezTo>
                  <a:cubicBezTo>
                    <a:pt x="69" y="0"/>
                    <a:pt x="84" y="12"/>
                    <a:pt x="86" y="29"/>
                  </a:cubicBezTo>
                  <a:cubicBezTo>
                    <a:pt x="78" y="31"/>
                    <a:pt x="78" y="31"/>
                    <a:pt x="78" y="31"/>
                  </a:cubicBezTo>
                  <a:cubicBezTo>
                    <a:pt x="76" y="16"/>
                    <a:pt x="65" y="7"/>
                    <a:pt x="49" y="7"/>
                  </a:cubicBezTo>
                  <a:cubicBezTo>
                    <a:pt x="25" y="7"/>
                    <a:pt x="8" y="27"/>
                    <a:pt x="8" y="52"/>
                  </a:cubicBezTo>
                  <a:cubicBezTo>
                    <a:pt x="8" y="73"/>
                    <a:pt x="21" y="86"/>
                    <a:pt x="40" y="86"/>
                  </a:cubicBezTo>
                  <a:cubicBezTo>
                    <a:pt x="58" y="86"/>
                    <a:pt x="73" y="74"/>
                    <a:pt x="76" y="54"/>
                  </a:cubicBezTo>
                  <a:cubicBezTo>
                    <a:pt x="45" y="54"/>
                    <a:pt x="45" y="54"/>
                    <a:pt x="45" y="54"/>
                  </a:cubicBezTo>
                  <a:lnTo>
                    <a:pt x="46"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300"/>
            <p:cNvSpPr>
              <a:spLocks/>
            </p:cNvSpPr>
            <p:nvPr userDrawn="1"/>
          </p:nvSpPr>
          <p:spPr bwMode="auto">
            <a:xfrm>
              <a:off x="11762" y="2274"/>
              <a:ext cx="21" cy="109"/>
            </a:xfrm>
            <a:custGeom>
              <a:avLst/>
              <a:gdLst>
                <a:gd name="T0" fmla="*/ 11 w 21"/>
                <a:gd name="T1" fmla="*/ 0 h 109"/>
                <a:gd name="T2" fmla="*/ 21 w 21"/>
                <a:gd name="T3" fmla="*/ 0 h 109"/>
                <a:gd name="T4" fmla="*/ 9 w 21"/>
                <a:gd name="T5" fmla="*/ 109 h 109"/>
                <a:gd name="T6" fmla="*/ 0 w 21"/>
                <a:gd name="T7" fmla="*/ 109 h 109"/>
                <a:gd name="T8" fmla="*/ 11 w 21"/>
                <a:gd name="T9" fmla="*/ 0 h 109"/>
              </a:gdLst>
              <a:ahLst/>
              <a:cxnLst>
                <a:cxn ang="0">
                  <a:pos x="T0" y="T1"/>
                </a:cxn>
                <a:cxn ang="0">
                  <a:pos x="T2" y="T3"/>
                </a:cxn>
                <a:cxn ang="0">
                  <a:pos x="T4" y="T5"/>
                </a:cxn>
                <a:cxn ang="0">
                  <a:pos x="T6" y="T7"/>
                </a:cxn>
                <a:cxn ang="0">
                  <a:pos x="T8" y="T9"/>
                </a:cxn>
              </a:cxnLst>
              <a:rect l="0" t="0" r="r" b="b"/>
              <a:pathLst>
                <a:path w="21" h="109">
                  <a:moveTo>
                    <a:pt x="11" y="0"/>
                  </a:moveTo>
                  <a:lnTo>
                    <a:pt x="21" y="0"/>
                  </a:lnTo>
                  <a:lnTo>
                    <a:pt x="9" y="109"/>
                  </a:lnTo>
                  <a:lnTo>
                    <a:pt x="0" y="109"/>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301"/>
            <p:cNvSpPr>
              <a:spLocks noEditPoints="1"/>
            </p:cNvSpPr>
            <p:nvPr userDrawn="1"/>
          </p:nvSpPr>
          <p:spPr bwMode="auto">
            <a:xfrm>
              <a:off x="11801" y="2309"/>
              <a:ext cx="76" cy="77"/>
            </a:xfrm>
            <a:custGeom>
              <a:avLst/>
              <a:gdLst>
                <a:gd name="T0" fmla="*/ 0 w 61"/>
                <a:gd name="T1" fmla="*/ 36 h 63"/>
                <a:gd name="T2" fmla="*/ 34 w 61"/>
                <a:gd name="T3" fmla="*/ 0 h 63"/>
                <a:gd name="T4" fmla="*/ 61 w 61"/>
                <a:gd name="T5" fmla="*/ 28 h 63"/>
                <a:gd name="T6" fmla="*/ 27 w 61"/>
                <a:gd name="T7" fmla="*/ 63 h 63"/>
                <a:gd name="T8" fmla="*/ 0 w 61"/>
                <a:gd name="T9" fmla="*/ 36 h 63"/>
                <a:gd name="T10" fmla="*/ 53 w 61"/>
                <a:gd name="T11" fmla="*/ 28 h 63"/>
                <a:gd name="T12" fmla="*/ 33 w 61"/>
                <a:gd name="T13" fmla="*/ 7 h 63"/>
                <a:gd name="T14" fmla="*/ 8 w 61"/>
                <a:gd name="T15" fmla="*/ 35 h 63"/>
                <a:gd name="T16" fmla="*/ 28 w 61"/>
                <a:gd name="T17" fmla="*/ 56 h 63"/>
                <a:gd name="T18" fmla="*/ 53 w 61"/>
                <a:gd name="T19" fmla="*/ 2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3">
                  <a:moveTo>
                    <a:pt x="0" y="36"/>
                  </a:moveTo>
                  <a:cubicBezTo>
                    <a:pt x="0" y="16"/>
                    <a:pt x="14" y="0"/>
                    <a:pt x="34" y="0"/>
                  </a:cubicBezTo>
                  <a:cubicBezTo>
                    <a:pt x="50" y="0"/>
                    <a:pt x="61" y="12"/>
                    <a:pt x="61" y="28"/>
                  </a:cubicBezTo>
                  <a:cubicBezTo>
                    <a:pt x="61" y="47"/>
                    <a:pt x="47" y="63"/>
                    <a:pt x="27" y="63"/>
                  </a:cubicBezTo>
                  <a:cubicBezTo>
                    <a:pt x="11" y="63"/>
                    <a:pt x="0" y="52"/>
                    <a:pt x="0" y="36"/>
                  </a:cubicBezTo>
                  <a:close/>
                  <a:moveTo>
                    <a:pt x="53" y="28"/>
                  </a:moveTo>
                  <a:cubicBezTo>
                    <a:pt x="53" y="15"/>
                    <a:pt x="45" y="7"/>
                    <a:pt x="33" y="7"/>
                  </a:cubicBezTo>
                  <a:cubicBezTo>
                    <a:pt x="18" y="7"/>
                    <a:pt x="8" y="20"/>
                    <a:pt x="8" y="35"/>
                  </a:cubicBezTo>
                  <a:cubicBezTo>
                    <a:pt x="8" y="48"/>
                    <a:pt x="16" y="56"/>
                    <a:pt x="28" y="56"/>
                  </a:cubicBezTo>
                  <a:cubicBezTo>
                    <a:pt x="43" y="56"/>
                    <a:pt x="53" y="44"/>
                    <a:pt x="5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302"/>
            <p:cNvSpPr>
              <a:spLocks noEditPoints="1"/>
            </p:cNvSpPr>
            <p:nvPr userDrawn="1"/>
          </p:nvSpPr>
          <p:spPr bwMode="auto">
            <a:xfrm>
              <a:off x="11899" y="2274"/>
              <a:ext cx="77" cy="112"/>
            </a:xfrm>
            <a:custGeom>
              <a:avLst/>
              <a:gdLst>
                <a:gd name="T0" fmla="*/ 62 w 62"/>
                <a:gd name="T1" fmla="*/ 56 h 91"/>
                <a:gd name="T2" fmla="*/ 30 w 62"/>
                <a:gd name="T3" fmla="*/ 91 h 91"/>
                <a:gd name="T4" fmla="*/ 9 w 62"/>
                <a:gd name="T5" fmla="*/ 79 h 91"/>
                <a:gd name="T6" fmla="*/ 9 w 62"/>
                <a:gd name="T7" fmla="*/ 79 h 91"/>
                <a:gd name="T8" fmla="*/ 7 w 62"/>
                <a:gd name="T9" fmla="*/ 89 h 91"/>
                <a:gd name="T10" fmla="*/ 0 w 62"/>
                <a:gd name="T11" fmla="*/ 89 h 91"/>
                <a:gd name="T12" fmla="*/ 10 w 62"/>
                <a:gd name="T13" fmla="*/ 0 h 91"/>
                <a:gd name="T14" fmla="*/ 17 w 62"/>
                <a:gd name="T15" fmla="*/ 0 h 91"/>
                <a:gd name="T16" fmla="*/ 13 w 62"/>
                <a:gd name="T17" fmla="*/ 40 h 91"/>
                <a:gd name="T18" fmla="*/ 13 w 62"/>
                <a:gd name="T19" fmla="*/ 40 h 91"/>
                <a:gd name="T20" fmla="*/ 36 w 62"/>
                <a:gd name="T21" fmla="*/ 28 h 91"/>
                <a:gd name="T22" fmla="*/ 62 w 62"/>
                <a:gd name="T23" fmla="*/ 56 h 91"/>
                <a:gd name="T24" fmla="*/ 54 w 62"/>
                <a:gd name="T25" fmla="*/ 56 h 91"/>
                <a:gd name="T26" fmla="*/ 35 w 62"/>
                <a:gd name="T27" fmla="*/ 35 h 91"/>
                <a:gd name="T28" fmla="*/ 12 w 62"/>
                <a:gd name="T29" fmla="*/ 54 h 91"/>
                <a:gd name="T30" fmla="*/ 10 w 62"/>
                <a:gd name="T31" fmla="*/ 65 h 91"/>
                <a:gd name="T32" fmla="*/ 29 w 62"/>
                <a:gd name="T33" fmla="*/ 84 h 91"/>
                <a:gd name="T34" fmla="*/ 54 w 62"/>
                <a:gd name="T35" fmla="*/ 5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91">
                  <a:moveTo>
                    <a:pt x="62" y="56"/>
                  </a:moveTo>
                  <a:cubicBezTo>
                    <a:pt x="62" y="75"/>
                    <a:pt x="49" y="91"/>
                    <a:pt x="30" y="91"/>
                  </a:cubicBezTo>
                  <a:cubicBezTo>
                    <a:pt x="20" y="91"/>
                    <a:pt x="12" y="87"/>
                    <a:pt x="9" y="79"/>
                  </a:cubicBezTo>
                  <a:cubicBezTo>
                    <a:pt x="9" y="79"/>
                    <a:pt x="9" y="79"/>
                    <a:pt x="9" y="79"/>
                  </a:cubicBezTo>
                  <a:cubicBezTo>
                    <a:pt x="7" y="89"/>
                    <a:pt x="7" y="89"/>
                    <a:pt x="7" y="89"/>
                  </a:cubicBezTo>
                  <a:cubicBezTo>
                    <a:pt x="0" y="89"/>
                    <a:pt x="0" y="89"/>
                    <a:pt x="0" y="89"/>
                  </a:cubicBezTo>
                  <a:cubicBezTo>
                    <a:pt x="10" y="0"/>
                    <a:pt x="10" y="0"/>
                    <a:pt x="10" y="0"/>
                  </a:cubicBezTo>
                  <a:cubicBezTo>
                    <a:pt x="17" y="0"/>
                    <a:pt x="17" y="0"/>
                    <a:pt x="17" y="0"/>
                  </a:cubicBezTo>
                  <a:cubicBezTo>
                    <a:pt x="13" y="40"/>
                    <a:pt x="13" y="40"/>
                    <a:pt x="13" y="40"/>
                  </a:cubicBezTo>
                  <a:cubicBezTo>
                    <a:pt x="13" y="40"/>
                    <a:pt x="13" y="40"/>
                    <a:pt x="13" y="40"/>
                  </a:cubicBezTo>
                  <a:cubicBezTo>
                    <a:pt x="18" y="33"/>
                    <a:pt x="27" y="28"/>
                    <a:pt x="36" y="28"/>
                  </a:cubicBezTo>
                  <a:cubicBezTo>
                    <a:pt x="51" y="28"/>
                    <a:pt x="62" y="39"/>
                    <a:pt x="62" y="56"/>
                  </a:cubicBezTo>
                  <a:close/>
                  <a:moveTo>
                    <a:pt x="54" y="56"/>
                  </a:moveTo>
                  <a:cubicBezTo>
                    <a:pt x="54" y="43"/>
                    <a:pt x="47" y="35"/>
                    <a:pt x="35" y="35"/>
                  </a:cubicBezTo>
                  <a:cubicBezTo>
                    <a:pt x="23" y="35"/>
                    <a:pt x="13" y="43"/>
                    <a:pt x="12" y="54"/>
                  </a:cubicBezTo>
                  <a:cubicBezTo>
                    <a:pt x="10" y="65"/>
                    <a:pt x="10" y="65"/>
                    <a:pt x="10" y="65"/>
                  </a:cubicBezTo>
                  <a:cubicBezTo>
                    <a:pt x="9" y="76"/>
                    <a:pt x="17" y="84"/>
                    <a:pt x="29" y="84"/>
                  </a:cubicBezTo>
                  <a:cubicBezTo>
                    <a:pt x="44" y="84"/>
                    <a:pt x="54" y="72"/>
                    <a:pt x="54"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303"/>
            <p:cNvSpPr>
              <a:spLocks noEditPoints="1"/>
            </p:cNvSpPr>
            <p:nvPr userDrawn="1"/>
          </p:nvSpPr>
          <p:spPr bwMode="auto">
            <a:xfrm>
              <a:off x="11997" y="2309"/>
              <a:ext cx="76" cy="77"/>
            </a:xfrm>
            <a:custGeom>
              <a:avLst/>
              <a:gdLst>
                <a:gd name="T0" fmla="*/ 62 w 62"/>
                <a:gd name="T1" fmla="*/ 2 h 63"/>
                <a:gd name="T2" fmla="*/ 56 w 62"/>
                <a:gd name="T3" fmla="*/ 61 h 63"/>
                <a:gd name="T4" fmla="*/ 49 w 62"/>
                <a:gd name="T5" fmla="*/ 61 h 63"/>
                <a:gd name="T6" fmla="*/ 49 w 62"/>
                <a:gd name="T7" fmla="*/ 51 h 63"/>
                <a:gd name="T8" fmla="*/ 49 w 62"/>
                <a:gd name="T9" fmla="*/ 51 h 63"/>
                <a:gd name="T10" fmla="*/ 26 w 62"/>
                <a:gd name="T11" fmla="*/ 63 h 63"/>
                <a:gd name="T12" fmla="*/ 0 w 62"/>
                <a:gd name="T13" fmla="*/ 36 h 63"/>
                <a:gd name="T14" fmla="*/ 33 w 62"/>
                <a:gd name="T15" fmla="*/ 0 h 63"/>
                <a:gd name="T16" fmla="*/ 53 w 62"/>
                <a:gd name="T17" fmla="*/ 12 h 63"/>
                <a:gd name="T18" fmla="*/ 54 w 62"/>
                <a:gd name="T19" fmla="*/ 12 h 63"/>
                <a:gd name="T20" fmla="*/ 55 w 62"/>
                <a:gd name="T21" fmla="*/ 2 h 63"/>
                <a:gd name="T22" fmla="*/ 62 w 62"/>
                <a:gd name="T23" fmla="*/ 2 h 63"/>
                <a:gd name="T24" fmla="*/ 33 w 62"/>
                <a:gd name="T25" fmla="*/ 7 h 63"/>
                <a:gd name="T26" fmla="*/ 8 w 62"/>
                <a:gd name="T27" fmla="*/ 35 h 63"/>
                <a:gd name="T28" fmla="*/ 28 w 62"/>
                <a:gd name="T29" fmla="*/ 56 h 63"/>
                <a:gd name="T30" fmla="*/ 51 w 62"/>
                <a:gd name="T31" fmla="*/ 37 h 63"/>
                <a:gd name="T32" fmla="*/ 52 w 62"/>
                <a:gd name="T33" fmla="*/ 26 h 63"/>
                <a:gd name="T34" fmla="*/ 33 w 62"/>
                <a:gd name="T35" fmla="*/ 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3">
                  <a:moveTo>
                    <a:pt x="62" y="2"/>
                  </a:moveTo>
                  <a:cubicBezTo>
                    <a:pt x="56" y="61"/>
                    <a:pt x="56" y="61"/>
                    <a:pt x="56" y="61"/>
                  </a:cubicBezTo>
                  <a:cubicBezTo>
                    <a:pt x="49" y="61"/>
                    <a:pt x="49" y="61"/>
                    <a:pt x="49" y="61"/>
                  </a:cubicBezTo>
                  <a:cubicBezTo>
                    <a:pt x="49" y="51"/>
                    <a:pt x="49" y="51"/>
                    <a:pt x="49" y="51"/>
                  </a:cubicBezTo>
                  <a:cubicBezTo>
                    <a:pt x="49" y="51"/>
                    <a:pt x="49" y="51"/>
                    <a:pt x="49" y="51"/>
                  </a:cubicBezTo>
                  <a:cubicBezTo>
                    <a:pt x="45" y="59"/>
                    <a:pt x="36" y="63"/>
                    <a:pt x="26" y="63"/>
                  </a:cubicBezTo>
                  <a:cubicBezTo>
                    <a:pt x="11" y="63"/>
                    <a:pt x="0" y="52"/>
                    <a:pt x="0" y="36"/>
                  </a:cubicBezTo>
                  <a:cubicBezTo>
                    <a:pt x="0" y="16"/>
                    <a:pt x="14" y="0"/>
                    <a:pt x="33" y="0"/>
                  </a:cubicBezTo>
                  <a:cubicBezTo>
                    <a:pt x="42" y="0"/>
                    <a:pt x="50" y="5"/>
                    <a:pt x="53" y="12"/>
                  </a:cubicBezTo>
                  <a:cubicBezTo>
                    <a:pt x="54" y="12"/>
                    <a:pt x="54" y="12"/>
                    <a:pt x="54" y="12"/>
                  </a:cubicBezTo>
                  <a:cubicBezTo>
                    <a:pt x="55" y="2"/>
                    <a:pt x="55" y="2"/>
                    <a:pt x="55" y="2"/>
                  </a:cubicBezTo>
                  <a:lnTo>
                    <a:pt x="62" y="2"/>
                  </a:lnTo>
                  <a:close/>
                  <a:moveTo>
                    <a:pt x="33" y="7"/>
                  </a:moveTo>
                  <a:cubicBezTo>
                    <a:pt x="18" y="7"/>
                    <a:pt x="8" y="20"/>
                    <a:pt x="8" y="35"/>
                  </a:cubicBezTo>
                  <a:cubicBezTo>
                    <a:pt x="8" y="48"/>
                    <a:pt x="16" y="56"/>
                    <a:pt x="28" y="56"/>
                  </a:cubicBezTo>
                  <a:cubicBezTo>
                    <a:pt x="40" y="56"/>
                    <a:pt x="50" y="48"/>
                    <a:pt x="51" y="37"/>
                  </a:cubicBezTo>
                  <a:cubicBezTo>
                    <a:pt x="52" y="26"/>
                    <a:pt x="52" y="26"/>
                    <a:pt x="52" y="26"/>
                  </a:cubicBezTo>
                  <a:cubicBezTo>
                    <a:pt x="53" y="15"/>
                    <a:pt x="45" y="7"/>
                    <a:pt x="3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304"/>
            <p:cNvSpPr>
              <a:spLocks/>
            </p:cNvSpPr>
            <p:nvPr userDrawn="1"/>
          </p:nvSpPr>
          <p:spPr bwMode="auto">
            <a:xfrm>
              <a:off x="12097" y="2274"/>
              <a:ext cx="21" cy="109"/>
            </a:xfrm>
            <a:custGeom>
              <a:avLst/>
              <a:gdLst>
                <a:gd name="T0" fmla="*/ 12 w 21"/>
                <a:gd name="T1" fmla="*/ 0 h 109"/>
                <a:gd name="T2" fmla="*/ 21 w 21"/>
                <a:gd name="T3" fmla="*/ 0 h 109"/>
                <a:gd name="T4" fmla="*/ 9 w 21"/>
                <a:gd name="T5" fmla="*/ 109 h 109"/>
                <a:gd name="T6" fmla="*/ 0 w 21"/>
                <a:gd name="T7" fmla="*/ 109 h 109"/>
                <a:gd name="T8" fmla="*/ 12 w 21"/>
                <a:gd name="T9" fmla="*/ 0 h 109"/>
              </a:gdLst>
              <a:ahLst/>
              <a:cxnLst>
                <a:cxn ang="0">
                  <a:pos x="T0" y="T1"/>
                </a:cxn>
                <a:cxn ang="0">
                  <a:pos x="T2" y="T3"/>
                </a:cxn>
                <a:cxn ang="0">
                  <a:pos x="T4" y="T5"/>
                </a:cxn>
                <a:cxn ang="0">
                  <a:pos x="T6" y="T7"/>
                </a:cxn>
                <a:cxn ang="0">
                  <a:pos x="T8" y="T9"/>
                </a:cxn>
              </a:cxnLst>
              <a:rect l="0" t="0" r="r" b="b"/>
              <a:pathLst>
                <a:path w="21" h="109">
                  <a:moveTo>
                    <a:pt x="12" y="0"/>
                  </a:moveTo>
                  <a:lnTo>
                    <a:pt x="21" y="0"/>
                  </a:lnTo>
                  <a:lnTo>
                    <a:pt x="9" y="109"/>
                  </a:lnTo>
                  <a:lnTo>
                    <a:pt x="0" y="109"/>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305"/>
            <p:cNvSpPr>
              <a:spLocks/>
            </p:cNvSpPr>
            <p:nvPr userDrawn="1"/>
          </p:nvSpPr>
          <p:spPr bwMode="auto">
            <a:xfrm>
              <a:off x="12182" y="2337"/>
              <a:ext cx="48" cy="8"/>
            </a:xfrm>
            <a:custGeom>
              <a:avLst/>
              <a:gdLst>
                <a:gd name="T0" fmla="*/ 1 w 48"/>
                <a:gd name="T1" fmla="*/ 0 h 8"/>
                <a:gd name="T2" fmla="*/ 48 w 48"/>
                <a:gd name="T3" fmla="*/ 0 h 8"/>
                <a:gd name="T4" fmla="*/ 48 w 48"/>
                <a:gd name="T5" fmla="*/ 8 h 8"/>
                <a:gd name="T6" fmla="*/ 0 w 48"/>
                <a:gd name="T7" fmla="*/ 8 h 8"/>
                <a:gd name="T8" fmla="*/ 1 w 48"/>
                <a:gd name="T9" fmla="*/ 0 h 8"/>
              </a:gdLst>
              <a:ahLst/>
              <a:cxnLst>
                <a:cxn ang="0">
                  <a:pos x="T0" y="T1"/>
                </a:cxn>
                <a:cxn ang="0">
                  <a:pos x="T2" y="T3"/>
                </a:cxn>
                <a:cxn ang="0">
                  <a:pos x="T4" y="T5"/>
                </a:cxn>
                <a:cxn ang="0">
                  <a:pos x="T6" y="T7"/>
                </a:cxn>
                <a:cxn ang="0">
                  <a:pos x="T8" y="T9"/>
                </a:cxn>
              </a:cxnLst>
              <a:rect l="0" t="0" r="r" b="b"/>
              <a:pathLst>
                <a:path w="48" h="8">
                  <a:moveTo>
                    <a:pt x="1" y="0"/>
                  </a:moveTo>
                  <a:lnTo>
                    <a:pt x="48" y="0"/>
                  </a:lnTo>
                  <a:lnTo>
                    <a:pt x="48" y="8"/>
                  </a:lnTo>
                  <a:lnTo>
                    <a:pt x="0" y="8"/>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306"/>
            <p:cNvSpPr>
              <a:spLocks noEditPoints="1"/>
            </p:cNvSpPr>
            <p:nvPr userDrawn="1"/>
          </p:nvSpPr>
          <p:spPr bwMode="auto">
            <a:xfrm>
              <a:off x="12299" y="2274"/>
              <a:ext cx="79" cy="109"/>
            </a:xfrm>
            <a:custGeom>
              <a:avLst/>
              <a:gdLst>
                <a:gd name="T0" fmla="*/ 63 w 64"/>
                <a:gd name="T1" fmla="*/ 64 h 89"/>
                <a:gd name="T2" fmla="*/ 33 w 64"/>
                <a:gd name="T3" fmla="*/ 89 h 89"/>
                <a:gd name="T4" fmla="*/ 0 w 64"/>
                <a:gd name="T5" fmla="*/ 89 h 89"/>
                <a:gd name="T6" fmla="*/ 9 w 64"/>
                <a:gd name="T7" fmla="*/ 0 h 89"/>
                <a:gd name="T8" fmla="*/ 37 w 64"/>
                <a:gd name="T9" fmla="*/ 0 h 89"/>
                <a:gd name="T10" fmla="*/ 64 w 64"/>
                <a:gd name="T11" fmla="*/ 22 h 89"/>
                <a:gd name="T12" fmla="*/ 48 w 64"/>
                <a:gd name="T13" fmla="*/ 46 h 89"/>
                <a:gd name="T14" fmla="*/ 48 w 64"/>
                <a:gd name="T15" fmla="*/ 46 h 89"/>
                <a:gd name="T16" fmla="*/ 63 w 64"/>
                <a:gd name="T17" fmla="*/ 64 h 89"/>
                <a:gd name="T18" fmla="*/ 55 w 64"/>
                <a:gd name="T19" fmla="*/ 64 h 89"/>
                <a:gd name="T20" fmla="*/ 36 w 64"/>
                <a:gd name="T21" fmla="*/ 50 h 89"/>
                <a:gd name="T22" fmla="*/ 12 w 64"/>
                <a:gd name="T23" fmla="*/ 50 h 89"/>
                <a:gd name="T24" fmla="*/ 9 w 64"/>
                <a:gd name="T25" fmla="*/ 83 h 89"/>
                <a:gd name="T26" fmla="*/ 33 w 64"/>
                <a:gd name="T27" fmla="*/ 83 h 89"/>
                <a:gd name="T28" fmla="*/ 55 w 64"/>
                <a:gd name="T29" fmla="*/ 64 h 89"/>
                <a:gd name="T30" fmla="*/ 37 w 64"/>
                <a:gd name="T31" fmla="*/ 7 h 89"/>
                <a:gd name="T32" fmla="*/ 16 w 64"/>
                <a:gd name="T33" fmla="*/ 7 h 89"/>
                <a:gd name="T34" fmla="*/ 13 w 64"/>
                <a:gd name="T35" fmla="*/ 44 h 89"/>
                <a:gd name="T36" fmla="*/ 33 w 64"/>
                <a:gd name="T37" fmla="*/ 44 h 89"/>
                <a:gd name="T38" fmla="*/ 56 w 64"/>
                <a:gd name="T39" fmla="*/ 23 h 89"/>
                <a:gd name="T40" fmla="*/ 37 w 64"/>
                <a:gd name="T41" fmla="*/ 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9">
                  <a:moveTo>
                    <a:pt x="63" y="64"/>
                  </a:moveTo>
                  <a:cubicBezTo>
                    <a:pt x="63" y="81"/>
                    <a:pt x="51" y="89"/>
                    <a:pt x="33" y="89"/>
                  </a:cubicBezTo>
                  <a:cubicBezTo>
                    <a:pt x="0" y="89"/>
                    <a:pt x="0" y="89"/>
                    <a:pt x="0" y="89"/>
                  </a:cubicBezTo>
                  <a:cubicBezTo>
                    <a:pt x="9" y="0"/>
                    <a:pt x="9" y="0"/>
                    <a:pt x="9" y="0"/>
                  </a:cubicBezTo>
                  <a:cubicBezTo>
                    <a:pt x="37" y="0"/>
                    <a:pt x="37" y="0"/>
                    <a:pt x="37" y="0"/>
                  </a:cubicBezTo>
                  <a:cubicBezTo>
                    <a:pt x="55" y="0"/>
                    <a:pt x="64" y="8"/>
                    <a:pt x="64" y="22"/>
                  </a:cubicBezTo>
                  <a:cubicBezTo>
                    <a:pt x="64" y="34"/>
                    <a:pt x="59" y="42"/>
                    <a:pt x="48" y="46"/>
                  </a:cubicBezTo>
                  <a:cubicBezTo>
                    <a:pt x="48" y="46"/>
                    <a:pt x="48" y="46"/>
                    <a:pt x="48" y="46"/>
                  </a:cubicBezTo>
                  <a:cubicBezTo>
                    <a:pt x="58" y="49"/>
                    <a:pt x="63" y="55"/>
                    <a:pt x="63" y="64"/>
                  </a:cubicBezTo>
                  <a:close/>
                  <a:moveTo>
                    <a:pt x="55" y="64"/>
                  </a:moveTo>
                  <a:cubicBezTo>
                    <a:pt x="55" y="55"/>
                    <a:pt x="49" y="50"/>
                    <a:pt x="36" y="50"/>
                  </a:cubicBezTo>
                  <a:cubicBezTo>
                    <a:pt x="12" y="50"/>
                    <a:pt x="12" y="50"/>
                    <a:pt x="12" y="50"/>
                  </a:cubicBezTo>
                  <a:cubicBezTo>
                    <a:pt x="9" y="83"/>
                    <a:pt x="9" y="83"/>
                    <a:pt x="9" y="83"/>
                  </a:cubicBezTo>
                  <a:cubicBezTo>
                    <a:pt x="33" y="83"/>
                    <a:pt x="33" y="83"/>
                    <a:pt x="33" y="83"/>
                  </a:cubicBezTo>
                  <a:cubicBezTo>
                    <a:pt x="47" y="83"/>
                    <a:pt x="55" y="77"/>
                    <a:pt x="55" y="64"/>
                  </a:cubicBezTo>
                  <a:close/>
                  <a:moveTo>
                    <a:pt x="37" y="7"/>
                  </a:moveTo>
                  <a:cubicBezTo>
                    <a:pt x="16" y="7"/>
                    <a:pt x="16" y="7"/>
                    <a:pt x="16" y="7"/>
                  </a:cubicBezTo>
                  <a:cubicBezTo>
                    <a:pt x="13" y="44"/>
                    <a:pt x="13" y="44"/>
                    <a:pt x="13" y="44"/>
                  </a:cubicBezTo>
                  <a:cubicBezTo>
                    <a:pt x="33" y="44"/>
                    <a:pt x="33" y="44"/>
                    <a:pt x="33" y="44"/>
                  </a:cubicBezTo>
                  <a:cubicBezTo>
                    <a:pt x="48" y="44"/>
                    <a:pt x="56" y="37"/>
                    <a:pt x="56" y="23"/>
                  </a:cubicBezTo>
                  <a:cubicBezTo>
                    <a:pt x="56" y="12"/>
                    <a:pt x="50"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307"/>
            <p:cNvSpPr>
              <a:spLocks noEditPoints="1"/>
            </p:cNvSpPr>
            <p:nvPr userDrawn="1"/>
          </p:nvSpPr>
          <p:spPr bwMode="auto">
            <a:xfrm>
              <a:off x="12402" y="2309"/>
              <a:ext cx="71" cy="77"/>
            </a:xfrm>
            <a:custGeom>
              <a:avLst/>
              <a:gdLst>
                <a:gd name="T0" fmla="*/ 7 w 58"/>
                <a:gd name="T1" fmla="*/ 33 h 63"/>
                <a:gd name="T2" fmla="*/ 7 w 58"/>
                <a:gd name="T3" fmla="*/ 36 h 63"/>
                <a:gd name="T4" fmla="*/ 27 w 58"/>
                <a:gd name="T5" fmla="*/ 56 h 63"/>
                <a:gd name="T6" fmla="*/ 48 w 58"/>
                <a:gd name="T7" fmla="*/ 45 h 63"/>
                <a:gd name="T8" fmla="*/ 55 w 58"/>
                <a:gd name="T9" fmla="*/ 47 h 63"/>
                <a:gd name="T10" fmla="*/ 27 w 58"/>
                <a:gd name="T11" fmla="*/ 63 h 63"/>
                <a:gd name="T12" fmla="*/ 0 w 58"/>
                <a:gd name="T13" fmla="*/ 36 h 63"/>
                <a:gd name="T14" fmla="*/ 33 w 58"/>
                <a:gd name="T15" fmla="*/ 0 h 63"/>
                <a:gd name="T16" fmla="*/ 58 w 58"/>
                <a:gd name="T17" fmla="*/ 26 h 63"/>
                <a:gd name="T18" fmla="*/ 57 w 58"/>
                <a:gd name="T19" fmla="*/ 33 h 63"/>
                <a:gd name="T20" fmla="*/ 7 w 58"/>
                <a:gd name="T21" fmla="*/ 33 h 63"/>
                <a:gd name="T22" fmla="*/ 8 w 58"/>
                <a:gd name="T23" fmla="*/ 27 h 63"/>
                <a:gd name="T24" fmla="*/ 50 w 58"/>
                <a:gd name="T25" fmla="*/ 27 h 63"/>
                <a:gd name="T26" fmla="*/ 50 w 58"/>
                <a:gd name="T27" fmla="*/ 26 h 63"/>
                <a:gd name="T28" fmla="*/ 33 w 58"/>
                <a:gd name="T29" fmla="*/ 7 h 63"/>
                <a:gd name="T30" fmla="*/ 8 w 58"/>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3">
                  <a:moveTo>
                    <a:pt x="7" y="33"/>
                  </a:moveTo>
                  <a:cubicBezTo>
                    <a:pt x="7" y="34"/>
                    <a:pt x="7" y="35"/>
                    <a:pt x="7" y="36"/>
                  </a:cubicBezTo>
                  <a:cubicBezTo>
                    <a:pt x="7" y="49"/>
                    <a:pt x="15" y="56"/>
                    <a:pt x="27" y="56"/>
                  </a:cubicBezTo>
                  <a:cubicBezTo>
                    <a:pt x="36" y="56"/>
                    <a:pt x="44" y="53"/>
                    <a:pt x="48" y="45"/>
                  </a:cubicBezTo>
                  <a:cubicBezTo>
                    <a:pt x="55" y="47"/>
                    <a:pt x="55" y="47"/>
                    <a:pt x="55" y="47"/>
                  </a:cubicBezTo>
                  <a:cubicBezTo>
                    <a:pt x="50" y="57"/>
                    <a:pt x="39" y="63"/>
                    <a:pt x="27" y="63"/>
                  </a:cubicBezTo>
                  <a:cubicBezTo>
                    <a:pt x="11" y="63"/>
                    <a:pt x="0" y="53"/>
                    <a:pt x="0" y="36"/>
                  </a:cubicBezTo>
                  <a:cubicBezTo>
                    <a:pt x="0" y="17"/>
                    <a:pt x="14" y="0"/>
                    <a:pt x="33" y="0"/>
                  </a:cubicBezTo>
                  <a:cubicBezTo>
                    <a:pt x="48" y="0"/>
                    <a:pt x="58" y="10"/>
                    <a:pt x="58" y="26"/>
                  </a:cubicBezTo>
                  <a:cubicBezTo>
                    <a:pt x="58" y="28"/>
                    <a:pt x="57" y="31"/>
                    <a:pt x="57" y="33"/>
                  </a:cubicBezTo>
                  <a:lnTo>
                    <a:pt x="7" y="33"/>
                  </a:lnTo>
                  <a:close/>
                  <a:moveTo>
                    <a:pt x="8" y="27"/>
                  </a:moveTo>
                  <a:cubicBezTo>
                    <a:pt x="50" y="27"/>
                    <a:pt x="50" y="27"/>
                    <a:pt x="50" y="27"/>
                  </a:cubicBezTo>
                  <a:cubicBezTo>
                    <a:pt x="50" y="26"/>
                    <a:pt x="50" y="26"/>
                    <a:pt x="50" y="26"/>
                  </a:cubicBezTo>
                  <a:cubicBezTo>
                    <a:pt x="50" y="13"/>
                    <a:pt x="43" y="7"/>
                    <a:pt x="33" y="7"/>
                  </a:cubicBezTo>
                  <a:cubicBezTo>
                    <a:pt x="20" y="7"/>
                    <a:pt x="11" y="16"/>
                    <a:pt x="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19" name="Group 310"/>
          <p:cNvGrpSpPr>
            <a:grpSpLocks noChangeAspect="1"/>
          </p:cNvGrpSpPr>
          <p:nvPr userDrawn="1"/>
        </p:nvGrpSpPr>
        <p:grpSpPr bwMode="auto">
          <a:xfrm>
            <a:off x="-7581704" y="-2504830"/>
            <a:ext cx="20276416" cy="8758103"/>
            <a:chOff x="-9781" y="-414"/>
            <a:chExt cx="19577" cy="8456"/>
          </a:xfrm>
          <a:gradFill>
            <a:gsLst>
              <a:gs pos="26000">
                <a:srgbClr val="F27226"/>
              </a:gs>
              <a:gs pos="52000">
                <a:schemeClr val="accent2"/>
              </a:gs>
              <a:gs pos="100000">
                <a:schemeClr val="tx2">
                  <a:lumMod val="50000"/>
                  <a:lumOff val="50000"/>
                </a:schemeClr>
              </a:gs>
            </a:gsLst>
            <a:lin ang="6600000" scaled="0"/>
          </a:gradFill>
        </p:grpSpPr>
        <p:grpSp>
          <p:nvGrpSpPr>
            <p:cNvPr id="320" name="Group 511"/>
            <p:cNvGrpSpPr>
              <a:grpSpLocks/>
            </p:cNvGrpSpPr>
            <p:nvPr userDrawn="1"/>
          </p:nvGrpSpPr>
          <p:grpSpPr bwMode="auto">
            <a:xfrm>
              <a:off x="-9781" y="-414"/>
              <a:ext cx="19577" cy="8456"/>
              <a:chOff x="-9781" y="-414"/>
              <a:chExt cx="19577" cy="8456"/>
            </a:xfrm>
            <a:grpFill/>
          </p:grpSpPr>
          <p:sp>
            <p:nvSpPr>
              <p:cNvPr id="449" name="Freeform 311"/>
              <p:cNvSpPr>
                <a:spLocks noEditPoints="1"/>
              </p:cNvSpPr>
              <p:nvPr userDrawn="1"/>
            </p:nvSpPr>
            <p:spPr bwMode="auto">
              <a:xfrm>
                <a:off x="-9781" y="7859"/>
                <a:ext cx="129" cy="179"/>
              </a:xfrm>
              <a:custGeom>
                <a:avLst/>
                <a:gdLst>
                  <a:gd name="T0" fmla="*/ 65 w 65"/>
                  <a:gd name="T1" fmla="*/ 65 h 91"/>
                  <a:gd name="T2" fmla="*/ 33 w 65"/>
                  <a:gd name="T3" fmla="*/ 91 h 91"/>
                  <a:gd name="T4" fmla="*/ 0 w 65"/>
                  <a:gd name="T5" fmla="*/ 91 h 91"/>
                  <a:gd name="T6" fmla="*/ 10 w 65"/>
                  <a:gd name="T7" fmla="*/ 0 h 91"/>
                  <a:gd name="T8" fmla="*/ 38 w 65"/>
                  <a:gd name="T9" fmla="*/ 0 h 91"/>
                  <a:gd name="T10" fmla="*/ 65 w 65"/>
                  <a:gd name="T11" fmla="*/ 23 h 91"/>
                  <a:gd name="T12" fmla="*/ 50 w 65"/>
                  <a:gd name="T13" fmla="*/ 47 h 91"/>
                  <a:gd name="T14" fmla="*/ 50 w 65"/>
                  <a:gd name="T15" fmla="*/ 47 h 91"/>
                  <a:gd name="T16" fmla="*/ 65 w 65"/>
                  <a:gd name="T17" fmla="*/ 65 h 91"/>
                  <a:gd name="T18" fmla="*/ 57 w 65"/>
                  <a:gd name="T19" fmla="*/ 65 h 91"/>
                  <a:gd name="T20" fmla="*/ 37 w 65"/>
                  <a:gd name="T21" fmla="*/ 51 h 91"/>
                  <a:gd name="T22" fmla="*/ 12 w 65"/>
                  <a:gd name="T23" fmla="*/ 51 h 91"/>
                  <a:gd name="T24" fmla="*/ 9 w 65"/>
                  <a:gd name="T25" fmla="*/ 84 h 91"/>
                  <a:gd name="T26" fmla="*/ 34 w 65"/>
                  <a:gd name="T27" fmla="*/ 84 h 91"/>
                  <a:gd name="T28" fmla="*/ 57 w 65"/>
                  <a:gd name="T29" fmla="*/ 65 h 91"/>
                  <a:gd name="T30" fmla="*/ 38 w 65"/>
                  <a:gd name="T31" fmla="*/ 7 h 91"/>
                  <a:gd name="T32" fmla="*/ 17 w 65"/>
                  <a:gd name="T33" fmla="*/ 7 h 91"/>
                  <a:gd name="T34" fmla="*/ 13 w 65"/>
                  <a:gd name="T35" fmla="*/ 45 h 91"/>
                  <a:gd name="T36" fmla="*/ 34 w 65"/>
                  <a:gd name="T37" fmla="*/ 45 h 91"/>
                  <a:gd name="T38" fmla="*/ 57 w 65"/>
                  <a:gd name="T39" fmla="*/ 23 h 91"/>
                  <a:gd name="T40" fmla="*/ 38 w 65"/>
                  <a:gd name="T41" fmla="*/ 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91">
                    <a:moveTo>
                      <a:pt x="65" y="65"/>
                    </a:moveTo>
                    <a:cubicBezTo>
                      <a:pt x="65" y="82"/>
                      <a:pt x="52" y="91"/>
                      <a:pt x="33" y="91"/>
                    </a:cubicBezTo>
                    <a:cubicBezTo>
                      <a:pt x="0" y="91"/>
                      <a:pt x="0" y="91"/>
                      <a:pt x="0" y="91"/>
                    </a:cubicBezTo>
                    <a:cubicBezTo>
                      <a:pt x="10" y="0"/>
                      <a:pt x="10" y="0"/>
                      <a:pt x="10" y="0"/>
                    </a:cubicBezTo>
                    <a:cubicBezTo>
                      <a:pt x="38" y="0"/>
                      <a:pt x="38" y="0"/>
                      <a:pt x="38" y="0"/>
                    </a:cubicBezTo>
                    <a:cubicBezTo>
                      <a:pt x="56" y="0"/>
                      <a:pt x="65" y="9"/>
                      <a:pt x="65" y="23"/>
                    </a:cubicBezTo>
                    <a:cubicBezTo>
                      <a:pt x="65" y="35"/>
                      <a:pt x="60" y="43"/>
                      <a:pt x="50" y="47"/>
                    </a:cubicBezTo>
                    <a:cubicBezTo>
                      <a:pt x="50" y="47"/>
                      <a:pt x="50" y="47"/>
                      <a:pt x="50" y="47"/>
                    </a:cubicBezTo>
                    <a:cubicBezTo>
                      <a:pt x="59" y="50"/>
                      <a:pt x="65" y="56"/>
                      <a:pt x="65" y="65"/>
                    </a:cubicBezTo>
                    <a:close/>
                    <a:moveTo>
                      <a:pt x="57" y="65"/>
                    </a:moveTo>
                    <a:cubicBezTo>
                      <a:pt x="57" y="56"/>
                      <a:pt x="51" y="51"/>
                      <a:pt x="37" y="51"/>
                    </a:cubicBezTo>
                    <a:cubicBezTo>
                      <a:pt x="12" y="51"/>
                      <a:pt x="12" y="51"/>
                      <a:pt x="12" y="51"/>
                    </a:cubicBezTo>
                    <a:cubicBezTo>
                      <a:pt x="9" y="84"/>
                      <a:pt x="9" y="84"/>
                      <a:pt x="9" y="84"/>
                    </a:cubicBezTo>
                    <a:cubicBezTo>
                      <a:pt x="34" y="84"/>
                      <a:pt x="34" y="84"/>
                      <a:pt x="34" y="84"/>
                    </a:cubicBezTo>
                    <a:cubicBezTo>
                      <a:pt x="48" y="84"/>
                      <a:pt x="57" y="78"/>
                      <a:pt x="57" y="65"/>
                    </a:cubicBezTo>
                    <a:close/>
                    <a:moveTo>
                      <a:pt x="38" y="7"/>
                    </a:moveTo>
                    <a:cubicBezTo>
                      <a:pt x="17" y="7"/>
                      <a:pt x="17" y="7"/>
                      <a:pt x="17" y="7"/>
                    </a:cubicBezTo>
                    <a:cubicBezTo>
                      <a:pt x="13" y="45"/>
                      <a:pt x="13" y="45"/>
                      <a:pt x="13" y="45"/>
                    </a:cubicBezTo>
                    <a:cubicBezTo>
                      <a:pt x="34" y="45"/>
                      <a:pt x="34" y="45"/>
                      <a:pt x="34" y="45"/>
                    </a:cubicBezTo>
                    <a:cubicBezTo>
                      <a:pt x="49" y="45"/>
                      <a:pt x="57" y="38"/>
                      <a:pt x="57" y="23"/>
                    </a:cubicBezTo>
                    <a:cubicBezTo>
                      <a:pt x="57" y="12"/>
                      <a:pt x="51" y="7"/>
                      <a:pt x="3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312"/>
              <p:cNvSpPr>
                <a:spLocks noEditPoints="1"/>
              </p:cNvSpPr>
              <p:nvPr userDrawn="1"/>
            </p:nvSpPr>
            <p:spPr bwMode="auto">
              <a:xfrm>
                <a:off x="-9621" y="7916"/>
                <a:ext cx="117" cy="126"/>
              </a:xfrm>
              <a:custGeom>
                <a:avLst/>
                <a:gdLst>
                  <a:gd name="T0" fmla="*/ 8 w 59"/>
                  <a:gd name="T1" fmla="*/ 33 h 64"/>
                  <a:gd name="T2" fmla="*/ 8 w 59"/>
                  <a:gd name="T3" fmla="*/ 36 h 64"/>
                  <a:gd name="T4" fmla="*/ 28 w 59"/>
                  <a:gd name="T5" fmla="*/ 57 h 64"/>
                  <a:gd name="T6" fmla="*/ 49 w 59"/>
                  <a:gd name="T7" fmla="*/ 45 h 64"/>
                  <a:gd name="T8" fmla="*/ 56 w 59"/>
                  <a:gd name="T9" fmla="*/ 47 h 64"/>
                  <a:gd name="T10" fmla="*/ 28 w 59"/>
                  <a:gd name="T11" fmla="*/ 64 h 64"/>
                  <a:gd name="T12" fmla="*/ 0 w 59"/>
                  <a:gd name="T13" fmla="*/ 37 h 64"/>
                  <a:gd name="T14" fmla="*/ 34 w 59"/>
                  <a:gd name="T15" fmla="*/ 0 h 64"/>
                  <a:gd name="T16" fmla="*/ 59 w 59"/>
                  <a:gd name="T17" fmla="*/ 26 h 64"/>
                  <a:gd name="T18" fmla="*/ 58 w 59"/>
                  <a:gd name="T19" fmla="*/ 33 h 64"/>
                  <a:gd name="T20" fmla="*/ 8 w 59"/>
                  <a:gd name="T21" fmla="*/ 33 h 64"/>
                  <a:gd name="T22" fmla="*/ 9 w 59"/>
                  <a:gd name="T23" fmla="*/ 27 h 64"/>
                  <a:gd name="T24" fmla="*/ 52 w 59"/>
                  <a:gd name="T25" fmla="*/ 27 h 64"/>
                  <a:gd name="T26" fmla="*/ 52 w 59"/>
                  <a:gd name="T27" fmla="*/ 26 h 64"/>
                  <a:gd name="T28" fmla="*/ 34 w 59"/>
                  <a:gd name="T29" fmla="*/ 7 h 64"/>
                  <a:gd name="T30" fmla="*/ 9 w 59"/>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4">
                    <a:moveTo>
                      <a:pt x="8" y="33"/>
                    </a:moveTo>
                    <a:cubicBezTo>
                      <a:pt x="8" y="34"/>
                      <a:pt x="8" y="35"/>
                      <a:pt x="8" y="36"/>
                    </a:cubicBezTo>
                    <a:cubicBezTo>
                      <a:pt x="8" y="50"/>
                      <a:pt x="16" y="57"/>
                      <a:pt x="28" y="57"/>
                    </a:cubicBezTo>
                    <a:cubicBezTo>
                      <a:pt x="37" y="57"/>
                      <a:pt x="45" y="53"/>
                      <a:pt x="49" y="45"/>
                    </a:cubicBezTo>
                    <a:cubicBezTo>
                      <a:pt x="56" y="47"/>
                      <a:pt x="56" y="47"/>
                      <a:pt x="56" y="47"/>
                    </a:cubicBezTo>
                    <a:cubicBezTo>
                      <a:pt x="51" y="57"/>
                      <a:pt x="40" y="64"/>
                      <a:pt x="28" y="64"/>
                    </a:cubicBezTo>
                    <a:cubicBezTo>
                      <a:pt x="11" y="64"/>
                      <a:pt x="0" y="53"/>
                      <a:pt x="0" y="37"/>
                    </a:cubicBezTo>
                    <a:cubicBezTo>
                      <a:pt x="0" y="17"/>
                      <a:pt x="15" y="0"/>
                      <a:pt x="34" y="0"/>
                    </a:cubicBezTo>
                    <a:cubicBezTo>
                      <a:pt x="49" y="0"/>
                      <a:pt x="59" y="10"/>
                      <a:pt x="59" y="26"/>
                    </a:cubicBezTo>
                    <a:cubicBezTo>
                      <a:pt x="59" y="28"/>
                      <a:pt x="59" y="31"/>
                      <a:pt x="58" y="33"/>
                    </a:cubicBezTo>
                    <a:lnTo>
                      <a:pt x="8" y="33"/>
                    </a:lnTo>
                    <a:close/>
                    <a:moveTo>
                      <a:pt x="9" y="27"/>
                    </a:moveTo>
                    <a:cubicBezTo>
                      <a:pt x="52" y="27"/>
                      <a:pt x="52" y="27"/>
                      <a:pt x="52" y="27"/>
                    </a:cubicBezTo>
                    <a:cubicBezTo>
                      <a:pt x="52" y="26"/>
                      <a:pt x="52" y="26"/>
                      <a:pt x="52" y="26"/>
                    </a:cubicBezTo>
                    <a:cubicBezTo>
                      <a:pt x="52" y="13"/>
                      <a:pt x="45" y="7"/>
                      <a:pt x="34" y="7"/>
                    </a:cubicBezTo>
                    <a:cubicBezTo>
                      <a:pt x="21" y="7"/>
                      <a:pt x="12" y="15"/>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313"/>
              <p:cNvSpPr>
                <a:spLocks/>
              </p:cNvSpPr>
              <p:nvPr userDrawn="1"/>
            </p:nvSpPr>
            <p:spPr bwMode="auto">
              <a:xfrm>
                <a:off x="-9405" y="7857"/>
                <a:ext cx="171" cy="185"/>
              </a:xfrm>
              <a:custGeom>
                <a:avLst/>
                <a:gdLst>
                  <a:gd name="T0" fmla="*/ 46 w 86"/>
                  <a:gd name="T1" fmla="*/ 47 h 94"/>
                  <a:gd name="T2" fmla="*/ 84 w 86"/>
                  <a:gd name="T3" fmla="*/ 47 h 94"/>
                  <a:gd name="T4" fmla="*/ 80 w 86"/>
                  <a:gd name="T5" fmla="*/ 92 h 94"/>
                  <a:gd name="T6" fmla="*/ 73 w 86"/>
                  <a:gd name="T7" fmla="*/ 92 h 94"/>
                  <a:gd name="T8" fmla="*/ 74 w 86"/>
                  <a:gd name="T9" fmla="*/ 74 h 94"/>
                  <a:gd name="T10" fmla="*/ 74 w 86"/>
                  <a:gd name="T11" fmla="*/ 74 h 94"/>
                  <a:gd name="T12" fmla="*/ 39 w 86"/>
                  <a:gd name="T13" fmla="*/ 94 h 94"/>
                  <a:gd name="T14" fmla="*/ 0 w 86"/>
                  <a:gd name="T15" fmla="*/ 53 h 94"/>
                  <a:gd name="T16" fmla="*/ 49 w 86"/>
                  <a:gd name="T17" fmla="*/ 0 h 94"/>
                  <a:gd name="T18" fmla="*/ 86 w 86"/>
                  <a:gd name="T19" fmla="*/ 28 h 94"/>
                  <a:gd name="T20" fmla="*/ 79 w 86"/>
                  <a:gd name="T21" fmla="*/ 30 h 94"/>
                  <a:gd name="T22" fmla="*/ 49 w 86"/>
                  <a:gd name="T23" fmla="*/ 7 h 94"/>
                  <a:gd name="T24" fmla="*/ 8 w 86"/>
                  <a:gd name="T25" fmla="*/ 52 h 94"/>
                  <a:gd name="T26" fmla="*/ 40 w 86"/>
                  <a:gd name="T27" fmla="*/ 86 h 94"/>
                  <a:gd name="T28" fmla="*/ 77 w 86"/>
                  <a:gd name="T29" fmla="*/ 54 h 94"/>
                  <a:gd name="T30" fmla="*/ 46 w 86"/>
                  <a:gd name="T31" fmla="*/ 54 h 94"/>
                  <a:gd name="T32" fmla="*/ 46 w 86"/>
                  <a:gd name="T33" fmla="*/ 4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94">
                    <a:moveTo>
                      <a:pt x="46" y="47"/>
                    </a:moveTo>
                    <a:cubicBezTo>
                      <a:pt x="84" y="47"/>
                      <a:pt x="84" y="47"/>
                      <a:pt x="84" y="47"/>
                    </a:cubicBezTo>
                    <a:cubicBezTo>
                      <a:pt x="80" y="92"/>
                      <a:pt x="80" y="92"/>
                      <a:pt x="80" y="92"/>
                    </a:cubicBezTo>
                    <a:cubicBezTo>
                      <a:pt x="73" y="92"/>
                      <a:pt x="73" y="92"/>
                      <a:pt x="73" y="92"/>
                    </a:cubicBezTo>
                    <a:cubicBezTo>
                      <a:pt x="74" y="74"/>
                      <a:pt x="74" y="74"/>
                      <a:pt x="74" y="74"/>
                    </a:cubicBezTo>
                    <a:cubicBezTo>
                      <a:pt x="74" y="74"/>
                      <a:pt x="74" y="74"/>
                      <a:pt x="74" y="74"/>
                    </a:cubicBezTo>
                    <a:cubicBezTo>
                      <a:pt x="67" y="86"/>
                      <a:pt x="54" y="94"/>
                      <a:pt x="39" y="94"/>
                    </a:cubicBezTo>
                    <a:cubicBezTo>
                      <a:pt x="16" y="94"/>
                      <a:pt x="0" y="77"/>
                      <a:pt x="0" y="53"/>
                    </a:cubicBezTo>
                    <a:cubicBezTo>
                      <a:pt x="0" y="23"/>
                      <a:pt x="20" y="0"/>
                      <a:pt x="49" y="0"/>
                    </a:cubicBezTo>
                    <a:cubicBezTo>
                      <a:pt x="70" y="0"/>
                      <a:pt x="84" y="12"/>
                      <a:pt x="86" y="28"/>
                    </a:cubicBezTo>
                    <a:cubicBezTo>
                      <a:pt x="79" y="30"/>
                      <a:pt x="79" y="30"/>
                      <a:pt x="79" y="30"/>
                    </a:cubicBezTo>
                    <a:cubicBezTo>
                      <a:pt x="76" y="16"/>
                      <a:pt x="65" y="7"/>
                      <a:pt x="49" y="7"/>
                    </a:cubicBezTo>
                    <a:cubicBezTo>
                      <a:pt x="25" y="7"/>
                      <a:pt x="8" y="27"/>
                      <a:pt x="8" y="52"/>
                    </a:cubicBezTo>
                    <a:cubicBezTo>
                      <a:pt x="8" y="74"/>
                      <a:pt x="21" y="86"/>
                      <a:pt x="40" y="86"/>
                    </a:cubicBezTo>
                    <a:cubicBezTo>
                      <a:pt x="58" y="86"/>
                      <a:pt x="73" y="74"/>
                      <a:pt x="77" y="54"/>
                    </a:cubicBezTo>
                    <a:cubicBezTo>
                      <a:pt x="46" y="54"/>
                      <a:pt x="46" y="54"/>
                      <a:pt x="46" y="54"/>
                    </a:cubicBezTo>
                    <a:lnTo>
                      <a:pt x="46"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314"/>
              <p:cNvSpPr>
                <a:spLocks/>
              </p:cNvSpPr>
              <p:nvPr userDrawn="1"/>
            </p:nvSpPr>
            <p:spPr bwMode="auto">
              <a:xfrm>
                <a:off x="-9203" y="7859"/>
                <a:ext cx="34" cy="179"/>
              </a:xfrm>
              <a:custGeom>
                <a:avLst/>
                <a:gdLst>
                  <a:gd name="T0" fmla="*/ 20 w 34"/>
                  <a:gd name="T1" fmla="*/ 0 h 179"/>
                  <a:gd name="T2" fmla="*/ 34 w 34"/>
                  <a:gd name="T3" fmla="*/ 0 h 179"/>
                  <a:gd name="T4" fmla="*/ 14 w 34"/>
                  <a:gd name="T5" fmla="*/ 179 h 179"/>
                  <a:gd name="T6" fmla="*/ 0 w 34"/>
                  <a:gd name="T7" fmla="*/ 179 h 179"/>
                  <a:gd name="T8" fmla="*/ 20 w 34"/>
                  <a:gd name="T9" fmla="*/ 0 h 179"/>
                </a:gdLst>
                <a:ahLst/>
                <a:cxnLst>
                  <a:cxn ang="0">
                    <a:pos x="T0" y="T1"/>
                  </a:cxn>
                  <a:cxn ang="0">
                    <a:pos x="T2" y="T3"/>
                  </a:cxn>
                  <a:cxn ang="0">
                    <a:pos x="T4" y="T5"/>
                  </a:cxn>
                  <a:cxn ang="0">
                    <a:pos x="T6" y="T7"/>
                  </a:cxn>
                  <a:cxn ang="0">
                    <a:pos x="T8" y="T9"/>
                  </a:cxn>
                </a:cxnLst>
                <a:rect l="0" t="0" r="r" b="b"/>
                <a:pathLst>
                  <a:path w="34" h="179">
                    <a:moveTo>
                      <a:pt x="20" y="0"/>
                    </a:moveTo>
                    <a:lnTo>
                      <a:pt x="34" y="0"/>
                    </a:lnTo>
                    <a:lnTo>
                      <a:pt x="14" y="179"/>
                    </a:lnTo>
                    <a:lnTo>
                      <a:pt x="0" y="179"/>
                    </a:ln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315"/>
              <p:cNvSpPr>
                <a:spLocks noEditPoints="1"/>
              </p:cNvSpPr>
              <p:nvPr userDrawn="1"/>
            </p:nvSpPr>
            <p:spPr bwMode="auto">
              <a:xfrm>
                <a:off x="-9143" y="7916"/>
                <a:ext cx="123" cy="126"/>
              </a:xfrm>
              <a:custGeom>
                <a:avLst/>
                <a:gdLst>
                  <a:gd name="T0" fmla="*/ 0 w 62"/>
                  <a:gd name="T1" fmla="*/ 36 h 64"/>
                  <a:gd name="T2" fmla="*/ 34 w 62"/>
                  <a:gd name="T3" fmla="*/ 0 h 64"/>
                  <a:gd name="T4" fmla="*/ 62 w 62"/>
                  <a:gd name="T5" fmla="*/ 28 h 64"/>
                  <a:gd name="T6" fmla="*/ 28 w 62"/>
                  <a:gd name="T7" fmla="*/ 64 h 64"/>
                  <a:gd name="T8" fmla="*/ 0 w 62"/>
                  <a:gd name="T9" fmla="*/ 36 h 64"/>
                  <a:gd name="T10" fmla="*/ 54 w 62"/>
                  <a:gd name="T11" fmla="*/ 28 h 64"/>
                  <a:gd name="T12" fmla="*/ 33 w 62"/>
                  <a:gd name="T13" fmla="*/ 7 h 64"/>
                  <a:gd name="T14" fmla="*/ 7 w 62"/>
                  <a:gd name="T15" fmla="*/ 35 h 64"/>
                  <a:gd name="T16" fmla="*/ 28 w 62"/>
                  <a:gd name="T17" fmla="*/ 57 h 64"/>
                  <a:gd name="T18" fmla="*/ 54 w 62"/>
                  <a:gd name="T19" fmla="*/ 2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4">
                    <a:moveTo>
                      <a:pt x="0" y="36"/>
                    </a:moveTo>
                    <a:cubicBezTo>
                      <a:pt x="0" y="16"/>
                      <a:pt x="14" y="0"/>
                      <a:pt x="34" y="0"/>
                    </a:cubicBezTo>
                    <a:cubicBezTo>
                      <a:pt x="50" y="0"/>
                      <a:pt x="62" y="11"/>
                      <a:pt x="62" y="28"/>
                    </a:cubicBezTo>
                    <a:cubicBezTo>
                      <a:pt x="62" y="47"/>
                      <a:pt x="47" y="64"/>
                      <a:pt x="28" y="64"/>
                    </a:cubicBezTo>
                    <a:cubicBezTo>
                      <a:pt x="11" y="64"/>
                      <a:pt x="0" y="52"/>
                      <a:pt x="0" y="36"/>
                    </a:cubicBezTo>
                    <a:close/>
                    <a:moveTo>
                      <a:pt x="54" y="28"/>
                    </a:moveTo>
                    <a:cubicBezTo>
                      <a:pt x="54" y="15"/>
                      <a:pt x="46" y="7"/>
                      <a:pt x="33" y="7"/>
                    </a:cubicBezTo>
                    <a:cubicBezTo>
                      <a:pt x="18" y="7"/>
                      <a:pt x="7" y="20"/>
                      <a:pt x="7" y="35"/>
                    </a:cubicBezTo>
                    <a:cubicBezTo>
                      <a:pt x="7" y="49"/>
                      <a:pt x="16" y="57"/>
                      <a:pt x="28" y="57"/>
                    </a:cubicBezTo>
                    <a:cubicBezTo>
                      <a:pt x="43" y="57"/>
                      <a:pt x="54" y="44"/>
                      <a:pt x="5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316"/>
              <p:cNvSpPr>
                <a:spLocks noEditPoints="1"/>
              </p:cNvSpPr>
              <p:nvPr userDrawn="1"/>
            </p:nvSpPr>
            <p:spPr bwMode="auto">
              <a:xfrm>
                <a:off x="-8991" y="7859"/>
                <a:ext cx="125" cy="183"/>
              </a:xfrm>
              <a:custGeom>
                <a:avLst/>
                <a:gdLst>
                  <a:gd name="T0" fmla="*/ 63 w 63"/>
                  <a:gd name="T1" fmla="*/ 57 h 93"/>
                  <a:gd name="T2" fmla="*/ 30 w 63"/>
                  <a:gd name="T3" fmla="*/ 93 h 93"/>
                  <a:gd name="T4" fmla="*/ 9 w 63"/>
                  <a:gd name="T5" fmla="*/ 81 h 93"/>
                  <a:gd name="T6" fmla="*/ 9 w 63"/>
                  <a:gd name="T7" fmla="*/ 81 h 93"/>
                  <a:gd name="T8" fmla="*/ 7 w 63"/>
                  <a:gd name="T9" fmla="*/ 91 h 93"/>
                  <a:gd name="T10" fmla="*/ 0 w 63"/>
                  <a:gd name="T11" fmla="*/ 91 h 93"/>
                  <a:gd name="T12" fmla="*/ 10 w 63"/>
                  <a:gd name="T13" fmla="*/ 0 h 93"/>
                  <a:gd name="T14" fmla="*/ 18 w 63"/>
                  <a:gd name="T15" fmla="*/ 0 h 93"/>
                  <a:gd name="T16" fmla="*/ 13 w 63"/>
                  <a:gd name="T17" fmla="*/ 41 h 93"/>
                  <a:gd name="T18" fmla="*/ 13 w 63"/>
                  <a:gd name="T19" fmla="*/ 41 h 93"/>
                  <a:gd name="T20" fmla="*/ 37 w 63"/>
                  <a:gd name="T21" fmla="*/ 29 h 93"/>
                  <a:gd name="T22" fmla="*/ 63 w 63"/>
                  <a:gd name="T23" fmla="*/ 57 h 93"/>
                  <a:gd name="T24" fmla="*/ 55 w 63"/>
                  <a:gd name="T25" fmla="*/ 57 h 93"/>
                  <a:gd name="T26" fmla="*/ 35 w 63"/>
                  <a:gd name="T27" fmla="*/ 36 h 93"/>
                  <a:gd name="T28" fmla="*/ 12 w 63"/>
                  <a:gd name="T29" fmla="*/ 55 h 93"/>
                  <a:gd name="T30" fmla="*/ 11 w 63"/>
                  <a:gd name="T31" fmla="*/ 66 h 93"/>
                  <a:gd name="T32" fmla="*/ 30 w 63"/>
                  <a:gd name="T33" fmla="*/ 86 h 93"/>
                  <a:gd name="T34" fmla="*/ 55 w 63"/>
                  <a:gd name="T35" fmla="*/ 5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93">
                    <a:moveTo>
                      <a:pt x="63" y="57"/>
                    </a:moveTo>
                    <a:cubicBezTo>
                      <a:pt x="63" y="76"/>
                      <a:pt x="49" y="93"/>
                      <a:pt x="30" y="93"/>
                    </a:cubicBezTo>
                    <a:cubicBezTo>
                      <a:pt x="20" y="93"/>
                      <a:pt x="12" y="88"/>
                      <a:pt x="9" y="81"/>
                    </a:cubicBezTo>
                    <a:cubicBezTo>
                      <a:pt x="9" y="81"/>
                      <a:pt x="9" y="81"/>
                      <a:pt x="9" y="81"/>
                    </a:cubicBezTo>
                    <a:cubicBezTo>
                      <a:pt x="7" y="91"/>
                      <a:pt x="7" y="91"/>
                      <a:pt x="7" y="91"/>
                    </a:cubicBezTo>
                    <a:cubicBezTo>
                      <a:pt x="0" y="91"/>
                      <a:pt x="0" y="91"/>
                      <a:pt x="0" y="91"/>
                    </a:cubicBezTo>
                    <a:cubicBezTo>
                      <a:pt x="10" y="0"/>
                      <a:pt x="10" y="0"/>
                      <a:pt x="10" y="0"/>
                    </a:cubicBezTo>
                    <a:cubicBezTo>
                      <a:pt x="18" y="0"/>
                      <a:pt x="18" y="0"/>
                      <a:pt x="18" y="0"/>
                    </a:cubicBezTo>
                    <a:cubicBezTo>
                      <a:pt x="13" y="41"/>
                      <a:pt x="13" y="41"/>
                      <a:pt x="13" y="41"/>
                    </a:cubicBezTo>
                    <a:cubicBezTo>
                      <a:pt x="13" y="41"/>
                      <a:pt x="13" y="41"/>
                      <a:pt x="13" y="41"/>
                    </a:cubicBezTo>
                    <a:cubicBezTo>
                      <a:pt x="19" y="33"/>
                      <a:pt x="27" y="29"/>
                      <a:pt x="37" y="29"/>
                    </a:cubicBezTo>
                    <a:cubicBezTo>
                      <a:pt x="52" y="29"/>
                      <a:pt x="63" y="40"/>
                      <a:pt x="63" y="57"/>
                    </a:cubicBezTo>
                    <a:close/>
                    <a:moveTo>
                      <a:pt x="55" y="57"/>
                    </a:moveTo>
                    <a:cubicBezTo>
                      <a:pt x="55" y="44"/>
                      <a:pt x="47" y="36"/>
                      <a:pt x="35" y="36"/>
                    </a:cubicBezTo>
                    <a:cubicBezTo>
                      <a:pt x="23" y="36"/>
                      <a:pt x="13" y="44"/>
                      <a:pt x="12" y="55"/>
                    </a:cubicBezTo>
                    <a:cubicBezTo>
                      <a:pt x="11" y="66"/>
                      <a:pt x="11" y="66"/>
                      <a:pt x="11" y="66"/>
                    </a:cubicBezTo>
                    <a:cubicBezTo>
                      <a:pt x="9" y="78"/>
                      <a:pt x="18" y="86"/>
                      <a:pt x="30" y="86"/>
                    </a:cubicBezTo>
                    <a:cubicBezTo>
                      <a:pt x="45" y="86"/>
                      <a:pt x="55" y="73"/>
                      <a:pt x="55"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317"/>
              <p:cNvSpPr>
                <a:spLocks noEditPoints="1"/>
              </p:cNvSpPr>
              <p:nvPr userDrawn="1"/>
            </p:nvSpPr>
            <p:spPr bwMode="auto">
              <a:xfrm>
                <a:off x="-8836" y="7916"/>
                <a:ext cx="123" cy="126"/>
              </a:xfrm>
              <a:custGeom>
                <a:avLst/>
                <a:gdLst>
                  <a:gd name="T0" fmla="*/ 62 w 62"/>
                  <a:gd name="T1" fmla="*/ 2 h 64"/>
                  <a:gd name="T2" fmla="*/ 56 w 62"/>
                  <a:gd name="T3" fmla="*/ 62 h 64"/>
                  <a:gd name="T4" fmla="*/ 49 w 62"/>
                  <a:gd name="T5" fmla="*/ 62 h 64"/>
                  <a:gd name="T6" fmla="*/ 49 w 62"/>
                  <a:gd name="T7" fmla="*/ 52 h 64"/>
                  <a:gd name="T8" fmla="*/ 49 w 62"/>
                  <a:gd name="T9" fmla="*/ 52 h 64"/>
                  <a:gd name="T10" fmla="*/ 26 w 62"/>
                  <a:gd name="T11" fmla="*/ 64 h 64"/>
                  <a:gd name="T12" fmla="*/ 0 w 62"/>
                  <a:gd name="T13" fmla="*/ 36 h 64"/>
                  <a:gd name="T14" fmla="*/ 32 w 62"/>
                  <a:gd name="T15" fmla="*/ 0 h 64"/>
                  <a:gd name="T16" fmla="*/ 53 w 62"/>
                  <a:gd name="T17" fmla="*/ 12 h 64"/>
                  <a:gd name="T18" fmla="*/ 54 w 62"/>
                  <a:gd name="T19" fmla="*/ 12 h 64"/>
                  <a:gd name="T20" fmla="*/ 55 w 62"/>
                  <a:gd name="T21" fmla="*/ 2 h 64"/>
                  <a:gd name="T22" fmla="*/ 62 w 62"/>
                  <a:gd name="T23" fmla="*/ 2 h 64"/>
                  <a:gd name="T24" fmla="*/ 33 w 62"/>
                  <a:gd name="T25" fmla="*/ 7 h 64"/>
                  <a:gd name="T26" fmla="*/ 7 w 62"/>
                  <a:gd name="T27" fmla="*/ 36 h 64"/>
                  <a:gd name="T28" fmla="*/ 27 w 62"/>
                  <a:gd name="T29" fmla="*/ 57 h 64"/>
                  <a:gd name="T30" fmla="*/ 51 w 62"/>
                  <a:gd name="T31" fmla="*/ 37 h 64"/>
                  <a:gd name="T32" fmla="*/ 52 w 62"/>
                  <a:gd name="T33" fmla="*/ 26 h 64"/>
                  <a:gd name="T34" fmla="*/ 33 w 62"/>
                  <a:gd name="T35" fmla="*/ 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4">
                    <a:moveTo>
                      <a:pt x="62" y="2"/>
                    </a:moveTo>
                    <a:cubicBezTo>
                      <a:pt x="56" y="62"/>
                      <a:pt x="56" y="62"/>
                      <a:pt x="56" y="62"/>
                    </a:cubicBezTo>
                    <a:cubicBezTo>
                      <a:pt x="49" y="62"/>
                      <a:pt x="49" y="62"/>
                      <a:pt x="49" y="62"/>
                    </a:cubicBezTo>
                    <a:cubicBezTo>
                      <a:pt x="49" y="52"/>
                      <a:pt x="49" y="52"/>
                      <a:pt x="49" y="52"/>
                    </a:cubicBezTo>
                    <a:cubicBezTo>
                      <a:pt x="49" y="52"/>
                      <a:pt x="49" y="52"/>
                      <a:pt x="49" y="52"/>
                    </a:cubicBezTo>
                    <a:cubicBezTo>
                      <a:pt x="44" y="59"/>
                      <a:pt x="36" y="64"/>
                      <a:pt x="26" y="64"/>
                    </a:cubicBezTo>
                    <a:cubicBezTo>
                      <a:pt x="10" y="64"/>
                      <a:pt x="0" y="53"/>
                      <a:pt x="0" y="36"/>
                    </a:cubicBezTo>
                    <a:cubicBezTo>
                      <a:pt x="0" y="16"/>
                      <a:pt x="13" y="0"/>
                      <a:pt x="32" y="0"/>
                    </a:cubicBezTo>
                    <a:cubicBezTo>
                      <a:pt x="42" y="0"/>
                      <a:pt x="50" y="5"/>
                      <a:pt x="53" y="12"/>
                    </a:cubicBezTo>
                    <a:cubicBezTo>
                      <a:pt x="54" y="12"/>
                      <a:pt x="54" y="12"/>
                      <a:pt x="54" y="12"/>
                    </a:cubicBezTo>
                    <a:cubicBezTo>
                      <a:pt x="55" y="2"/>
                      <a:pt x="55" y="2"/>
                      <a:pt x="55" y="2"/>
                    </a:cubicBezTo>
                    <a:lnTo>
                      <a:pt x="62" y="2"/>
                    </a:lnTo>
                    <a:close/>
                    <a:moveTo>
                      <a:pt x="33" y="7"/>
                    </a:moveTo>
                    <a:cubicBezTo>
                      <a:pt x="18" y="7"/>
                      <a:pt x="7" y="20"/>
                      <a:pt x="7" y="36"/>
                    </a:cubicBezTo>
                    <a:cubicBezTo>
                      <a:pt x="7" y="49"/>
                      <a:pt x="15" y="57"/>
                      <a:pt x="27" y="57"/>
                    </a:cubicBezTo>
                    <a:cubicBezTo>
                      <a:pt x="40" y="57"/>
                      <a:pt x="50" y="49"/>
                      <a:pt x="51" y="37"/>
                    </a:cubicBezTo>
                    <a:cubicBezTo>
                      <a:pt x="52" y="26"/>
                      <a:pt x="52" y="26"/>
                      <a:pt x="52" y="26"/>
                    </a:cubicBezTo>
                    <a:cubicBezTo>
                      <a:pt x="53" y="15"/>
                      <a:pt x="45" y="7"/>
                      <a:pt x="3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318"/>
              <p:cNvSpPr>
                <a:spLocks/>
              </p:cNvSpPr>
              <p:nvPr userDrawn="1"/>
            </p:nvSpPr>
            <p:spPr bwMode="auto">
              <a:xfrm>
                <a:off x="-8680" y="7859"/>
                <a:ext cx="34" cy="179"/>
              </a:xfrm>
              <a:custGeom>
                <a:avLst/>
                <a:gdLst>
                  <a:gd name="T0" fmla="*/ 20 w 34"/>
                  <a:gd name="T1" fmla="*/ 0 h 179"/>
                  <a:gd name="T2" fmla="*/ 34 w 34"/>
                  <a:gd name="T3" fmla="*/ 0 h 179"/>
                  <a:gd name="T4" fmla="*/ 16 w 34"/>
                  <a:gd name="T5" fmla="*/ 179 h 179"/>
                  <a:gd name="T6" fmla="*/ 0 w 34"/>
                  <a:gd name="T7" fmla="*/ 179 h 179"/>
                  <a:gd name="T8" fmla="*/ 20 w 34"/>
                  <a:gd name="T9" fmla="*/ 0 h 179"/>
                </a:gdLst>
                <a:ahLst/>
                <a:cxnLst>
                  <a:cxn ang="0">
                    <a:pos x="T0" y="T1"/>
                  </a:cxn>
                  <a:cxn ang="0">
                    <a:pos x="T2" y="T3"/>
                  </a:cxn>
                  <a:cxn ang="0">
                    <a:pos x="T4" y="T5"/>
                  </a:cxn>
                  <a:cxn ang="0">
                    <a:pos x="T6" y="T7"/>
                  </a:cxn>
                  <a:cxn ang="0">
                    <a:pos x="T8" y="T9"/>
                  </a:cxn>
                </a:cxnLst>
                <a:rect l="0" t="0" r="r" b="b"/>
                <a:pathLst>
                  <a:path w="34" h="179">
                    <a:moveTo>
                      <a:pt x="20" y="0"/>
                    </a:moveTo>
                    <a:lnTo>
                      <a:pt x="34" y="0"/>
                    </a:lnTo>
                    <a:lnTo>
                      <a:pt x="16" y="179"/>
                    </a:lnTo>
                    <a:lnTo>
                      <a:pt x="0" y="179"/>
                    </a:ln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319"/>
              <p:cNvSpPr>
                <a:spLocks/>
              </p:cNvSpPr>
              <p:nvPr userDrawn="1"/>
            </p:nvSpPr>
            <p:spPr bwMode="auto">
              <a:xfrm>
                <a:off x="-8553" y="7962"/>
                <a:ext cx="79" cy="13"/>
              </a:xfrm>
              <a:custGeom>
                <a:avLst/>
                <a:gdLst>
                  <a:gd name="T0" fmla="*/ 2 w 79"/>
                  <a:gd name="T1" fmla="*/ 0 h 13"/>
                  <a:gd name="T2" fmla="*/ 79 w 79"/>
                  <a:gd name="T3" fmla="*/ 0 h 13"/>
                  <a:gd name="T4" fmla="*/ 77 w 79"/>
                  <a:gd name="T5" fmla="*/ 13 h 13"/>
                  <a:gd name="T6" fmla="*/ 0 w 79"/>
                  <a:gd name="T7" fmla="*/ 13 h 13"/>
                  <a:gd name="T8" fmla="*/ 2 w 79"/>
                  <a:gd name="T9" fmla="*/ 0 h 13"/>
                </a:gdLst>
                <a:ahLst/>
                <a:cxnLst>
                  <a:cxn ang="0">
                    <a:pos x="T0" y="T1"/>
                  </a:cxn>
                  <a:cxn ang="0">
                    <a:pos x="T2" y="T3"/>
                  </a:cxn>
                  <a:cxn ang="0">
                    <a:pos x="T4" y="T5"/>
                  </a:cxn>
                  <a:cxn ang="0">
                    <a:pos x="T6" y="T7"/>
                  </a:cxn>
                  <a:cxn ang="0">
                    <a:pos x="T8" y="T9"/>
                  </a:cxn>
                </a:cxnLst>
                <a:rect l="0" t="0" r="r" b="b"/>
                <a:pathLst>
                  <a:path w="79" h="13">
                    <a:moveTo>
                      <a:pt x="2" y="0"/>
                    </a:moveTo>
                    <a:lnTo>
                      <a:pt x="79" y="0"/>
                    </a:lnTo>
                    <a:lnTo>
                      <a:pt x="77" y="13"/>
                    </a:lnTo>
                    <a:lnTo>
                      <a:pt x="0" y="1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320"/>
              <p:cNvSpPr>
                <a:spLocks noEditPoints="1"/>
              </p:cNvSpPr>
              <p:nvPr userDrawn="1"/>
            </p:nvSpPr>
            <p:spPr bwMode="auto">
              <a:xfrm>
                <a:off x="-8373" y="7859"/>
                <a:ext cx="129" cy="179"/>
              </a:xfrm>
              <a:custGeom>
                <a:avLst/>
                <a:gdLst>
                  <a:gd name="T0" fmla="*/ 64 w 65"/>
                  <a:gd name="T1" fmla="*/ 65 h 91"/>
                  <a:gd name="T2" fmla="*/ 33 w 65"/>
                  <a:gd name="T3" fmla="*/ 91 h 91"/>
                  <a:gd name="T4" fmla="*/ 0 w 65"/>
                  <a:gd name="T5" fmla="*/ 91 h 91"/>
                  <a:gd name="T6" fmla="*/ 9 w 65"/>
                  <a:gd name="T7" fmla="*/ 0 h 91"/>
                  <a:gd name="T8" fmla="*/ 37 w 65"/>
                  <a:gd name="T9" fmla="*/ 0 h 91"/>
                  <a:gd name="T10" fmla="*/ 65 w 65"/>
                  <a:gd name="T11" fmla="*/ 23 h 91"/>
                  <a:gd name="T12" fmla="*/ 49 w 65"/>
                  <a:gd name="T13" fmla="*/ 47 h 91"/>
                  <a:gd name="T14" fmla="*/ 49 w 65"/>
                  <a:gd name="T15" fmla="*/ 47 h 91"/>
                  <a:gd name="T16" fmla="*/ 64 w 65"/>
                  <a:gd name="T17" fmla="*/ 65 h 91"/>
                  <a:gd name="T18" fmla="*/ 56 w 65"/>
                  <a:gd name="T19" fmla="*/ 65 h 91"/>
                  <a:gd name="T20" fmla="*/ 37 w 65"/>
                  <a:gd name="T21" fmla="*/ 51 h 91"/>
                  <a:gd name="T22" fmla="*/ 12 w 65"/>
                  <a:gd name="T23" fmla="*/ 51 h 91"/>
                  <a:gd name="T24" fmla="*/ 8 w 65"/>
                  <a:gd name="T25" fmla="*/ 84 h 91"/>
                  <a:gd name="T26" fmla="*/ 33 w 65"/>
                  <a:gd name="T27" fmla="*/ 84 h 91"/>
                  <a:gd name="T28" fmla="*/ 56 w 65"/>
                  <a:gd name="T29" fmla="*/ 65 h 91"/>
                  <a:gd name="T30" fmla="*/ 37 w 65"/>
                  <a:gd name="T31" fmla="*/ 7 h 91"/>
                  <a:gd name="T32" fmla="*/ 16 w 65"/>
                  <a:gd name="T33" fmla="*/ 7 h 91"/>
                  <a:gd name="T34" fmla="*/ 13 w 65"/>
                  <a:gd name="T35" fmla="*/ 45 h 91"/>
                  <a:gd name="T36" fmla="*/ 33 w 65"/>
                  <a:gd name="T37" fmla="*/ 45 h 91"/>
                  <a:gd name="T38" fmla="*/ 57 w 65"/>
                  <a:gd name="T39" fmla="*/ 23 h 91"/>
                  <a:gd name="T40" fmla="*/ 37 w 65"/>
                  <a:gd name="T41" fmla="*/ 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91">
                    <a:moveTo>
                      <a:pt x="64" y="65"/>
                    </a:moveTo>
                    <a:cubicBezTo>
                      <a:pt x="64" y="82"/>
                      <a:pt x="51" y="91"/>
                      <a:pt x="33" y="91"/>
                    </a:cubicBezTo>
                    <a:cubicBezTo>
                      <a:pt x="0" y="91"/>
                      <a:pt x="0" y="91"/>
                      <a:pt x="0" y="91"/>
                    </a:cubicBezTo>
                    <a:cubicBezTo>
                      <a:pt x="9" y="0"/>
                      <a:pt x="9" y="0"/>
                      <a:pt x="9" y="0"/>
                    </a:cubicBezTo>
                    <a:cubicBezTo>
                      <a:pt x="37" y="0"/>
                      <a:pt x="37" y="0"/>
                      <a:pt x="37" y="0"/>
                    </a:cubicBezTo>
                    <a:cubicBezTo>
                      <a:pt x="55" y="0"/>
                      <a:pt x="65" y="9"/>
                      <a:pt x="65" y="23"/>
                    </a:cubicBezTo>
                    <a:cubicBezTo>
                      <a:pt x="65" y="35"/>
                      <a:pt x="60" y="43"/>
                      <a:pt x="49" y="47"/>
                    </a:cubicBezTo>
                    <a:cubicBezTo>
                      <a:pt x="49" y="47"/>
                      <a:pt x="49" y="47"/>
                      <a:pt x="49" y="47"/>
                    </a:cubicBezTo>
                    <a:cubicBezTo>
                      <a:pt x="59" y="50"/>
                      <a:pt x="64" y="56"/>
                      <a:pt x="64" y="65"/>
                    </a:cubicBezTo>
                    <a:close/>
                    <a:moveTo>
                      <a:pt x="56" y="65"/>
                    </a:moveTo>
                    <a:cubicBezTo>
                      <a:pt x="56" y="56"/>
                      <a:pt x="50" y="51"/>
                      <a:pt x="37" y="51"/>
                    </a:cubicBezTo>
                    <a:cubicBezTo>
                      <a:pt x="12" y="51"/>
                      <a:pt x="12" y="51"/>
                      <a:pt x="12" y="51"/>
                    </a:cubicBezTo>
                    <a:cubicBezTo>
                      <a:pt x="8" y="84"/>
                      <a:pt x="8" y="84"/>
                      <a:pt x="8" y="84"/>
                    </a:cubicBezTo>
                    <a:cubicBezTo>
                      <a:pt x="33" y="84"/>
                      <a:pt x="33" y="84"/>
                      <a:pt x="33" y="84"/>
                    </a:cubicBezTo>
                    <a:cubicBezTo>
                      <a:pt x="47" y="84"/>
                      <a:pt x="56" y="78"/>
                      <a:pt x="56" y="65"/>
                    </a:cubicBezTo>
                    <a:close/>
                    <a:moveTo>
                      <a:pt x="37" y="7"/>
                    </a:moveTo>
                    <a:cubicBezTo>
                      <a:pt x="16" y="7"/>
                      <a:pt x="16" y="7"/>
                      <a:pt x="16" y="7"/>
                    </a:cubicBezTo>
                    <a:cubicBezTo>
                      <a:pt x="13" y="45"/>
                      <a:pt x="13" y="45"/>
                      <a:pt x="13" y="45"/>
                    </a:cubicBezTo>
                    <a:cubicBezTo>
                      <a:pt x="33" y="45"/>
                      <a:pt x="33" y="45"/>
                      <a:pt x="33" y="45"/>
                    </a:cubicBezTo>
                    <a:cubicBezTo>
                      <a:pt x="48" y="45"/>
                      <a:pt x="57" y="38"/>
                      <a:pt x="57" y="23"/>
                    </a:cubicBezTo>
                    <a:cubicBezTo>
                      <a:pt x="57" y="12"/>
                      <a:pt x="50"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321"/>
              <p:cNvSpPr>
                <a:spLocks noEditPoints="1"/>
              </p:cNvSpPr>
              <p:nvPr userDrawn="1"/>
            </p:nvSpPr>
            <p:spPr bwMode="auto">
              <a:xfrm>
                <a:off x="-8212" y="7916"/>
                <a:ext cx="117" cy="126"/>
              </a:xfrm>
              <a:custGeom>
                <a:avLst/>
                <a:gdLst>
                  <a:gd name="T0" fmla="*/ 8 w 59"/>
                  <a:gd name="T1" fmla="*/ 33 h 64"/>
                  <a:gd name="T2" fmla="*/ 7 w 59"/>
                  <a:gd name="T3" fmla="*/ 36 h 64"/>
                  <a:gd name="T4" fmla="*/ 28 w 59"/>
                  <a:gd name="T5" fmla="*/ 57 h 64"/>
                  <a:gd name="T6" fmla="*/ 49 w 59"/>
                  <a:gd name="T7" fmla="*/ 45 h 64"/>
                  <a:gd name="T8" fmla="*/ 55 w 59"/>
                  <a:gd name="T9" fmla="*/ 47 h 64"/>
                  <a:gd name="T10" fmla="*/ 27 w 59"/>
                  <a:gd name="T11" fmla="*/ 64 h 64"/>
                  <a:gd name="T12" fmla="*/ 0 w 59"/>
                  <a:gd name="T13" fmla="*/ 37 h 64"/>
                  <a:gd name="T14" fmla="*/ 33 w 59"/>
                  <a:gd name="T15" fmla="*/ 0 h 64"/>
                  <a:gd name="T16" fmla="*/ 59 w 59"/>
                  <a:gd name="T17" fmla="*/ 26 h 64"/>
                  <a:gd name="T18" fmla="*/ 58 w 59"/>
                  <a:gd name="T19" fmla="*/ 33 h 64"/>
                  <a:gd name="T20" fmla="*/ 8 w 59"/>
                  <a:gd name="T21" fmla="*/ 33 h 64"/>
                  <a:gd name="T22" fmla="*/ 8 w 59"/>
                  <a:gd name="T23" fmla="*/ 27 h 64"/>
                  <a:gd name="T24" fmla="*/ 51 w 59"/>
                  <a:gd name="T25" fmla="*/ 27 h 64"/>
                  <a:gd name="T26" fmla="*/ 51 w 59"/>
                  <a:gd name="T27" fmla="*/ 26 h 64"/>
                  <a:gd name="T28" fmla="*/ 33 w 59"/>
                  <a:gd name="T29" fmla="*/ 7 h 64"/>
                  <a:gd name="T30" fmla="*/ 8 w 59"/>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4">
                    <a:moveTo>
                      <a:pt x="8" y="33"/>
                    </a:moveTo>
                    <a:cubicBezTo>
                      <a:pt x="7" y="34"/>
                      <a:pt x="7" y="35"/>
                      <a:pt x="7" y="36"/>
                    </a:cubicBezTo>
                    <a:cubicBezTo>
                      <a:pt x="7" y="50"/>
                      <a:pt x="16" y="57"/>
                      <a:pt x="28" y="57"/>
                    </a:cubicBezTo>
                    <a:cubicBezTo>
                      <a:pt x="36" y="57"/>
                      <a:pt x="44" y="53"/>
                      <a:pt x="49" y="45"/>
                    </a:cubicBezTo>
                    <a:cubicBezTo>
                      <a:pt x="55" y="47"/>
                      <a:pt x="55" y="47"/>
                      <a:pt x="55" y="47"/>
                    </a:cubicBezTo>
                    <a:cubicBezTo>
                      <a:pt x="50" y="57"/>
                      <a:pt x="39" y="64"/>
                      <a:pt x="27" y="64"/>
                    </a:cubicBezTo>
                    <a:cubicBezTo>
                      <a:pt x="11" y="64"/>
                      <a:pt x="0" y="53"/>
                      <a:pt x="0" y="37"/>
                    </a:cubicBezTo>
                    <a:cubicBezTo>
                      <a:pt x="0" y="17"/>
                      <a:pt x="14" y="0"/>
                      <a:pt x="33" y="0"/>
                    </a:cubicBezTo>
                    <a:cubicBezTo>
                      <a:pt x="48" y="0"/>
                      <a:pt x="59" y="10"/>
                      <a:pt x="59" y="26"/>
                    </a:cubicBezTo>
                    <a:cubicBezTo>
                      <a:pt x="59" y="28"/>
                      <a:pt x="58" y="31"/>
                      <a:pt x="58" y="33"/>
                    </a:cubicBezTo>
                    <a:lnTo>
                      <a:pt x="8" y="33"/>
                    </a:lnTo>
                    <a:close/>
                    <a:moveTo>
                      <a:pt x="8" y="27"/>
                    </a:moveTo>
                    <a:cubicBezTo>
                      <a:pt x="51" y="27"/>
                      <a:pt x="51" y="27"/>
                      <a:pt x="51" y="27"/>
                    </a:cubicBezTo>
                    <a:cubicBezTo>
                      <a:pt x="51" y="26"/>
                      <a:pt x="51" y="26"/>
                      <a:pt x="51" y="26"/>
                    </a:cubicBezTo>
                    <a:cubicBezTo>
                      <a:pt x="51" y="13"/>
                      <a:pt x="44" y="7"/>
                      <a:pt x="33" y="7"/>
                    </a:cubicBezTo>
                    <a:cubicBezTo>
                      <a:pt x="20" y="7"/>
                      <a:pt x="11" y="15"/>
                      <a:pt x="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322"/>
              <p:cNvSpPr>
                <a:spLocks/>
              </p:cNvSpPr>
              <p:nvPr userDrawn="1"/>
            </p:nvSpPr>
            <p:spPr bwMode="auto">
              <a:xfrm>
                <a:off x="-7996" y="7859"/>
                <a:ext cx="35" cy="179"/>
              </a:xfrm>
              <a:custGeom>
                <a:avLst/>
                <a:gdLst>
                  <a:gd name="T0" fmla="*/ 19 w 35"/>
                  <a:gd name="T1" fmla="*/ 0 h 179"/>
                  <a:gd name="T2" fmla="*/ 35 w 35"/>
                  <a:gd name="T3" fmla="*/ 0 h 179"/>
                  <a:gd name="T4" fmla="*/ 16 w 35"/>
                  <a:gd name="T5" fmla="*/ 179 h 179"/>
                  <a:gd name="T6" fmla="*/ 0 w 35"/>
                  <a:gd name="T7" fmla="*/ 179 h 179"/>
                  <a:gd name="T8" fmla="*/ 19 w 35"/>
                  <a:gd name="T9" fmla="*/ 0 h 179"/>
                </a:gdLst>
                <a:ahLst/>
                <a:cxnLst>
                  <a:cxn ang="0">
                    <a:pos x="T0" y="T1"/>
                  </a:cxn>
                  <a:cxn ang="0">
                    <a:pos x="T2" y="T3"/>
                  </a:cxn>
                  <a:cxn ang="0">
                    <a:pos x="T4" y="T5"/>
                  </a:cxn>
                  <a:cxn ang="0">
                    <a:pos x="T6" y="T7"/>
                  </a:cxn>
                  <a:cxn ang="0">
                    <a:pos x="T8" y="T9"/>
                  </a:cxn>
                </a:cxnLst>
                <a:rect l="0" t="0" r="r" b="b"/>
                <a:pathLst>
                  <a:path w="35" h="179">
                    <a:moveTo>
                      <a:pt x="19" y="0"/>
                    </a:moveTo>
                    <a:lnTo>
                      <a:pt x="35" y="0"/>
                    </a:lnTo>
                    <a:lnTo>
                      <a:pt x="16" y="179"/>
                    </a:lnTo>
                    <a:lnTo>
                      <a:pt x="0" y="179"/>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323"/>
              <p:cNvSpPr>
                <a:spLocks/>
              </p:cNvSpPr>
              <p:nvPr userDrawn="1"/>
            </p:nvSpPr>
            <p:spPr bwMode="auto">
              <a:xfrm>
                <a:off x="-7929" y="7916"/>
                <a:ext cx="109" cy="122"/>
              </a:xfrm>
              <a:custGeom>
                <a:avLst/>
                <a:gdLst>
                  <a:gd name="T0" fmla="*/ 55 w 55"/>
                  <a:gd name="T1" fmla="*/ 20 h 62"/>
                  <a:gd name="T2" fmla="*/ 55 w 55"/>
                  <a:gd name="T3" fmla="*/ 24 h 62"/>
                  <a:gd name="T4" fmla="*/ 51 w 55"/>
                  <a:gd name="T5" fmla="*/ 62 h 62"/>
                  <a:gd name="T6" fmla="*/ 44 w 55"/>
                  <a:gd name="T7" fmla="*/ 62 h 62"/>
                  <a:gd name="T8" fmla="*/ 47 w 55"/>
                  <a:gd name="T9" fmla="*/ 27 h 62"/>
                  <a:gd name="T10" fmla="*/ 48 w 55"/>
                  <a:gd name="T11" fmla="*/ 22 h 62"/>
                  <a:gd name="T12" fmla="*/ 33 w 55"/>
                  <a:gd name="T13" fmla="*/ 7 h 62"/>
                  <a:gd name="T14" fmla="*/ 11 w 55"/>
                  <a:gd name="T15" fmla="*/ 28 h 62"/>
                  <a:gd name="T16" fmla="*/ 8 w 55"/>
                  <a:gd name="T17" fmla="*/ 62 h 62"/>
                  <a:gd name="T18" fmla="*/ 0 w 55"/>
                  <a:gd name="T19" fmla="*/ 62 h 62"/>
                  <a:gd name="T20" fmla="*/ 7 w 55"/>
                  <a:gd name="T21" fmla="*/ 2 h 62"/>
                  <a:gd name="T22" fmla="*/ 13 w 55"/>
                  <a:gd name="T23" fmla="*/ 2 h 62"/>
                  <a:gd name="T24" fmla="*/ 13 w 55"/>
                  <a:gd name="T25" fmla="*/ 12 h 62"/>
                  <a:gd name="T26" fmla="*/ 13 w 55"/>
                  <a:gd name="T27" fmla="*/ 12 h 62"/>
                  <a:gd name="T28" fmla="*/ 36 w 55"/>
                  <a:gd name="T29" fmla="*/ 0 h 62"/>
                  <a:gd name="T30" fmla="*/ 55 w 55"/>
                  <a:gd name="T31"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62">
                    <a:moveTo>
                      <a:pt x="55" y="20"/>
                    </a:moveTo>
                    <a:cubicBezTo>
                      <a:pt x="55" y="22"/>
                      <a:pt x="55" y="23"/>
                      <a:pt x="55" y="24"/>
                    </a:cubicBezTo>
                    <a:cubicBezTo>
                      <a:pt x="51" y="62"/>
                      <a:pt x="51" y="62"/>
                      <a:pt x="51" y="62"/>
                    </a:cubicBezTo>
                    <a:cubicBezTo>
                      <a:pt x="44" y="62"/>
                      <a:pt x="44" y="62"/>
                      <a:pt x="44" y="62"/>
                    </a:cubicBezTo>
                    <a:cubicBezTo>
                      <a:pt x="47" y="27"/>
                      <a:pt x="47" y="27"/>
                      <a:pt x="47" y="27"/>
                    </a:cubicBezTo>
                    <a:cubicBezTo>
                      <a:pt x="48" y="25"/>
                      <a:pt x="48" y="24"/>
                      <a:pt x="48" y="22"/>
                    </a:cubicBezTo>
                    <a:cubicBezTo>
                      <a:pt x="48" y="11"/>
                      <a:pt x="43" y="7"/>
                      <a:pt x="33" y="7"/>
                    </a:cubicBezTo>
                    <a:cubicBezTo>
                      <a:pt x="22" y="7"/>
                      <a:pt x="13" y="14"/>
                      <a:pt x="11" y="28"/>
                    </a:cubicBezTo>
                    <a:cubicBezTo>
                      <a:pt x="8" y="62"/>
                      <a:pt x="8" y="62"/>
                      <a:pt x="8" y="62"/>
                    </a:cubicBezTo>
                    <a:cubicBezTo>
                      <a:pt x="0" y="62"/>
                      <a:pt x="0" y="62"/>
                      <a:pt x="0" y="62"/>
                    </a:cubicBezTo>
                    <a:cubicBezTo>
                      <a:pt x="7" y="2"/>
                      <a:pt x="7" y="2"/>
                      <a:pt x="7" y="2"/>
                    </a:cubicBezTo>
                    <a:cubicBezTo>
                      <a:pt x="13" y="2"/>
                      <a:pt x="13" y="2"/>
                      <a:pt x="13" y="2"/>
                    </a:cubicBezTo>
                    <a:cubicBezTo>
                      <a:pt x="13" y="12"/>
                      <a:pt x="13" y="12"/>
                      <a:pt x="13" y="12"/>
                    </a:cubicBezTo>
                    <a:cubicBezTo>
                      <a:pt x="13" y="12"/>
                      <a:pt x="13" y="12"/>
                      <a:pt x="13" y="12"/>
                    </a:cubicBezTo>
                    <a:cubicBezTo>
                      <a:pt x="18" y="5"/>
                      <a:pt x="26" y="0"/>
                      <a:pt x="36" y="0"/>
                    </a:cubicBezTo>
                    <a:cubicBezTo>
                      <a:pt x="48" y="0"/>
                      <a:pt x="55" y="7"/>
                      <a:pt x="5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324"/>
              <p:cNvSpPr>
                <a:spLocks/>
              </p:cNvSpPr>
              <p:nvPr userDrawn="1"/>
            </p:nvSpPr>
            <p:spPr bwMode="auto">
              <a:xfrm>
                <a:off x="-7782" y="7916"/>
                <a:ext cx="109" cy="122"/>
              </a:xfrm>
              <a:custGeom>
                <a:avLst/>
                <a:gdLst>
                  <a:gd name="T0" fmla="*/ 55 w 55"/>
                  <a:gd name="T1" fmla="*/ 20 h 62"/>
                  <a:gd name="T2" fmla="*/ 55 w 55"/>
                  <a:gd name="T3" fmla="*/ 24 h 62"/>
                  <a:gd name="T4" fmla="*/ 51 w 55"/>
                  <a:gd name="T5" fmla="*/ 62 h 62"/>
                  <a:gd name="T6" fmla="*/ 44 w 55"/>
                  <a:gd name="T7" fmla="*/ 62 h 62"/>
                  <a:gd name="T8" fmla="*/ 47 w 55"/>
                  <a:gd name="T9" fmla="*/ 27 h 62"/>
                  <a:gd name="T10" fmla="*/ 48 w 55"/>
                  <a:gd name="T11" fmla="*/ 22 h 62"/>
                  <a:gd name="T12" fmla="*/ 33 w 55"/>
                  <a:gd name="T13" fmla="*/ 7 h 62"/>
                  <a:gd name="T14" fmla="*/ 11 w 55"/>
                  <a:gd name="T15" fmla="*/ 28 h 62"/>
                  <a:gd name="T16" fmla="*/ 8 w 55"/>
                  <a:gd name="T17" fmla="*/ 62 h 62"/>
                  <a:gd name="T18" fmla="*/ 0 w 55"/>
                  <a:gd name="T19" fmla="*/ 62 h 62"/>
                  <a:gd name="T20" fmla="*/ 7 w 55"/>
                  <a:gd name="T21" fmla="*/ 2 h 62"/>
                  <a:gd name="T22" fmla="*/ 13 w 55"/>
                  <a:gd name="T23" fmla="*/ 2 h 62"/>
                  <a:gd name="T24" fmla="*/ 13 w 55"/>
                  <a:gd name="T25" fmla="*/ 12 h 62"/>
                  <a:gd name="T26" fmla="*/ 13 w 55"/>
                  <a:gd name="T27" fmla="*/ 12 h 62"/>
                  <a:gd name="T28" fmla="*/ 36 w 55"/>
                  <a:gd name="T29" fmla="*/ 0 h 62"/>
                  <a:gd name="T30" fmla="*/ 55 w 55"/>
                  <a:gd name="T31"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62">
                    <a:moveTo>
                      <a:pt x="55" y="20"/>
                    </a:moveTo>
                    <a:cubicBezTo>
                      <a:pt x="55" y="22"/>
                      <a:pt x="55" y="23"/>
                      <a:pt x="55" y="24"/>
                    </a:cubicBezTo>
                    <a:cubicBezTo>
                      <a:pt x="51" y="62"/>
                      <a:pt x="51" y="62"/>
                      <a:pt x="51" y="62"/>
                    </a:cubicBezTo>
                    <a:cubicBezTo>
                      <a:pt x="44" y="62"/>
                      <a:pt x="44" y="62"/>
                      <a:pt x="44" y="62"/>
                    </a:cubicBezTo>
                    <a:cubicBezTo>
                      <a:pt x="47" y="27"/>
                      <a:pt x="47" y="27"/>
                      <a:pt x="47" y="27"/>
                    </a:cubicBezTo>
                    <a:cubicBezTo>
                      <a:pt x="48" y="25"/>
                      <a:pt x="48" y="24"/>
                      <a:pt x="48" y="22"/>
                    </a:cubicBezTo>
                    <a:cubicBezTo>
                      <a:pt x="48" y="11"/>
                      <a:pt x="43" y="7"/>
                      <a:pt x="33" y="7"/>
                    </a:cubicBezTo>
                    <a:cubicBezTo>
                      <a:pt x="22" y="7"/>
                      <a:pt x="13" y="14"/>
                      <a:pt x="11" y="28"/>
                    </a:cubicBezTo>
                    <a:cubicBezTo>
                      <a:pt x="8" y="62"/>
                      <a:pt x="8" y="62"/>
                      <a:pt x="8" y="62"/>
                    </a:cubicBezTo>
                    <a:cubicBezTo>
                      <a:pt x="0" y="62"/>
                      <a:pt x="0" y="62"/>
                      <a:pt x="0" y="62"/>
                    </a:cubicBezTo>
                    <a:cubicBezTo>
                      <a:pt x="7" y="2"/>
                      <a:pt x="7" y="2"/>
                      <a:pt x="7" y="2"/>
                    </a:cubicBezTo>
                    <a:cubicBezTo>
                      <a:pt x="13" y="2"/>
                      <a:pt x="13" y="2"/>
                      <a:pt x="13" y="2"/>
                    </a:cubicBezTo>
                    <a:cubicBezTo>
                      <a:pt x="13" y="12"/>
                      <a:pt x="13" y="12"/>
                      <a:pt x="13" y="12"/>
                    </a:cubicBezTo>
                    <a:cubicBezTo>
                      <a:pt x="13" y="12"/>
                      <a:pt x="13" y="12"/>
                      <a:pt x="13" y="12"/>
                    </a:cubicBezTo>
                    <a:cubicBezTo>
                      <a:pt x="18" y="5"/>
                      <a:pt x="26" y="0"/>
                      <a:pt x="36" y="0"/>
                    </a:cubicBezTo>
                    <a:cubicBezTo>
                      <a:pt x="48" y="0"/>
                      <a:pt x="55" y="7"/>
                      <a:pt x="5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325"/>
              <p:cNvSpPr>
                <a:spLocks noEditPoints="1"/>
              </p:cNvSpPr>
              <p:nvPr userDrawn="1"/>
            </p:nvSpPr>
            <p:spPr bwMode="auto">
              <a:xfrm>
                <a:off x="-7638" y="7916"/>
                <a:ext cx="123" cy="126"/>
              </a:xfrm>
              <a:custGeom>
                <a:avLst/>
                <a:gdLst>
                  <a:gd name="T0" fmla="*/ 0 w 62"/>
                  <a:gd name="T1" fmla="*/ 36 h 64"/>
                  <a:gd name="T2" fmla="*/ 34 w 62"/>
                  <a:gd name="T3" fmla="*/ 0 h 64"/>
                  <a:gd name="T4" fmla="*/ 62 w 62"/>
                  <a:gd name="T5" fmla="*/ 28 h 64"/>
                  <a:gd name="T6" fmla="*/ 28 w 62"/>
                  <a:gd name="T7" fmla="*/ 64 h 64"/>
                  <a:gd name="T8" fmla="*/ 0 w 62"/>
                  <a:gd name="T9" fmla="*/ 36 h 64"/>
                  <a:gd name="T10" fmla="*/ 54 w 62"/>
                  <a:gd name="T11" fmla="*/ 28 h 64"/>
                  <a:gd name="T12" fmla="*/ 34 w 62"/>
                  <a:gd name="T13" fmla="*/ 7 h 64"/>
                  <a:gd name="T14" fmla="*/ 8 w 62"/>
                  <a:gd name="T15" fmla="*/ 35 h 64"/>
                  <a:gd name="T16" fmla="*/ 28 w 62"/>
                  <a:gd name="T17" fmla="*/ 57 h 64"/>
                  <a:gd name="T18" fmla="*/ 54 w 62"/>
                  <a:gd name="T19" fmla="*/ 2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4">
                    <a:moveTo>
                      <a:pt x="0" y="36"/>
                    </a:moveTo>
                    <a:cubicBezTo>
                      <a:pt x="0" y="16"/>
                      <a:pt x="15" y="0"/>
                      <a:pt x="34" y="0"/>
                    </a:cubicBezTo>
                    <a:cubicBezTo>
                      <a:pt x="51" y="0"/>
                      <a:pt x="62" y="11"/>
                      <a:pt x="62" y="28"/>
                    </a:cubicBezTo>
                    <a:cubicBezTo>
                      <a:pt x="62" y="47"/>
                      <a:pt x="47" y="64"/>
                      <a:pt x="28" y="64"/>
                    </a:cubicBezTo>
                    <a:cubicBezTo>
                      <a:pt x="12" y="64"/>
                      <a:pt x="0" y="52"/>
                      <a:pt x="0" y="36"/>
                    </a:cubicBezTo>
                    <a:close/>
                    <a:moveTo>
                      <a:pt x="54" y="28"/>
                    </a:moveTo>
                    <a:cubicBezTo>
                      <a:pt x="54" y="15"/>
                      <a:pt x="46" y="7"/>
                      <a:pt x="34" y="7"/>
                    </a:cubicBezTo>
                    <a:cubicBezTo>
                      <a:pt x="19" y="7"/>
                      <a:pt x="8" y="20"/>
                      <a:pt x="8" y="35"/>
                    </a:cubicBezTo>
                    <a:cubicBezTo>
                      <a:pt x="8" y="49"/>
                      <a:pt x="16" y="57"/>
                      <a:pt x="28" y="57"/>
                    </a:cubicBezTo>
                    <a:cubicBezTo>
                      <a:pt x="43" y="57"/>
                      <a:pt x="54" y="44"/>
                      <a:pt x="5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326"/>
              <p:cNvSpPr>
                <a:spLocks/>
              </p:cNvSpPr>
              <p:nvPr userDrawn="1"/>
            </p:nvSpPr>
            <p:spPr bwMode="auto">
              <a:xfrm>
                <a:off x="-7489" y="7920"/>
                <a:ext cx="117" cy="118"/>
              </a:xfrm>
              <a:custGeom>
                <a:avLst/>
                <a:gdLst>
                  <a:gd name="T0" fmla="*/ 0 w 117"/>
                  <a:gd name="T1" fmla="*/ 0 h 118"/>
                  <a:gd name="T2" fmla="*/ 16 w 117"/>
                  <a:gd name="T3" fmla="*/ 0 h 118"/>
                  <a:gd name="T4" fmla="*/ 47 w 117"/>
                  <a:gd name="T5" fmla="*/ 100 h 118"/>
                  <a:gd name="T6" fmla="*/ 47 w 117"/>
                  <a:gd name="T7" fmla="*/ 100 h 118"/>
                  <a:gd name="T8" fmla="*/ 101 w 117"/>
                  <a:gd name="T9" fmla="*/ 0 h 118"/>
                  <a:gd name="T10" fmla="*/ 117 w 117"/>
                  <a:gd name="T11" fmla="*/ 0 h 118"/>
                  <a:gd name="T12" fmla="*/ 53 w 117"/>
                  <a:gd name="T13" fmla="*/ 118 h 118"/>
                  <a:gd name="T14" fmla="*/ 39 w 117"/>
                  <a:gd name="T15" fmla="*/ 118 h 118"/>
                  <a:gd name="T16" fmla="*/ 0 w 117"/>
                  <a:gd name="T1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8">
                    <a:moveTo>
                      <a:pt x="0" y="0"/>
                    </a:moveTo>
                    <a:lnTo>
                      <a:pt x="16" y="0"/>
                    </a:lnTo>
                    <a:lnTo>
                      <a:pt x="47" y="100"/>
                    </a:lnTo>
                    <a:lnTo>
                      <a:pt x="47" y="100"/>
                    </a:lnTo>
                    <a:lnTo>
                      <a:pt x="101" y="0"/>
                    </a:lnTo>
                    <a:lnTo>
                      <a:pt x="117" y="0"/>
                    </a:lnTo>
                    <a:lnTo>
                      <a:pt x="53" y="118"/>
                    </a:lnTo>
                    <a:lnTo>
                      <a:pt x="39" y="11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327"/>
              <p:cNvSpPr>
                <a:spLocks noEditPoints="1"/>
              </p:cNvSpPr>
              <p:nvPr userDrawn="1"/>
            </p:nvSpPr>
            <p:spPr bwMode="auto">
              <a:xfrm>
                <a:off x="-7358" y="7916"/>
                <a:ext cx="124" cy="126"/>
              </a:xfrm>
              <a:custGeom>
                <a:avLst/>
                <a:gdLst>
                  <a:gd name="T0" fmla="*/ 63 w 63"/>
                  <a:gd name="T1" fmla="*/ 2 h 64"/>
                  <a:gd name="T2" fmla="*/ 56 w 63"/>
                  <a:gd name="T3" fmla="*/ 62 h 64"/>
                  <a:gd name="T4" fmla="*/ 49 w 63"/>
                  <a:gd name="T5" fmla="*/ 62 h 64"/>
                  <a:gd name="T6" fmla="*/ 50 w 63"/>
                  <a:gd name="T7" fmla="*/ 52 h 64"/>
                  <a:gd name="T8" fmla="*/ 50 w 63"/>
                  <a:gd name="T9" fmla="*/ 52 h 64"/>
                  <a:gd name="T10" fmla="*/ 26 w 63"/>
                  <a:gd name="T11" fmla="*/ 64 h 64"/>
                  <a:gd name="T12" fmla="*/ 0 w 63"/>
                  <a:gd name="T13" fmla="*/ 36 h 64"/>
                  <a:gd name="T14" fmla="*/ 33 w 63"/>
                  <a:gd name="T15" fmla="*/ 0 h 64"/>
                  <a:gd name="T16" fmla="*/ 54 w 63"/>
                  <a:gd name="T17" fmla="*/ 12 h 64"/>
                  <a:gd name="T18" fmla="*/ 54 w 63"/>
                  <a:gd name="T19" fmla="*/ 12 h 64"/>
                  <a:gd name="T20" fmla="*/ 56 w 63"/>
                  <a:gd name="T21" fmla="*/ 2 h 64"/>
                  <a:gd name="T22" fmla="*/ 63 w 63"/>
                  <a:gd name="T23" fmla="*/ 2 h 64"/>
                  <a:gd name="T24" fmla="*/ 33 w 63"/>
                  <a:gd name="T25" fmla="*/ 7 h 64"/>
                  <a:gd name="T26" fmla="*/ 8 w 63"/>
                  <a:gd name="T27" fmla="*/ 36 h 64"/>
                  <a:gd name="T28" fmla="*/ 28 w 63"/>
                  <a:gd name="T29" fmla="*/ 57 h 64"/>
                  <a:gd name="T30" fmla="*/ 51 w 63"/>
                  <a:gd name="T31" fmla="*/ 37 h 64"/>
                  <a:gd name="T32" fmla="*/ 52 w 63"/>
                  <a:gd name="T33" fmla="*/ 26 h 64"/>
                  <a:gd name="T34" fmla="*/ 33 w 63"/>
                  <a:gd name="T35" fmla="*/ 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64">
                    <a:moveTo>
                      <a:pt x="63" y="2"/>
                    </a:moveTo>
                    <a:cubicBezTo>
                      <a:pt x="56" y="62"/>
                      <a:pt x="56" y="62"/>
                      <a:pt x="56" y="62"/>
                    </a:cubicBezTo>
                    <a:cubicBezTo>
                      <a:pt x="49" y="62"/>
                      <a:pt x="49" y="62"/>
                      <a:pt x="49" y="62"/>
                    </a:cubicBezTo>
                    <a:cubicBezTo>
                      <a:pt x="50" y="52"/>
                      <a:pt x="50" y="52"/>
                      <a:pt x="50" y="52"/>
                    </a:cubicBezTo>
                    <a:cubicBezTo>
                      <a:pt x="50" y="52"/>
                      <a:pt x="50" y="52"/>
                      <a:pt x="50" y="52"/>
                    </a:cubicBezTo>
                    <a:cubicBezTo>
                      <a:pt x="45" y="59"/>
                      <a:pt x="36" y="64"/>
                      <a:pt x="26" y="64"/>
                    </a:cubicBezTo>
                    <a:cubicBezTo>
                      <a:pt x="11" y="64"/>
                      <a:pt x="0" y="53"/>
                      <a:pt x="0" y="36"/>
                    </a:cubicBezTo>
                    <a:cubicBezTo>
                      <a:pt x="0" y="16"/>
                      <a:pt x="14" y="0"/>
                      <a:pt x="33" y="0"/>
                    </a:cubicBezTo>
                    <a:cubicBezTo>
                      <a:pt x="42" y="0"/>
                      <a:pt x="50" y="5"/>
                      <a:pt x="54" y="12"/>
                    </a:cubicBezTo>
                    <a:cubicBezTo>
                      <a:pt x="54" y="12"/>
                      <a:pt x="54" y="12"/>
                      <a:pt x="54" y="12"/>
                    </a:cubicBezTo>
                    <a:cubicBezTo>
                      <a:pt x="56" y="2"/>
                      <a:pt x="56" y="2"/>
                      <a:pt x="56" y="2"/>
                    </a:cubicBezTo>
                    <a:lnTo>
                      <a:pt x="63" y="2"/>
                    </a:lnTo>
                    <a:close/>
                    <a:moveTo>
                      <a:pt x="33" y="7"/>
                    </a:moveTo>
                    <a:cubicBezTo>
                      <a:pt x="18" y="7"/>
                      <a:pt x="8" y="20"/>
                      <a:pt x="8" y="36"/>
                    </a:cubicBezTo>
                    <a:cubicBezTo>
                      <a:pt x="8" y="49"/>
                      <a:pt x="16" y="57"/>
                      <a:pt x="28" y="57"/>
                    </a:cubicBezTo>
                    <a:cubicBezTo>
                      <a:pt x="40" y="57"/>
                      <a:pt x="50" y="49"/>
                      <a:pt x="51" y="37"/>
                    </a:cubicBezTo>
                    <a:cubicBezTo>
                      <a:pt x="52" y="26"/>
                      <a:pt x="52" y="26"/>
                      <a:pt x="52" y="26"/>
                    </a:cubicBezTo>
                    <a:cubicBezTo>
                      <a:pt x="54" y="15"/>
                      <a:pt x="45" y="7"/>
                      <a:pt x="3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328"/>
              <p:cNvSpPr>
                <a:spLocks/>
              </p:cNvSpPr>
              <p:nvPr userDrawn="1"/>
            </p:nvSpPr>
            <p:spPr bwMode="auto">
              <a:xfrm>
                <a:off x="-7206" y="7889"/>
                <a:ext cx="75" cy="153"/>
              </a:xfrm>
              <a:custGeom>
                <a:avLst/>
                <a:gdLst>
                  <a:gd name="T0" fmla="*/ 16 w 38"/>
                  <a:gd name="T1" fmla="*/ 56 h 78"/>
                  <a:gd name="T2" fmla="*/ 27 w 38"/>
                  <a:gd name="T3" fmla="*/ 71 h 78"/>
                  <a:gd name="T4" fmla="*/ 33 w 38"/>
                  <a:gd name="T5" fmla="*/ 70 h 78"/>
                  <a:gd name="T6" fmla="*/ 33 w 38"/>
                  <a:gd name="T7" fmla="*/ 77 h 78"/>
                  <a:gd name="T8" fmla="*/ 25 w 38"/>
                  <a:gd name="T9" fmla="*/ 78 h 78"/>
                  <a:gd name="T10" fmla="*/ 8 w 38"/>
                  <a:gd name="T11" fmla="*/ 61 h 78"/>
                  <a:gd name="T12" fmla="*/ 8 w 38"/>
                  <a:gd name="T13" fmla="*/ 56 h 78"/>
                  <a:gd name="T14" fmla="*/ 12 w 38"/>
                  <a:gd name="T15" fmla="*/ 22 h 78"/>
                  <a:gd name="T16" fmla="*/ 0 w 38"/>
                  <a:gd name="T17" fmla="*/ 22 h 78"/>
                  <a:gd name="T18" fmla="*/ 0 w 38"/>
                  <a:gd name="T19" fmla="*/ 16 h 78"/>
                  <a:gd name="T20" fmla="*/ 12 w 38"/>
                  <a:gd name="T21" fmla="*/ 16 h 78"/>
                  <a:gd name="T22" fmla="*/ 14 w 38"/>
                  <a:gd name="T23" fmla="*/ 0 h 78"/>
                  <a:gd name="T24" fmla="*/ 22 w 38"/>
                  <a:gd name="T25" fmla="*/ 0 h 78"/>
                  <a:gd name="T26" fmla="*/ 20 w 38"/>
                  <a:gd name="T27" fmla="*/ 16 h 78"/>
                  <a:gd name="T28" fmla="*/ 38 w 38"/>
                  <a:gd name="T29" fmla="*/ 16 h 78"/>
                  <a:gd name="T30" fmla="*/ 38 w 38"/>
                  <a:gd name="T31" fmla="*/ 22 h 78"/>
                  <a:gd name="T32" fmla="*/ 19 w 38"/>
                  <a:gd name="T33" fmla="*/ 22 h 78"/>
                  <a:gd name="T34" fmla="*/ 16 w 38"/>
                  <a:gd name="T35" fmla="*/ 5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78">
                    <a:moveTo>
                      <a:pt x="16" y="56"/>
                    </a:moveTo>
                    <a:cubicBezTo>
                      <a:pt x="14" y="67"/>
                      <a:pt x="18" y="71"/>
                      <a:pt x="27" y="71"/>
                    </a:cubicBezTo>
                    <a:cubicBezTo>
                      <a:pt x="29" y="71"/>
                      <a:pt x="31" y="71"/>
                      <a:pt x="33" y="70"/>
                    </a:cubicBezTo>
                    <a:cubicBezTo>
                      <a:pt x="33" y="77"/>
                      <a:pt x="33" y="77"/>
                      <a:pt x="33" y="77"/>
                    </a:cubicBezTo>
                    <a:cubicBezTo>
                      <a:pt x="31" y="77"/>
                      <a:pt x="28" y="78"/>
                      <a:pt x="25" y="78"/>
                    </a:cubicBezTo>
                    <a:cubicBezTo>
                      <a:pt x="14" y="78"/>
                      <a:pt x="8" y="73"/>
                      <a:pt x="8" y="61"/>
                    </a:cubicBezTo>
                    <a:cubicBezTo>
                      <a:pt x="8" y="59"/>
                      <a:pt x="8" y="58"/>
                      <a:pt x="8" y="56"/>
                    </a:cubicBezTo>
                    <a:cubicBezTo>
                      <a:pt x="12" y="22"/>
                      <a:pt x="12" y="22"/>
                      <a:pt x="12" y="22"/>
                    </a:cubicBezTo>
                    <a:cubicBezTo>
                      <a:pt x="0" y="22"/>
                      <a:pt x="0" y="22"/>
                      <a:pt x="0" y="22"/>
                    </a:cubicBezTo>
                    <a:cubicBezTo>
                      <a:pt x="0" y="16"/>
                      <a:pt x="0" y="16"/>
                      <a:pt x="0" y="16"/>
                    </a:cubicBezTo>
                    <a:cubicBezTo>
                      <a:pt x="12" y="16"/>
                      <a:pt x="12" y="16"/>
                      <a:pt x="12" y="16"/>
                    </a:cubicBezTo>
                    <a:cubicBezTo>
                      <a:pt x="14" y="0"/>
                      <a:pt x="14" y="0"/>
                      <a:pt x="14" y="0"/>
                    </a:cubicBezTo>
                    <a:cubicBezTo>
                      <a:pt x="22" y="0"/>
                      <a:pt x="22" y="0"/>
                      <a:pt x="22" y="0"/>
                    </a:cubicBezTo>
                    <a:cubicBezTo>
                      <a:pt x="20" y="16"/>
                      <a:pt x="20" y="16"/>
                      <a:pt x="20" y="16"/>
                    </a:cubicBezTo>
                    <a:cubicBezTo>
                      <a:pt x="38" y="16"/>
                      <a:pt x="38" y="16"/>
                      <a:pt x="38" y="16"/>
                    </a:cubicBezTo>
                    <a:cubicBezTo>
                      <a:pt x="38" y="22"/>
                      <a:pt x="38" y="22"/>
                      <a:pt x="38" y="22"/>
                    </a:cubicBezTo>
                    <a:cubicBezTo>
                      <a:pt x="19" y="22"/>
                      <a:pt x="19" y="22"/>
                      <a:pt x="19" y="22"/>
                    </a:cubicBezTo>
                    <a:lnTo>
                      <a:pt x="16"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329"/>
              <p:cNvSpPr>
                <a:spLocks noEditPoints="1"/>
              </p:cNvSpPr>
              <p:nvPr userDrawn="1"/>
            </p:nvSpPr>
            <p:spPr bwMode="auto">
              <a:xfrm>
                <a:off x="-7107" y="7871"/>
                <a:ext cx="36" cy="167"/>
              </a:xfrm>
              <a:custGeom>
                <a:avLst/>
                <a:gdLst>
                  <a:gd name="T0" fmla="*/ 6 w 18"/>
                  <a:gd name="T1" fmla="*/ 25 h 85"/>
                  <a:gd name="T2" fmla="*/ 14 w 18"/>
                  <a:gd name="T3" fmla="*/ 25 h 85"/>
                  <a:gd name="T4" fmla="*/ 7 w 18"/>
                  <a:gd name="T5" fmla="*/ 85 h 85"/>
                  <a:gd name="T6" fmla="*/ 0 w 18"/>
                  <a:gd name="T7" fmla="*/ 85 h 85"/>
                  <a:gd name="T8" fmla="*/ 6 w 18"/>
                  <a:gd name="T9" fmla="*/ 25 h 85"/>
                  <a:gd name="T10" fmla="*/ 6 w 18"/>
                  <a:gd name="T11" fmla="*/ 7 h 85"/>
                  <a:gd name="T12" fmla="*/ 12 w 18"/>
                  <a:gd name="T13" fmla="*/ 0 h 85"/>
                  <a:gd name="T14" fmla="*/ 18 w 18"/>
                  <a:gd name="T15" fmla="*/ 5 h 85"/>
                  <a:gd name="T16" fmla="*/ 11 w 18"/>
                  <a:gd name="T17" fmla="*/ 12 h 85"/>
                  <a:gd name="T18" fmla="*/ 6 w 18"/>
                  <a:gd name="T19"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85">
                    <a:moveTo>
                      <a:pt x="6" y="25"/>
                    </a:moveTo>
                    <a:cubicBezTo>
                      <a:pt x="14" y="25"/>
                      <a:pt x="14" y="25"/>
                      <a:pt x="14" y="25"/>
                    </a:cubicBezTo>
                    <a:cubicBezTo>
                      <a:pt x="7" y="85"/>
                      <a:pt x="7" y="85"/>
                      <a:pt x="7" y="85"/>
                    </a:cubicBezTo>
                    <a:cubicBezTo>
                      <a:pt x="0" y="85"/>
                      <a:pt x="0" y="85"/>
                      <a:pt x="0" y="85"/>
                    </a:cubicBezTo>
                    <a:lnTo>
                      <a:pt x="6" y="25"/>
                    </a:lnTo>
                    <a:close/>
                    <a:moveTo>
                      <a:pt x="6" y="7"/>
                    </a:moveTo>
                    <a:cubicBezTo>
                      <a:pt x="6" y="3"/>
                      <a:pt x="9" y="0"/>
                      <a:pt x="12" y="0"/>
                    </a:cubicBezTo>
                    <a:cubicBezTo>
                      <a:pt x="15" y="0"/>
                      <a:pt x="18" y="2"/>
                      <a:pt x="18" y="5"/>
                    </a:cubicBezTo>
                    <a:cubicBezTo>
                      <a:pt x="18" y="9"/>
                      <a:pt x="15" y="12"/>
                      <a:pt x="11" y="12"/>
                    </a:cubicBezTo>
                    <a:cubicBezTo>
                      <a:pt x="8" y="12"/>
                      <a:pt x="6" y="10"/>
                      <a:pt x="6"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330"/>
              <p:cNvSpPr>
                <a:spLocks/>
              </p:cNvSpPr>
              <p:nvPr userDrawn="1"/>
            </p:nvSpPr>
            <p:spPr bwMode="auto">
              <a:xfrm>
                <a:off x="-7051" y="7920"/>
                <a:ext cx="116" cy="118"/>
              </a:xfrm>
              <a:custGeom>
                <a:avLst/>
                <a:gdLst>
                  <a:gd name="T0" fmla="*/ 0 w 116"/>
                  <a:gd name="T1" fmla="*/ 0 h 118"/>
                  <a:gd name="T2" fmla="*/ 15 w 116"/>
                  <a:gd name="T3" fmla="*/ 0 h 118"/>
                  <a:gd name="T4" fmla="*/ 47 w 116"/>
                  <a:gd name="T5" fmla="*/ 100 h 118"/>
                  <a:gd name="T6" fmla="*/ 47 w 116"/>
                  <a:gd name="T7" fmla="*/ 100 h 118"/>
                  <a:gd name="T8" fmla="*/ 101 w 116"/>
                  <a:gd name="T9" fmla="*/ 0 h 118"/>
                  <a:gd name="T10" fmla="*/ 116 w 116"/>
                  <a:gd name="T11" fmla="*/ 0 h 118"/>
                  <a:gd name="T12" fmla="*/ 53 w 116"/>
                  <a:gd name="T13" fmla="*/ 118 h 118"/>
                  <a:gd name="T14" fmla="*/ 39 w 116"/>
                  <a:gd name="T15" fmla="*/ 118 h 118"/>
                  <a:gd name="T16" fmla="*/ 0 w 116"/>
                  <a:gd name="T1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18">
                    <a:moveTo>
                      <a:pt x="0" y="0"/>
                    </a:moveTo>
                    <a:lnTo>
                      <a:pt x="15" y="0"/>
                    </a:lnTo>
                    <a:lnTo>
                      <a:pt x="47" y="100"/>
                    </a:lnTo>
                    <a:lnTo>
                      <a:pt x="47" y="100"/>
                    </a:lnTo>
                    <a:lnTo>
                      <a:pt x="101" y="0"/>
                    </a:lnTo>
                    <a:lnTo>
                      <a:pt x="116" y="0"/>
                    </a:lnTo>
                    <a:lnTo>
                      <a:pt x="53" y="118"/>
                    </a:lnTo>
                    <a:lnTo>
                      <a:pt x="39" y="11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331"/>
              <p:cNvSpPr>
                <a:spLocks noEditPoints="1"/>
              </p:cNvSpPr>
              <p:nvPr userDrawn="1"/>
            </p:nvSpPr>
            <p:spPr bwMode="auto">
              <a:xfrm>
                <a:off x="-6921" y="7916"/>
                <a:ext cx="117" cy="126"/>
              </a:xfrm>
              <a:custGeom>
                <a:avLst/>
                <a:gdLst>
                  <a:gd name="T0" fmla="*/ 8 w 59"/>
                  <a:gd name="T1" fmla="*/ 33 h 64"/>
                  <a:gd name="T2" fmla="*/ 8 w 59"/>
                  <a:gd name="T3" fmla="*/ 36 h 64"/>
                  <a:gd name="T4" fmla="*/ 28 w 59"/>
                  <a:gd name="T5" fmla="*/ 57 h 64"/>
                  <a:gd name="T6" fmla="*/ 49 w 59"/>
                  <a:gd name="T7" fmla="*/ 45 h 64"/>
                  <a:gd name="T8" fmla="*/ 56 w 59"/>
                  <a:gd name="T9" fmla="*/ 47 h 64"/>
                  <a:gd name="T10" fmla="*/ 27 w 59"/>
                  <a:gd name="T11" fmla="*/ 64 h 64"/>
                  <a:gd name="T12" fmla="*/ 0 w 59"/>
                  <a:gd name="T13" fmla="*/ 37 h 64"/>
                  <a:gd name="T14" fmla="*/ 34 w 59"/>
                  <a:gd name="T15" fmla="*/ 0 h 64"/>
                  <a:gd name="T16" fmla="*/ 59 w 59"/>
                  <a:gd name="T17" fmla="*/ 26 h 64"/>
                  <a:gd name="T18" fmla="*/ 58 w 59"/>
                  <a:gd name="T19" fmla="*/ 33 h 64"/>
                  <a:gd name="T20" fmla="*/ 8 w 59"/>
                  <a:gd name="T21" fmla="*/ 33 h 64"/>
                  <a:gd name="T22" fmla="*/ 9 w 59"/>
                  <a:gd name="T23" fmla="*/ 27 h 64"/>
                  <a:gd name="T24" fmla="*/ 51 w 59"/>
                  <a:gd name="T25" fmla="*/ 27 h 64"/>
                  <a:gd name="T26" fmla="*/ 51 w 59"/>
                  <a:gd name="T27" fmla="*/ 26 h 64"/>
                  <a:gd name="T28" fmla="*/ 33 w 59"/>
                  <a:gd name="T29" fmla="*/ 7 h 64"/>
                  <a:gd name="T30" fmla="*/ 9 w 59"/>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4">
                    <a:moveTo>
                      <a:pt x="8" y="33"/>
                    </a:moveTo>
                    <a:cubicBezTo>
                      <a:pt x="8" y="34"/>
                      <a:pt x="8" y="35"/>
                      <a:pt x="8" y="36"/>
                    </a:cubicBezTo>
                    <a:cubicBezTo>
                      <a:pt x="8" y="50"/>
                      <a:pt x="16" y="57"/>
                      <a:pt x="28" y="57"/>
                    </a:cubicBezTo>
                    <a:cubicBezTo>
                      <a:pt x="37" y="57"/>
                      <a:pt x="44" y="53"/>
                      <a:pt x="49" y="45"/>
                    </a:cubicBezTo>
                    <a:cubicBezTo>
                      <a:pt x="56" y="47"/>
                      <a:pt x="56" y="47"/>
                      <a:pt x="56" y="47"/>
                    </a:cubicBezTo>
                    <a:cubicBezTo>
                      <a:pt x="51" y="57"/>
                      <a:pt x="40" y="64"/>
                      <a:pt x="27" y="64"/>
                    </a:cubicBezTo>
                    <a:cubicBezTo>
                      <a:pt x="11" y="64"/>
                      <a:pt x="0" y="53"/>
                      <a:pt x="0" y="37"/>
                    </a:cubicBezTo>
                    <a:cubicBezTo>
                      <a:pt x="0" y="17"/>
                      <a:pt x="14" y="0"/>
                      <a:pt x="34" y="0"/>
                    </a:cubicBezTo>
                    <a:cubicBezTo>
                      <a:pt x="49" y="0"/>
                      <a:pt x="59" y="10"/>
                      <a:pt x="59" y="26"/>
                    </a:cubicBezTo>
                    <a:cubicBezTo>
                      <a:pt x="59" y="28"/>
                      <a:pt x="58" y="31"/>
                      <a:pt x="58"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2" y="15"/>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332"/>
              <p:cNvSpPr>
                <a:spLocks/>
              </p:cNvSpPr>
              <p:nvPr userDrawn="1"/>
            </p:nvSpPr>
            <p:spPr bwMode="auto">
              <a:xfrm>
                <a:off x="-6709" y="7962"/>
                <a:ext cx="79" cy="13"/>
              </a:xfrm>
              <a:custGeom>
                <a:avLst/>
                <a:gdLst>
                  <a:gd name="T0" fmla="*/ 2 w 79"/>
                  <a:gd name="T1" fmla="*/ 0 h 13"/>
                  <a:gd name="T2" fmla="*/ 79 w 79"/>
                  <a:gd name="T3" fmla="*/ 0 h 13"/>
                  <a:gd name="T4" fmla="*/ 78 w 79"/>
                  <a:gd name="T5" fmla="*/ 13 h 13"/>
                  <a:gd name="T6" fmla="*/ 0 w 79"/>
                  <a:gd name="T7" fmla="*/ 13 h 13"/>
                  <a:gd name="T8" fmla="*/ 2 w 79"/>
                  <a:gd name="T9" fmla="*/ 0 h 13"/>
                </a:gdLst>
                <a:ahLst/>
                <a:cxnLst>
                  <a:cxn ang="0">
                    <a:pos x="T0" y="T1"/>
                  </a:cxn>
                  <a:cxn ang="0">
                    <a:pos x="T2" y="T3"/>
                  </a:cxn>
                  <a:cxn ang="0">
                    <a:pos x="T4" y="T5"/>
                  </a:cxn>
                  <a:cxn ang="0">
                    <a:pos x="T6" y="T7"/>
                  </a:cxn>
                  <a:cxn ang="0">
                    <a:pos x="T8" y="T9"/>
                  </a:cxn>
                </a:cxnLst>
                <a:rect l="0" t="0" r="r" b="b"/>
                <a:pathLst>
                  <a:path w="79" h="13">
                    <a:moveTo>
                      <a:pt x="2" y="0"/>
                    </a:moveTo>
                    <a:lnTo>
                      <a:pt x="79" y="0"/>
                    </a:lnTo>
                    <a:lnTo>
                      <a:pt x="78" y="13"/>
                    </a:lnTo>
                    <a:lnTo>
                      <a:pt x="0" y="1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333"/>
              <p:cNvSpPr>
                <a:spLocks noEditPoints="1"/>
              </p:cNvSpPr>
              <p:nvPr userDrawn="1"/>
            </p:nvSpPr>
            <p:spPr bwMode="auto">
              <a:xfrm>
                <a:off x="-6528" y="7859"/>
                <a:ext cx="128" cy="179"/>
              </a:xfrm>
              <a:custGeom>
                <a:avLst/>
                <a:gdLst>
                  <a:gd name="T0" fmla="*/ 64 w 65"/>
                  <a:gd name="T1" fmla="*/ 65 h 91"/>
                  <a:gd name="T2" fmla="*/ 33 w 65"/>
                  <a:gd name="T3" fmla="*/ 91 h 91"/>
                  <a:gd name="T4" fmla="*/ 0 w 65"/>
                  <a:gd name="T5" fmla="*/ 91 h 91"/>
                  <a:gd name="T6" fmla="*/ 9 w 65"/>
                  <a:gd name="T7" fmla="*/ 0 h 91"/>
                  <a:gd name="T8" fmla="*/ 37 w 65"/>
                  <a:gd name="T9" fmla="*/ 0 h 91"/>
                  <a:gd name="T10" fmla="*/ 65 w 65"/>
                  <a:gd name="T11" fmla="*/ 23 h 91"/>
                  <a:gd name="T12" fmla="*/ 49 w 65"/>
                  <a:gd name="T13" fmla="*/ 47 h 91"/>
                  <a:gd name="T14" fmla="*/ 49 w 65"/>
                  <a:gd name="T15" fmla="*/ 47 h 91"/>
                  <a:gd name="T16" fmla="*/ 64 w 65"/>
                  <a:gd name="T17" fmla="*/ 65 h 91"/>
                  <a:gd name="T18" fmla="*/ 56 w 65"/>
                  <a:gd name="T19" fmla="*/ 65 h 91"/>
                  <a:gd name="T20" fmla="*/ 37 w 65"/>
                  <a:gd name="T21" fmla="*/ 51 h 91"/>
                  <a:gd name="T22" fmla="*/ 12 w 65"/>
                  <a:gd name="T23" fmla="*/ 51 h 91"/>
                  <a:gd name="T24" fmla="*/ 9 w 65"/>
                  <a:gd name="T25" fmla="*/ 84 h 91"/>
                  <a:gd name="T26" fmla="*/ 33 w 65"/>
                  <a:gd name="T27" fmla="*/ 84 h 91"/>
                  <a:gd name="T28" fmla="*/ 56 w 65"/>
                  <a:gd name="T29" fmla="*/ 65 h 91"/>
                  <a:gd name="T30" fmla="*/ 37 w 65"/>
                  <a:gd name="T31" fmla="*/ 7 h 91"/>
                  <a:gd name="T32" fmla="*/ 17 w 65"/>
                  <a:gd name="T33" fmla="*/ 7 h 91"/>
                  <a:gd name="T34" fmla="*/ 13 w 65"/>
                  <a:gd name="T35" fmla="*/ 45 h 91"/>
                  <a:gd name="T36" fmla="*/ 33 w 65"/>
                  <a:gd name="T37" fmla="*/ 45 h 91"/>
                  <a:gd name="T38" fmla="*/ 57 w 65"/>
                  <a:gd name="T39" fmla="*/ 23 h 91"/>
                  <a:gd name="T40" fmla="*/ 37 w 65"/>
                  <a:gd name="T41" fmla="*/ 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91">
                    <a:moveTo>
                      <a:pt x="64" y="65"/>
                    </a:moveTo>
                    <a:cubicBezTo>
                      <a:pt x="64" y="82"/>
                      <a:pt x="51" y="91"/>
                      <a:pt x="33" y="91"/>
                    </a:cubicBezTo>
                    <a:cubicBezTo>
                      <a:pt x="0" y="91"/>
                      <a:pt x="0" y="91"/>
                      <a:pt x="0" y="91"/>
                    </a:cubicBezTo>
                    <a:cubicBezTo>
                      <a:pt x="9" y="0"/>
                      <a:pt x="9" y="0"/>
                      <a:pt x="9" y="0"/>
                    </a:cubicBezTo>
                    <a:cubicBezTo>
                      <a:pt x="37" y="0"/>
                      <a:pt x="37" y="0"/>
                      <a:pt x="37" y="0"/>
                    </a:cubicBezTo>
                    <a:cubicBezTo>
                      <a:pt x="55" y="0"/>
                      <a:pt x="65" y="9"/>
                      <a:pt x="65" y="23"/>
                    </a:cubicBezTo>
                    <a:cubicBezTo>
                      <a:pt x="65" y="35"/>
                      <a:pt x="60" y="43"/>
                      <a:pt x="49" y="47"/>
                    </a:cubicBezTo>
                    <a:cubicBezTo>
                      <a:pt x="49" y="47"/>
                      <a:pt x="49" y="47"/>
                      <a:pt x="49" y="47"/>
                    </a:cubicBezTo>
                    <a:cubicBezTo>
                      <a:pt x="59" y="50"/>
                      <a:pt x="64" y="56"/>
                      <a:pt x="64" y="65"/>
                    </a:cubicBezTo>
                    <a:close/>
                    <a:moveTo>
                      <a:pt x="56" y="65"/>
                    </a:moveTo>
                    <a:cubicBezTo>
                      <a:pt x="56" y="56"/>
                      <a:pt x="50" y="51"/>
                      <a:pt x="37" y="51"/>
                    </a:cubicBezTo>
                    <a:cubicBezTo>
                      <a:pt x="12" y="51"/>
                      <a:pt x="12" y="51"/>
                      <a:pt x="12" y="51"/>
                    </a:cubicBezTo>
                    <a:cubicBezTo>
                      <a:pt x="9" y="84"/>
                      <a:pt x="9" y="84"/>
                      <a:pt x="9" y="84"/>
                    </a:cubicBezTo>
                    <a:cubicBezTo>
                      <a:pt x="33" y="84"/>
                      <a:pt x="33" y="84"/>
                      <a:pt x="33" y="84"/>
                    </a:cubicBezTo>
                    <a:cubicBezTo>
                      <a:pt x="47" y="84"/>
                      <a:pt x="56" y="78"/>
                      <a:pt x="56" y="65"/>
                    </a:cubicBezTo>
                    <a:close/>
                    <a:moveTo>
                      <a:pt x="37" y="7"/>
                    </a:moveTo>
                    <a:cubicBezTo>
                      <a:pt x="17" y="7"/>
                      <a:pt x="17" y="7"/>
                      <a:pt x="17" y="7"/>
                    </a:cubicBezTo>
                    <a:cubicBezTo>
                      <a:pt x="13" y="45"/>
                      <a:pt x="13" y="45"/>
                      <a:pt x="13" y="45"/>
                    </a:cubicBezTo>
                    <a:cubicBezTo>
                      <a:pt x="33" y="45"/>
                      <a:pt x="33" y="45"/>
                      <a:pt x="33" y="45"/>
                    </a:cubicBezTo>
                    <a:cubicBezTo>
                      <a:pt x="48" y="45"/>
                      <a:pt x="57" y="38"/>
                      <a:pt x="57" y="23"/>
                    </a:cubicBezTo>
                    <a:cubicBezTo>
                      <a:pt x="57" y="12"/>
                      <a:pt x="50"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334"/>
              <p:cNvSpPr>
                <a:spLocks noEditPoints="1"/>
              </p:cNvSpPr>
              <p:nvPr userDrawn="1"/>
            </p:nvSpPr>
            <p:spPr bwMode="auto">
              <a:xfrm>
                <a:off x="-6368" y="7916"/>
                <a:ext cx="117" cy="126"/>
              </a:xfrm>
              <a:custGeom>
                <a:avLst/>
                <a:gdLst>
                  <a:gd name="T0" fmla="*/ 8 w 59"/>
                  <a:gd name="T1" fmla="*/ 33 h 64"/>
                  <a:gd name="T2" fmla="*/ 8 w 59"/>
                  <a:gd name="T3" fmla="*/ 36 h 64"/>
                  <a:gd name="T4" fmla="*/ 28 w 59"/>
                  <a:gd name="T5" fmla="*/ 57 h 64"/>
                  <a:gd name="T6" fmla="*/ 49 w 59"/>
                  <a:gd name="T7" fmla="*/ 45 h 64"/>
                  <a:gd name="T8" fmla="*/ 55 w 59"/>
                  <a:gd name="T9" fmla="*/ 47 h 64"/>
                  <a:gd name="T10" fmla="*/ 27 w 59"/>
                  <a:gd name="T11" fmla="*/ 64 h 64"/>
                  <a:gd name="T12" fmla="*/ 0 w 59"/>
                  <a:gd name="T13" fmla="*/ 37 h 64"/>
                  <a:gd name="T14" fmla="*/ 34 w 59"/>
                  <a:gd name="T15" fmla="*/ 0 h 64"/>
                  <a:gd name="T16" fmla="*/ 59 w 59"/>
                  <a:gd name="T17" fmla="*/ 26 h 64"/>
                  <a:gd name="T18" fmla="*/ 58 w 59"/>
                  <a:gd name="T19" fmla="*/ 33 h 64"/>
                  <a:gd name="T20" fmla="*/ 8 w 59"/>
                  <a:gd name="T21" fmla="*/ 33 h 64"/>
                  <a:gd name="T22" fmla="*/ 9 w 59"/>
                  <a:gd name="T23" fmla="*/ 27 h 64"/>
                  <a:gd name="T24" fmla="*/ 51 w 59"/>
                  <a:gd name="T25" fmla="*/ 27 h 64"/>
                  <a:gd name="T26" fmla="*/ 51 w 59"/>
                  <a:gd name="T27" fmla="*/ 26 h 64"/>
                  <a:gd name="T28" fmla="*/ 33 w 59"/>
                  <a:gd name="T29" fmla="*/ 7 h 64"/>
                  <a:gd name="T30" fmla="*/ 9 w 59"/>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4">
                    <a:moveTo>
                      <a:pt x="8" y="33"/>
                    </a:moveTo>
                    <a:cubicBezTo>
                      <a:pt x="8" y="34"/>
                      <a:pt x="8" y="35"/>
                      <a:pt x="8" y="36"/>
                    </a:cubicBezTo>
                    <a:cubicBezTo>
                      <a:pt x="8" y="50"/>
                      <a:pt x="16" y="57"/>
                      <a:pt x="28" y="57"/>
                    </a:cubicBezTo>
                    <a:cubicBezTo>
                      <a:pt x="36" y="57"/>
                      <a:pt x="44" y="53"/>
                      <a:pt x="49" y="45"/>
                    </a:cubicBezTo>
                    <a:cubicBezTo>
                      <a:pt x="55" y="47"/>
                      <a:pt x="55" y="47"/>
                      <a:pt x="55" y="47"/>
                    </a:cubicBezTo>
                    <a:cubicBezTo>
                      <a:pt x="50" y="57"/>
                      <a:pt x="40" y="64"/>
                      <a:pt x="27" y="64"/>
                    </a:cubicBezTo>
                    <a:cubicBezTo>
                      <a:pt x="11" y="64"/>
                      <a:pt x="0" y="53"/>
                      <a:pt x="0" y="37"/>
                    </a:cubicBezTo>
                    <a:cubicBezTo>
                      <a:pt x="0" y="17"/>
                      <a:pt x="14" y="0"/>
                      <a:pt x="34" y="0"/>
                    </a:cubicBezTo>
                    <a:cubicBezTo>
                      <a:pt x="48" y="0"/>
                      <a:pt x="59" y="10"/>
                      <a:pt x="59" y="26"/>
                    </a:cubicBezTo>
                    <a:cubicBezTo>
                      <a:pt x="59" y="28"/>
                      <a:pt x="58" y="31"/>
                      <a:pt x="58"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1" y="15"/>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335"/>
              <p:cNvSpPr>
                <a:spLocks/>
              </p:cNvSpPr>
              <p:nvPr userDrawn="1"/>
            </p:nvSpPr>
            <p:spPr bwMode="auto">
              <a:xfrm>
                <a:off x="-6154" y="7857"/>
                <a:ext cx="172" cy="185"/>
              </a:xfrm>
              <a:custGeom>
                <a:avLst/>
                <a:gdLst>
                  <a:gd name="T0" fmla="*/ 47 w 87"/>
                  <a:gd name="T1" fmla="*/ 47 h 94"/>
                  <a:gd name="T2" fmla="*/ 85 w 87"/>
                  <a:gd name="T3" fmla="*/ 47 h 94"/>
                  <a:gd name="T4" fmla="*/ 80 w 87"/>
                  <a:gd name="T5" fmla="*/ 92 h 94"/>
                  <a:gd name="T6" fmla="*/ 74 w 87"/>
                  <a:gd name="T7" fmla="*/ 92 h 94"/>
                  <a:gd name="T8" fmla="*/ 75 w 87"/>
                  <a:gd name="T9" fmla="*/ 74 h 94"/>
                  <a:gd name="T10" fmla="*/ 75 w 87"/>
                  <a:gd name="T11" fmla="*/ 74 h 94"/>
                  <a:gd name="T12" fmla="*/ 39 w 87"/>
                  <a:gd name="T13" fmla="*/ 94 h 94"/>
                  <a:gd name="T14" fmla="*/ 0 w 87"/>
                  <a:gd name="T15" fmla="*/ 53 h 94"/>
                  <a:gd name="T16" fmla="*/ 50 w 87"/>
                  <a:gd name="T17" fmla="*/ 0 h 94"/>
                  <a:gd name="T18" fmla="*/ 87 w 87"/>
                  <a:gd name="T19" fmla="*/ 28 h 94"/>
                  <a:gd name="T20" fmla="*/ 79 w 87"/>
                  <a:gd name="T21" fmla="*/ 30 h 94"/>
                  <a:gd name="T22" fmla="*/ 49 w 87"/>
                  <a:gd name="T23" fmla="*/ 7 h 94"/>
                  <a:gd name="T24" fmla="*/ 8 w 87"/>
                  <a:gd name="T25" fmla="*/ 52 h 94"/>
                  <a:gd name="T26" fmla="*/ 40 w 87"/>
                  <a:gd name="T27" fmla="*/ 86 h 94"/>
                  <a:gd name="T28" fmla="*/ 77 w 87"/>
                  <a:gd name="T29" fmla="*/ 54 h 94"/>
                  <a:gd name="T30" fmla="*/ 46 w 87"/>
                  <a:gd name="T31" fmla="*/ 54 h 94"/>
                  <a:gd name="T32" fmla="*/ 47 w 87"/>
                  <a:gd name="T33" fmla="*/ 4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 h="94">
                    <a:moveTo>
                      <a:pt x="47" y="47"/>
                    </a:moveTo>
                    <a:cubicBezTo>
                      <a:pt x="85" y="47"/>
                      <a:pt x="85" y="47"/>
                      <a:pt x="85" y="47"/>
                    </a:cubicBezTo>
                    <a:cubicBezTo>
                      <a:pt x="80" y="92"/>
                      <a:pt x="80" y="92"/>
                      <a:pt x="80" y="92"/>
                    </a:cubicBezTo>
                    <a:cubicBezTo>
                      <a:pt x="74" y="92"/>
                      <a:pt x="74" y="92"/>
                      <a:pt x="74" y="92"/>
                    </a:cubicBezTo>
                    <a:cubicBezTo>
                      <a:pt x="75" y="74"/>
                      <a:pt x="75" y="74"/>
                      <a:pt x="75" y="74"/>
                    </a:cubicBezTo>
                    <a:cubicBezTo>
                      <a:pt x="75" y="74"/>
                      <a:pt x="75" y="74"/>
                      <a:pt x="75" y="74"/>
                    </a:cubicBezTo>
                    <a:cubicBezTo>
                      <a:pt x="68" y="86"/>
                      <a:pt x="54" y="94"/>
                      <a:pt x="39" y="94"/>
                    </a:cubicBezTo>
                    <a:cubicBezTo>
                      <a:pt x="16" y="94"/>
                      <a:pt x="0" y="77"/>
                      <a:pt x="0" y="53"/>
                    </a:cubicBezTo>
                    <a:cubicBezTo>
                      <a:pt x="0" y="23"/>
                      <a:pt x="21" y="0"/>
                      <a:pt x="50" y="0"/>
                    </a:cubicBezTo>
                    <a:cubicBezTo>
                      <a:pt x="70" y="0"/>
                      <a:pt x="85" y="12"/>
                      <a:pt x="87" y="28"/>
                    </a:cubicBezTo>
                    <a:cubicBezTo>
                      <a:pt x="79" y="30"/>
                      <a:pt x="79" y="30"/>
                      <a:pt x="79" y="30"/>
                    </a:cubicBezTo>
                    <a:cubicBezTo>
                      <a:pt x="77" y="16"/>
                      <a:pt x="66" y="7"/>
                      <a:pt x="49" y="7"/>
                    </a:cubicBezTo>
                    <a:cubicBezTo>
                      <a:pt x="25" y="7"/>
                      <a:pt x="8" y="27"/>
                      <a:pt x="8" y="52"/>
                    </a:cubicBezTo>
                    <a:cubicBezTo>
                      <a:pt x="8" y="74"/>
                      <a:pt x="21" y="86"/>
                      <a:pt x="40" y="86"/>
                    </a:cubicBezTo>
                    <a:cubicBezTo>
                      <a:pt x="58" y="86"/>
                      <a:pt x="74" y="74"/>
                      <a:pt x="77" y="54"/>
                    </a:cubicBezTo>
                    <a:cubicBezTo>
                      <a:pt x="46" y="54"/>
                      <a:pt x="46" y="54"/>
                      <a:pt x="46" y="54"/>
                    </a:cubicBezTo>
                    <a:lnTo>
                      <a:pt x="47"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336"/>
              <p:cNvSpPr>
                <a:spLocks/>
              </p:cNvSpPr>
              <p:nvPr userDrawn="1"/>
            </p:nvSpPr>
            <p:spPr bwMode="auto">
              <a:xfrm>
                <a:off x="-5952" y="7918"/>
                <a:ext cx="75" cy="120"/>
              </a:xfrm>
              <a:custGeom>
                <a:avLst/>
                <a:gdLst>
                  <a:gd name="T0" fmla="*/ 38 w 38"/>
                  <a:gd name="T1" fmla="*/ 1 h 61"/>
                  <a:gd name="T2" fmla="*/ 38 w 38"/>
                  <a:gd name="T3" fmla="*/ 7 h 61"/>
                  <a:gd name="T4" fmla="*/ 32 w 38"/>
                  <a:gd name="T5" fmla="*/ 7 h 61"/>
                  <a:gd name="T6" fmla="*/ 11 w 38"/>
                  <a:gd name="T7" fmla="*/ 29 h 61"/>
                  <a:gd name="T8" fmla="*/ 8 w 38"/>
                  <a:gd name="T9" fmla="*/ 61 h 61"/>
                  <a:gd name="T10" fmla="*/ 0 w 38"/>
                  <a:gd name="T11" fmla="*/ 61 h 61"/>
                  <a:gd name="T12" fmla="*/ 7 w 38"/>
                  <a:gd name="T13" fmla="*/ 1 h 61"/>
                  <a:gd name="T14" fmla="*/ 13 w 38"/>
                  <a:gd name="T15" fmla="*/ 1 h 61"/>
                  <a:gd name="T16" fmla="*/ 13 w 38"/>
                  <a:gd name="T17" fmla="*/ 12 h 61"/>
                  <a:gd name="T18" fmla="*/ 13 w 38"/>
                  <a:gd name="T19" fmla="*/ 12 h 61"/>
                  <a:gd name="T20" fmla="*/ 32 w 38"/>
                  <a:gd name="T21" fmla="*/ 0 h 61"/>
                  <a:gd name="T22" fmla="*/ 38 w 38"/>
                  <a:gd name="T23" fmla="*/ 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61">
                    <a:moveTo>
                      <a:pt x="38" y="1"/>
                    </a:moveTo>
                    <a:cubicBezTo>
                      <a:pt x="38" y="7"/>
                      <a:pt x="38" y="7"/>
                      <a:pt x="38" y="7"/>
                    </a:cubicBezTo>
                    <a:cubicBezTo>
                      <a:pt x="36" y="7"/>
                      <a:pt x="34" y="7"/>
                      <a:pt x="32" y="7"/>
                    </a:cubicBezTo>
                    <a:cubicBezTo>
                      <a:pt x="21" y="7"/>
                      <a:pt x="13" y="14"/>
                      <a:pt x="11" y="29"/>
                    </a:cubicBezTo>
                    <a:cubicBezTo>
                      <a:pt x="8" y="61"/>
                      <a:pt x="8" y="61"/>
                      <a:pt x="8" y="61"/>
                    </a:cubicBezTo>
                    <a:cubicBezTo>
                      <a:pt x="0" y="61"/>
                      <a:pt x="0" y="61"/>
                      <a:pt x="0" y="61"/>
                    </a:cubicBezTo>
                    <a:cubicBezTo>
                      <a:pt x="7" y="1"/>
                      <a:pt x="7" y="1"/>
                      <a:pt x="7" y="1"/>
                    </a:cubicBezTo>
                    <a:cubicBezTo>
                      <a:pt x="13" y="1"/>
                      <a:pt x="13" y="1"/>
                      <a:pt x="13" y="1"/>
                    </a:cubicBezTo>
                    <a:cubicBezTo>
                      <a:pt x="13" y="12"/>
                      <a:pt x="13" y="12"/>
                      <a:pt x="13" y="12"/>
                    </a:cubicBezTo>
                    <a:cubicBezTo>
                      <a:pt x="13" y="12"/>
                      <a:pt x="13" y="12"/>
                      <a:pt x="13" y="12"/>
                    </a:cubicBezTo>
                    <a:cubicBezTo>
                      <a:pt x="17" y="4"/>
                      <a:pt x="25" y="0"/>
                      <a:pt x="32" y="0"/>
                    </a:cubicBezTo>
                    <a:cubicBezTo>
                      <a:pt x="34" y="0"/>
                      <a:pt x="37" y="0"/>
                      <a:pt x="3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337"/>
              <p:cNvSpPr>
                <a:spLocks noEditPoints="1"/>
              </p:cNvSpPr>
              <p:nvPr userDrawn="1"/>
            </p:nvSpPr>
            <p:spPr bwMode="auto">
              <a:xfrm>
                <a:off x="-5859" y="7916"/>
                <a:ext cx="117" cy="126"/>
              </a:xfrm>
              <a:custGeom>
                <a:avLst/>
                <a:gdLst>
                  <a:gd name="T0" fmla="*/ 8 w 59"/>
                  <a:gd name="T1" fmla="*/ 33 h 64"/>
                  <a:gd name="T2" fmla="*/ 8 w 59"/>
                  <a:gd name="T3" fmla="*/ 36 h 64"/>
                  <a:gd name="T4" fmla="*/ 28 w 59"/>
                  <a:gd name="T5" fmla="*/ 57 h 64"/>
                  <a:gd name="T6" fmla="*/ 49 w 59"/>
                  <a:gd name="T7" fmla="*/ 45 h 64"/>
                  <a:gd name="T8" fmla="*/ 56 w 59"/>
                  <a:gd name="T9" fmla="*/ 47 h 64"/>
                  <a:gd name="T10" fmla="*/ 27 w 59"/>
                  <a:gd name="T11" fmla="*/ 64 h 64"/>
                  <a:gd name="T12" fmla="*/ 0 w 59"/>
                  <a:gd name="T13" fmla="*/ 37 h 64"/>
                  <a:gd name="T14" fmla="*/ 34 w 59"/>
                  <a:gd name="T15" fmla="*/ 0 h 64"/>
                  <a:gd name="T16" fmla="*/ 59 w 59"/>
                  <a:gd name="T17" fmla="*/ 26 h 64"/>
                  <a:gd name="T18" fmla="*/ 58 w 59"/>
                  <a:gd name="T19" fmla="*/ 33 h 64"/>
                  <a:gd name="T20" fmla="*/ 8 w 59"/>
                  <a:gd name="T21" fmla="*/ 33 h 64"/>
                  <a:gd name="T22" fmla="*/ 9 w 59"/>
                  <a:gd name="T23" fmla="*/ 27 h 64"/>
                  <a:gd name="T24" fmla="*/ 51 w 59"/>
                  <a:gd name="T25" fmla="*/ 27 h 64"/>
                  <a:gd name="T26" fmla="*/ 51 w 59"/>
                  <a:gd name="T27" fmla="*/ 26 h 64"/>
                  <a:gd name="T28" fmla="*/ 33 w 59"/>
                  <a:gd name="T29" fmla="*/ 7 h 64"/>
                  <a:gd name="T30" fmla="*/ 9 w 59"/>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4">
                    <a:moveTo>
                      <a:pt x="8" y="33"/>
                    </a:moveTo>
                    <a:cubicBezTo>
                      <a:pt x="8" y="34"/>
                      <a:pt x="8" y="35"/>
                      <a:pt x="8" y="36"/>
                    </a:cubicBezTo>
                    <a:cubicBezTo>
                      <a:pt x="8" y="50"/>
                      <a:pt x="16" y="57"/>
                      <a:pt x="28" y="57"/>
                    </a:cubicBezTo>
                    <a:cubicBezTo>
                      <a:pt x="37" y="57"/>
                      <a:pt x="45" y="53"/>
                      <a:pt x="49" y="45"/>
                    </a:cubicBezTo>
                    <a:cubicBezTo>
                      <a:pt x="56" y="47"/>
                      <a:pt x="56" y="47"/>
                      <a:pt x="56" y="47"/>
                    </a:cubicBezTo>
                    <a:cubicBezTo>
                      <a:pt x="51" y="57"/>
                      <a:pt x="40" y="64"/>
                      <a:pt x="27" y="64"/>
                    </a:cubicBezTo>
                    <a:cubicBezTo>
                      <a:pt x="11" y="64"/>
                      <a:pt x="0" y="53"/>
                      <a:pt x="0" y="37"/>
                    </a:cubicBezTo>
                    <a:cubicBezTo>
                      <a:pt x="0" y="17"/>
                      <a:pt x="14" y="0"/>
                      <a:pt x="34" y="0"/>
                    </a:cubicBezTo>
                    <a:cubicBezTo>
                      <a:pt x="49" y="0"/>
                      <a:pt x="59" y="10"/>
                      <a:pt x="59" y="26"/>
                    </a:cubicBezTo>
                    <a:cubicBezTo>
                      <a:pt x="59" y="28"/>
                      <a:pt x="59" y="31"/>
                      <a:pt x="58"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2" y="15"/>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 name="Freeform 338"/>
              <p:cNvSpPr>
                <a:spLocks noEditPoints="1"/>
              </p:cNvSpPr>
              <p:nvPr userDrawn="1"/>
            </p:nvSpPr>
            <p:spPr bwMode="auto">
              <a:xfrm>
                <a:off x="-5714" y="7916"/>
                <a:ext cx="117" cy="126"/>
              </a:xfrm>
              <a:custGeom>
                <a:avLst/>
                <a:gdLst>
                  <a:gd name="T0" fmla="*/ 8 w 59"/>
                  <a:gd name="T1" fmla="*/ 33 h 64"/>
                  <a:gd name="T2" fmla="*/ 8 w 59"/>
                  <a:gd name="T3" fmla="*/ 36 h 64"/>
                  <a:gd name="T4" fmla="*/ 28 w 59"/>
                  <a:gd name="T5" fmla="*/ 57 h 64"/>
                  <a:gd name="T6" fmla="*/ 49 w 59"/>
                  <a:gd name="T7" fmla="*/ 45 h 64"/>
                  <a:gd name="T8" fmla="*/ 56 w 59"/>
                  <a:gd name="T9" fmla="*/ 47 h 64"/>
                  <a:gd name="T10" fmla="*/ 27 w 59"/>
                  <a:gd name="T11" fmla="*/ 64 h 64"/>
                  <a:gd name="T12" fmla="*/ 0 w 59"/>
                  <a:gd name="T13" fmla="*/ 37 h 64"/>
                  <a:gd name="T14" fmla="*/ 34 w 59"/>
                  <a:gd name="T15" fmla="*/ 0 h 64"/>
                  <a:gd name="T16" fmla="*/ 59 w 59"/>
                  <a:gd name="T17" fmla="*/ 26 h 64"/>
                  <a:gd name="T18" fmla="*/ 58 w 59"/>
                  <a:gd name="T19" fmla="*/ 33 h 64"/>
                  <a:gd name="T20" fmla="*/ 8 w 59"/>
                  <a:gd name="T21" fmla="*/ 33 h 64"/>
                  <a:gd name="T22" fmla="*/ 9 w 59"/>
                  <a:gd name="T23" fmla="*/ 27 h 64"/>
                  <a:gd name="T24" fmla="*/ 51 w 59"/>
                  <a:gd name="T25" fmla="*/ 27 h 64"/>
                  <a:gd name="T26" fmla="*/ 51 w 59"/>
                  <a:gd name="T27" fmla="*/ 26 h 64"/>
                  <a:gd name="T28" fmla="*/ 33 w 59"/>
                  <a:gd name="T29" fmla="*/ 7 h 64"/>
                  <a:gd name="T30" fmla="*/ 9 w 59"/>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4">
                    <a:moveTo>
                      <a:pt x="8" y="33"/>
                    </a:moveTo>
                    <a:cubicBezTo>
                      <a:pt x="8" y="34"/>
                      <a:pt x="8" y="35"/>
                      <a:pt x="8" y="36"/>
                    </a:cubicBezTo>
                    <a:cubicBezTo>
                      <a:pt x="8" y="50"/>
                      <a:pt x="16" y="57"/>
                      <a:pt x="28" y="57"/>
                    </a:cubicBezTo>
                    <a:cubicBezTo>
                      <a:pt x="37" y="57"/>
                      <a:pt x="45" y="53"/>
                      <a:pt x="49" y="45"/>
                    </a:cubicBezTo>
                    <a:cubicBezTo>
                      <a:pt x="56" y="47"/>
                      <a:pt x="56" y="47"/>
                      <a:pt x="56" y="47"/>
                    </a:cubicBezTo>
                    <a:cubicBezTo>
                      <a:pt x="51" y="57"/>
                      <a:pt x="40" y="64"/>
                      <a:pt x="27" y="64"/>
                    </a:cubicBezTo>
                    <a:cubicBezTo>
                      <a:pt x="11" y="64"/>
                      <a:pt x="0" y="53"/>
                      <a:pt x="0" y="37"/>
                    </a:cubicBezTo>
                    <a:cubicBezTo>
                      <a:pt x="0" y="17"/>
                      <a:pt x="15" y="0"/>
                      <a:pt x="34" y="0"/>
                    </a:cubicBezTo>
                    <a:cubicBezTo>
                      <a:pt x="49" y="0"/>
                      <a:pt x="59" y="10"/>
                      <a:pt x="59" y="26"/>
                    </a:cubicBezTo>
                    <a:cubicBezTo>
                      <a:pt x="59" y="28"/>
                      <a:pt x="59" y="31"/>
                      <a:pt x="58" y="33"/>
                    </a:cubicBezTo>
                    <a:lnTo>
                      <a:pt x="8" y="33"/>
                    </a:lnTo>
                    <a:close/>
                    <a:moveTo>
                      <a:pt x="9" y="27"/>
                    </a:moveTo>
                    <a:cubicBezTo>
                      <a:pt x="51" y="27"/>
                      <a:pt x="51" y="27"/>
                      <a:pt x="51" y="27"/>
                    </a:cubicBezTo>
                    <a:cubicBezTo>
                      <a:pt x="51" y="26"/>
                      <a:pt x="51" y="26"/>
                      <a:pt x="51" y="26"/>
                    </a:cubicBezTo>
                    <a:cubicBezTo>
                      <a:pt x="51" y="13"/>
                      <a:pt x="44" y="7"/>
                      <a:pt x="33" y="7"/>
                    </a:cubicBezTo>
                    <a:cubicBezTo>
                      <a:pt x="21" y="7"/>
                      <a:pt x="12" y="15"/>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339"/>
              <p:cNvSpPr>
                <a:spLocks/>
              </p:cNvSpPr>
              <p:nvPr userDrawn="1"/>
            </p:nvSpPr>
            <p:spPr bwMode="auto">
              <a:xfrm>
                <a:off x="-5568" y="7916"/>
                <a:ext cx="111" cy="122"/>
              </a:xfrm>
              <a:custGeom>
                <a:avLst/>
                <a:gdLst>
                  <a:gd name="T0" fmla="*/ 56 w 56"/>
                  <a:gd name="T1" fmla="*/ 20 h 62"/>
                  <a:gd name="T2" fmla="*/ 55 w 56"/>
                  <a:gd name="T3" fmla="*/ 24 h 62"/>
                  <a:gd name="T4" fmla="*/ 52 w 56"/>
                  <a:gd name="T5" fmla="*/ 62 h 62"/>
                  <a:gd name="T6" fmla="*/ 44 w 56"/>
                  <a:gd name="T7" fmla="*/ 62 h 62"/>
                  <a:gd name="T8" fmla="*/ 48 w 56"/>
                  <a:gd name="T9" fmla="*/ 27 h 62"/>
                  <a:gd name="T10" fmla="*/ 48 w 56"/>
                  <a:gd name="T11" fmla="*/ 22 h 62"/>
                  <a:gd name="T12" fmla="*/ 34 w 56"/>
                  <a:gd name="T13" fmla="*/ 7 h 62"/>
                  <a:gd name="T14" fmla="*/ 12 w 56"/>
                  <a:gd name="T15" fmla="*/ 28 h 62"/>
                  <a:gd name="T16" fmla="*/ 8 w 56"/>
                  <a:gd name="T17" fmla="*/ 62 h 62"/>
                  <a:gd name="T18" fmla="*/ 0 w 56"/>
                  <a:gd name="T19" fmla="*/ 62 h 62"/>
                  <a:gd name="T20" fmla="*/ 7 w 56"/>
                  <a:gd name="T21" fmla="*/ 2 h 62"/>
                  <a:gd name="T22" fmla="*/ 14 w 56"/>
                  <a:gd name="T23" fmla="*/ 2 h 62"/>
                  <a:gd name="T24" fmla="*/ 13 w 56"/>
                  <a:gd name="T25" fmla="*/ 12 h 62"/>
                  <a:gd name="T26" fmla="*/ 13 w 56"/>
                  <a:gd name="T27" fmla="*/ 12 h 62"/>
                  <a:gd name="T28" fmla="*/ 36 w 56"/>
                  <a:gd name="T29" fmla="*/ 0 h 62"/>
                  <a:gd name="T30" fmla="*/ 56 w 56"/>
                  <a:gd name="T31"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62">
                    <a:moveTo>
                      <a:pt x="56" y="20"/>
                    </a:moveTo>
                    <a:cubicBezTo>
                      <a:pt x="56" y="22"/>
                      <a:pt x="56" y="23"/>
                      <a:pt x="55" y="24"/>
                    </a:cubicBezTo>
                    <a:cubicBezTo>
                      <a:pt x="52" y="62"/>
                      <a:pt x="52" y="62"/>
                      <a:pt x="52" y="62"/>
                    </a:cubicBezTo>
                    <a:cubicBezTo>
                      <a:pt x="44" y="62"/>
                      <a:pt x="44" y="62"/>
                      <a:pt x="44" y="62"/>
                    </a:cubicBezTo>
                    <a:cubicBezTo>
                      <a:pt x="48" y="27"/>
                      <a:pt x="48" y="27"/>
                      <a:pt x="48" y="27"/>
                    </a:cubicBezTo>
                    <a:cubicBezTo>
                      <a:pt x="48" y="25"/>
                      <a:pt x="48" y="24"/>
                      <a:pt x="48" y="22"/>
                    </a:cubicBezTo>
                    <a:cubicBezTo>
                      <a:pt x="48" y="11"/>
                      <a:pt x="43" y="7"/>
                      <a:pt x="34" y="7"/>
                    </a:cubicBezTo>
                    <a:cubicBezTo>
                      <a:pt x="22" y="7"/>
                      <a:pt x="13" y="14"/>
                      <a:pt x="12" y="28"/>
                    </a:cubicBezTo>
                    <a:cubicBezTo>
                      <a:pt x="8" y="62"/>
                      <a:pt x="8" y="62"/>
                      <a:pt x="8" y="62"/>
                    </a:cubicBezTo>
                    <a:cubicBezTo>
                      <a:pt x="0" y="62"/>
                      <a:pt x="0" y="62"/>
                      <a:pt x="0" y="62"/>
                    </a:cubicBezTo>
                    <a:cubicBezTo>
                      <a:pt x="7" y="2"/>
                      <a:pt x="7" y="2"/>
                      <a:pt x="7" y="2"/>
                    </a:cubicBezTo>
                    <a:cubicBezTo>
                      <a:pt x="14" y="2"/>
                      <a:pt x="14" y="2"/>
                      <a:pt x="14" y="2"/>
                    </a:cubicBezTo>
                    <a:cubicBezTo>
                      <a:pt x="13" y="12"/>
                      <a:pt x="13" y="12"/>
                      <a:pt x="13" y="12"/>
                    </a:cubicBezTo>
                    <a:cubicBezTo>
                      <a:pt x="13" y="12"/>
                      <a:pt x="13" y="12"/>
                      <a:pt x="13" y="12"/>
                    </a:cubicBezTo>
                    <a:cubicBezTo>
                      <a:pt x="18" y="5"/>
                      <a:pt x="27" y="0"/>
                      <a:pt x="36" y="0"/>
                    </a:cubicBezTo>
                    <a:cubicBezTo>
                      <a:pt x="48" y="0"/>
                      <a:pt x="56" y="7"/>
                      <a:pt x="56"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Freeform 340"/>
              <p:cNvSpPr>
                <a:spLocks/>
              </p:cNvSpPr>
              <p:nvPr userDrawn="1"/>
            </p:nvSpPr>
            <p:spPr bwMode="auto">
              <a:xfrm>
                <a:off x="-5356" y="7962"/>
                <a:ext cx="79" cy="13"/>
              </a:xfrm>
              <a:custGeom>
                <a:avLst/>
                <a:gdLst>
                  <a:gd name="T0" fmla="*/ 2 w 79"/>
                  <a:gd name="T1" fmla="*/ 0 h 13"/>
                  <a:gd name="T2" fmla="*/ 79 w 79"/>
                  <a:gd name="T3" fmla="*/ 0 h 13"/>
                  <a:gd name="T4" fmla="*/ 77 w 79"/>
                  <a:gd name="T5" fmla="*/ 13 h 13"/>
                  <a:gd name="T6" fmla="*/ 0 w 79"/>
                  <a:gd name="T7" fmla="*/ 13 h 13"/>
                  <a:gd name="T8" fmla="*/ 2 w 79"/>
                  <a:gd name="T9" fmla="*/ 0 h 13"/>
                </a:gdLst>
                <a:ahLst/>
                <a:cxnLst>
                  <a:cxn ang="0">
                    <a:pos x="T0" y="T1"/>
                  </a:cxn>
                  <a:cxn ang="0">
                    <a:pos x="T2" y="T3"/>
                  </a:cxn>
                  <a:cxn ang="0">
                    <a:pos x="T4" y="T5"/>
                  </a:cxn>
                  <a:cxn ang="0">
                    <a:pos x="T6" y="T7"/>
                  </a:cxn>
                  <a:cxn ang="0">
                    <a:pos x="T8" y="T9"/>
                  </a:cxn>
                </a:cxnLst>
                <a:rect l="0" t="0" r="r" b="b"/>
                <a:pathLst>
                  <a:path w="79" h="13">
                    <a:moveTo>
                      <a:pt x="2" y="0"/>
                    </a:moveTo>
                    <a:lnTo>
                      <a:pt x="79" y="0"/>
                    </a:lnTo>
                    <a:lnTo>
                      <a:pt x="77" y="13"/>
                    </a:lnTo>
                    <a:lnTo>
                      <a:pt x="0" y="1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341"/>
              <p:cNvSpPr>
                <a:spLocks noEditPoints="1"/>
              </p:cNvSpPr>
              <p:nvPr userDrawn="1"/>
            </p:nvSpPr>
            <p:spPr bwMode="auto">
              <a:xfrm>
                <a:off x="-5176" y="7859"/>
                <a:ext cx="129" cy="179"/>
              </a:xfrm>
              <a:custGeom>
                <a:avLst/>
                <a:gdLst>
                  <a:gd name="T0" fmla="*/ 64 w 65"/>
                  <a:gd name="T1" fmla="*/ 65 h 91"/>
                  <a:gd name="T2" fmla="*/ 33 w 65"/>
                  <a:gd name="T3" fmla="*/ 91 h 91"/>
                  <a:gd name="T4" fmla="*/ 0 w 65"/>
                  <a:gd name="T5" fmla="*/ 91 h 91"/>
                  <a:gd name="T6" fmla="*/ 10 w 65"/>
                  <a:gd name="T7" fmla="*/ 0 h 91"/>
                  <a:gd name="T8" fmla="*/ 38 w 65"/>
                  <a:gd name="T9" fmla="*/ 0 h 91"/>
                  <a:gd name="T10" fmla="*/ 65 w 65"/>
                  <a:gd name="T11" fmla="*/ 23 h 91"/>
                  <a:gd name="T12" fmla="*/ 49 w 65"/>
                  <a:gd name="T13" fmla="*/ 47 h 91"/>
                  <a:gd name="T14" fmla="*/ 49 w 65"/>
                  <a:gd name="T15" fmla="*/ 47 h 91"/>
                  <a:gd name="T16" fmla="*/ 64 w 65"/>
                  <a:gd name="T17" fmla="*/ 65 h 91"/>
                  <a:gd name="T18" fmla="*/ 56 w 65"/>
                  <a:gd name="T19" fmla="*/ 65 h 91"/>
                  <a:gd name="T20" fmla="*/ 37 w 65"/>
                  <a:gd name="T21" fmla="*/ 51 h 91"/>
                  <a:gd name="T22" fmla="*/ 12 w 65"/>
                  <a:gd name="T23" fmla="*/ 51 h 91"/>
                  <a:gd name="T24" fmla="*/ 9 w 65"/>
                  <a:gd name="T25" fmla="*/ 84 h 91"/>
                  <a:gd name="T26" fmla="*/ 34 w 65"/>
                  <a:gd name="T27" fmla="*/ 84 h 91"/>
                  <a:gd name="T28" fmla="*/ 56 w 65"/>
                  <a:gd name="T29" fmla="*/ 65 h 91"/>
                  <a:gd name="T30" fmla="*/ 38 w 65"/>
                  <a:gd name="T31" fmla="*/ 7 h 91"/>
                  <a:gd name="T32" fmla="*/ 17 w 65"/>
                  <a:gd name="T33" fmla="*/ 7 h 91"/>
                  <a:gd name="T34" fmla="*/ 13 w 65"/>
                  <a:gd name="T35" fmla="*/ 45 h 91"/>
                  <a:gd name="T36" fmla="*/ 34 w 65"/>
                  <a:gd name="T37" fmla="*/ 45 h 91"/>
                  <a:gd name="T38" fmla="*/ 57 w 65"/>
                  <a:gd name="T39" fmla="*/ 23 h 91"/>
                  <a:gd name="T40" fmla="*/ 38 w 65"/>
                  <a:gd name="T41" fmla="*/ 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91">
                    <a:moveTo>
                      <a:pt x="64" y="65"/>
                    </a:moveTo>
                    <a:cubicBezTo>
                      <a:pt x="64" y="82"/>
                      <a:pt x="52" y="91"/>
                      <a:pt x="33" y="91"/>
                    </a:cubicBezTo>
                    <a:cubicBezTo>
                      <a:pt x="0" y="91"/>
                      <a:pt x="0" y="91"/>
                      <a:pt x="0" y="91"/>
                    </a:cubicBezTo>
                    <a:cubicBezTo>
                      <a:pt x="10" y="0"/>
                      <a:pt x="10" y="0"/>
                      <a:pt x="10" y="0"/>
                    </a:cubicBezTo>
                    <a:cubicBezTo>
                      <a:pt x="38" y="0"/>
                      <a:pt x="38" y="0"/>
                      <a:pt x="38" y="0"/>
                    </a:cubicBezTo>
                    <a:cubicBezTo>
                      <a:pt x="56" y="0"/>
                      <a:pt x="65" y="9"/>
                      <a:pt x="65" y="23"/>
                    </a:cubicBezTo>
                    <a:cubicBezTo>
                      <a:pt x="65" y="35"/>
                      <a:pt x="60" y="43"/>
                      <a:pt x="49" y="47"/>
                    </a:cubicBezTo>
                    <a:cubicBezTo>
                      <a:pt x="49" y="47"/>
                      <a:pt x="49" y="47"/>
                      <a:pt x="49" y="47"/>
                    </a:cubicBezTo>
                    <a:cubicBezTo>
                      <a:pt x="59" y="50"/>
                      <a:pt x="64" y="56"/>
                      <a:pt x="64" y="65"/>
                    </a:cubicBezTo>
                    <a:close/>
                    <a:moveTo>
                      <a:pt x="56" y="65"/>
                    </a:moveTo>
                    <a:cubicBezTo>
                      <a:pt x="56" y="56"/>
                      <a:pt x="50" y="51"/>
                      <a:pt x="37" y="51"/>
                    </a:cubicBezTo>
                    <a:cubicBezTo>
                      <a:pt x="12" y="51"/>
                      <a:pt x="12" y="51"/>
                      <a:pt x="12" y="51"/>
                    </a:cubicBezTo>
                    <a:cubicBezTo>
                      <a:pt x="9" y="84"/>
                      <a:pt x="9" y="84"/>
                      <a:pt x="9" y="84"/>
                    </a:cubicBezTo>
                    <a:cubicBezTo>
                      <a:pt x="34" y="84"/>
                      <a:pt x="34" y="84"/>
                      <a:pt x="34" y="84"/>
                    </a:cubicBezTo>
                    <a:cubicBezTo>
                      <a:pt x="48" y="84"/>
                      <a:pt x="56" y="78"/>
                      <a:pt x="56" y="65"/>
                    </a:cubicBezTo>
                    <a:close/>
                    <a:moveTo>
                      <a:pt x="38" y="7"/>
                    </a:moveTo>
                    <a:cubicBezTo>
                      <a:pt x="17" y="7"/>
                      <a:pt x="17" y="7"/>
                      <a:pt x="17" y="7"/>
                    </a:cubicBezTo>
                    <a:cubicBezTo>
                      <a:pt x="13" y="45"/>
                      <a:pt x="13" y="45"/>
                      <a:pt x="13" y="45"/>
                    </a:cubicBezTo>
                    <a:cubicBezTo>
                      <a:pt x="34" y="45"/>
                      <a:pt x="34" y="45"/>
                      <a:pt x="34" y="45"/>
                    </a:cubicBezTo>
                    <a:cubicBezTo>
                      <a:pt x="49" y="45"/>
                      <a:pt x="57" y="38"/>
                      <a:pt x="57" y="23"/>
                    </a:cubicBezTo>
                    <a:cubicBezTo>
                      <a:pt x="57" y="12"/>
                      <a:pt x="51" y="7"/>
                      <a:pt x="3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342"/>
              <p:cNvSpPr>
                <a:spLocks noEditPoints="1"/>
              </p:cNvSpPr>
              <p:nvPr userDrawn="1"/>
            </p:nvSpPr>
            <p:spPr bwMode="auto">
              <a:xfrm>
                <a:off x="-5015" y="7916"/>
                <a:ext cx="117" cy="126"/>
              </a:xfrm>
              <a:custGeom>
                <a:avLst/>
                <a:gdLst>
                  <a:gd name="T0" fmla="*/ 8 w 59"/>
                  <a:gd name="T1" fmla="*/ 33 h 64"/>
                  <a:gd name="T2" fmla="*/ 8 w 59"/>
                  <a:gd name="T3" fmla="*/ 36 h 64"/>
                  <a:gd name="T4" fmla="*/ 28 w 59"/>
                  <a:gd name="T5" fmla="*/ 57 h 64"/>
                  <a:gd name="T6" fmla="*/ 49 w 59"/>
                  <a:gd name="T7" fmla="*/ 45 h 64"/>
                  <a:gd name="T8" fmla="*/ 56 w 59"/>
                  <a:gd name="T9" fmla="*/ 47 h 64"/>
                  <a:gd name="T10" fmla="*/ 27 w 59"/>
                  <a:gd name="T11" fmla="*/ 64 h 64"/>
                  <a:gd name="T12" fmla="*/ 0 w 59"/>
                  <a:gd name="T13" fmla="*/ 37 h 64"/>
                  <a:gd name="T14" fmla="*/ 34 w 59"/>
                  <a:gd name="T15" fmla="*/ 0 h 64"/>
                  <a:gd name="T16" fmla="*/ 59 w 59"/>
                  <a:gd name="T17" fmla="*/ 26 h 64"/>
                  <a:gd name="T18" fmla="*/ 58 w 59"/>
                  <a:gd name="T19" fmla="*/ 33 h 64"/>
                  <a:gd name="T20" fmla="*/ 8 w 59"/>
                  <a:gd name="T21" fmla="*/ 33 h 64"/>
                  <a:gd name="T22" fmla="*/ 9 w 59"/>
                  <a:gd name="T23" fmla="*/ 27 h 64"/>
                  <a:gd name="T24" fmla="*/ 51 w 59"/>
                  <a:gd name="T25" fmla="*/ 27 h 64"/>
                  <a:gd name="T26" fmla="*/ 51 w 59"/>
                  <a:gd name="T27" fmla="*/ 26 h 64"/>
                  <a:gd name="T28" fmla="*/ 33 w 59"/>
                  <a:gd name="T29" fmla="*/ 7 h 64"/>
                  <a:gd name="T30" fmla="*/ 9 w 59"/>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4">
                    <a:moveTo>
                      <a:pt x="8" y="33"/>
                    </a:moveTo>
                    <a:cubicBezTo>
                      <a:pt x="8" y="34"/>
                      <a:pt x="8" y="35"/>
                      <a:pt x="8" y="36"/>
                    </a:cubicBezTo>
                    <a:cubicBezTo>
                      <a:pt x="8" y="50"/>
                      <a:pt x="16" y="57"/>
                      <a:pt x="28" y="57"/>
                    </a:cubicBezTo>
                    <a:cubicBezTo>
                      <a:pt x="36" y="57"/>
                      <a:pt x="44" y="53"/>
                      <a:pt x="49" y="45"/>
                    </a:cubicBezTo>
                    <a:cubicBezTo>
                      <a:pt x="56" y="47"/>
                      <a:pt x="56" y="47"/>
                      <a:pt x="56" y="47"/>
                    </a:cubicBezTo>
                    <a:cubicBezTo>
                      <a:pt x="50" y="57"/>
                      <a:pt x="40" y="64"/>
                      <a:pt x="27" y="64"/>
                    </a:cubicBezTo>
                    <a:cubicBezTo>
                      <a:pt x="11" y="64"/>
                      <a:pt x="0" y="53"/>
                      <a:pt x="0" y="37"/>
                    </a:cubicBezTo>
                    <a:cubicBezTo>
                      <a:pt x="0" y="17"/>
                      <a:pt x="14" y="0"/>
                      <a:pt x="34" y="0"/>
                    </a:cubicBezTo>
                    <a:cubicBezTo>
                      <a:pt x="49" y="0"/>
                      <a:pt x="59" y="10"/>
                      <a:pt x="59" y="26"/>
                    </a:cubicBezTo>
                    <a:cubicBezTo>
                      <a:pt x="59" y="28"/>
                      <a:pt x="58" y="31"/>
                      <a:pt x="58"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1" y="15"/>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343"/>
              <p:cNvSpPr>
                <a:spLocks noEditPoints="1"/>
              </p:cNvSpPr>
              <p:nvPr userDrawn="1"/>
            </p:nvSpPr>
            <p:spPr bwMode="auto">
              <a:xfrm>
                <a:off x="-4819" y="7859"/>
                <a:ext cx="153" cy="179"/>
              </a:xfrm>
              <a:custGeom>
                <a:avLst/>
                <a:gdLst>
                  <a:gd name="T0" fmla="*/ 127 w 153"/>
                  <a:gd name="T1" fmla="*/ 136 h 179"/>
                  <a:gd name="T2" fmla="*/ 38 w 153"/>
                  <a:gd name="T3" fmla="*/ 136 h 179"/>
                  <a:gd name="T4" fmla="*/ 18 w 153"/>
                  <a:gd name="T5" fmla="*/ 179 h 179"/>
                  <a:gd name="T6" fmla="*/ 0 w 153"/>
                  <a:gd name="T7" fmla="*/ 179 h 179"/>
                  <a:gd name="T8" fmla="*/ 87 w 153"/>
                  <a:gd name="T9" fmla="*/ 0 h 179"/>
                  <a:gd name="T10" fmla="*/ 103 w 153"/>
                  <a:gd name="T11" fmla="*/ 0 h 179"/>
                  <a:gd name="T12" fmla="*/ 153 w 153"/>
                  <a:gd name="T13" fmla="*/ 179 h 179"/>
                  <a:gd name="T14" fmla="*/ 137 w 153"/>
                  <a:gd name="T15" fmla="*/ 179 h 179"/>
                  <a:gd name="T16" fmla="*/ 127 w 153"/>
                  <a:gd name="T17" fmla="*/ 136 h 179"/>
                  <a:gd name="T18" fmla="*/ 123 w 153"/>
                  <a:gd name="T19" fmla="*/ 122 h 179"/>
                  <a:gd name="T20" fmla="*/ 95 w 153"/>
                  <a:gd name="T21" fmla="*/ 20 h 179"/>
                  <a:gd name="T22" fmla="*/ 93 w 153"/>
                  <a:gd name="T23" fmla="*/ 20 h 179"/>
                  <a:gd name="T24" fmla="*/ 46 w 153"/>
                  <a:gd name="T25" fmla="*/ 122 h 179"/>
                  <a:gd name="T26" fmla="*/ 123 w 153"/>
                  <a:gd name="T27" fmla="*/ 12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3" h="179">
                    <a:moveTo>
                      <a:pt x="127" y="136"/>
                    </a:moveTo>
                    <a:lnTo>
                      <a:pt x="38" y="136"/>
                    </a:lnTo>
                    <a:lnTo>
                      <a:pt x="18" y="179"/>
                    </a:lnTo>
                    <a:lnTo>
                      <a:pt x="0" y="179"/>
                    </a:lnTo>
                    <a:lnTo>
                      <a:pt x="87" y="0"/>
                    </a:lnTo>
                    <a:lnTo>
                      <a:pt x="103" y="0"/>
                    </a:lnTo>
                    <a:lnTo>
                      <a:pt x="153" y="179"/>
                    </a:lnTo>
                    <a:lnTo>
                      <a:pt x="137" y="179"/>
                    </a:lnTo>
                    <a:lnTo>
                      <a:pt x="127" y="136"/>
                    </a:lnTo>
                    <a:close/>
                    <a:moveTo>
                      <a:pt x="123" y="122"/>
                    </a:moveTo>
                    <a:lnTo>
                      <a:pt x="95" y="20"/>
                    </a:lnTo>
                    <a:lnTo>
                      <a:pt x="93" y="20"/>
                    </a:lnTo>
                    <a:lnTo>
                      <a:pt x="46" y="122"/>
                    </a:lnTo>
                    <a:lnTo>
                      <a:pt x="123"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344"/>
              <p:cNvSpPr>
                <a:spLocks/>
              </p:cNvSpPr>
              <p:nvPr userDrawn="1"/>
            </p:nvSpPr>
            <p:spPr bwMode="auto">
              <a:xfrm>
                <a:off x="-4631" y="7859"/>
                <a:ext cx="34" cy="179"/>
              </a:xfrm>
              <a:custGeom>
                <a:avLst/>
                <a:gdLst>
                  <a:gd name="T0" fmla="*/ 18 w 34"/>
                  <a:gd name="T1" fmla="*/ 0 h 179"/>
                  <a:gd name="T2" fmla="*/ 34 w 34"/>
                  <a:gd name="T3" fmla="*/ 0 h 179"/>
                  <a:gd name="T4" fmla="*/ 16 w 34"/>
                  <a:gd name="T5" fmla="*/ 179 h 179"/>
                  <a:gd name="T6" fmla="*/ 0 w 34"/>
                  <a:gd name="T7" fmla="*/ 179 h 179"/>
                  <a:gd name="T8" fmla="*/ 18 w 34"/>
                  <a:gd name="T9" fmla="*/ 0 h 179"/>
                </a:gdLst>
                <a:ahLst/>
                <a:cxnLst>
                  <a:cxn ang="0">
                    <a:pos x="T0" y="T1"/>
                  </a:cxn>
                  <a:cxn ang="0">
                    <a:pos x="T2" y="T3"/>
                  </a:cxn>
                  <a:cxn ang="0">
                    <a:pos x="T4" y="T5"/>
                  </a:cxn>
                  <a:cxn ang="0">
                    <a:pos x="T6" y="T7"/>
                  </a:cxn>
                  <a:cxn ang="0">
                    <a:pos x="T8" y="T9"/>
                  </a:cxn>
                </a:cxnLst>
                <a:rect l="0" t="0" r="r" b="b"/>
                <a:pathLst>
                  <a:path w="34" h="179">
                    <a:moveTo>
                      <a:pt x="18" y="0"/>
                    </a:moveTo>
                    <a:lnTo>
                      <a:pt x="34" y="0"/>
                    </a:lnTo>
                    <a:lnTo>
                      <a:pt x="16" y="179"/>
                    </a:lnTo>
                    <a:lnTo>
                      <a:pt x="0" y="179"/>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Rectangle 345"/>
              <p:cNvSpPr>
                <a:spLocks noChangeArrowheads="1"/>
              </p:cNvSpPr>
              <p:nvPr userDrawn="1"/>
            </p:nvSpPr>
            <p:spPr bwMode="auto">
              <a:xfrm>
                <a:off x="-4302" y="7962"/>
                <a:ext cx="77"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346"/>
              <p:cNvSpPr>
                <a:spLocks noEditPoints="1"/>
              </p:cNvSpPr>
              <p:nvPr userDrawn="1"/>
            </p:nvSpPr>
            <p:spPr bwMode="auto">
              <a:xfrm>
                <a:off x="-4124" y="7859"/>
                <a:ext cx="129" cy="179"/>
              </a:xfrm>
              <a:custGeom>
                <a:avLst/>
                <a:gdLst>
                  <a:gd name="T0" fmla="*/ 65 w 65"/>
                  <a:gd name="T1" fmla="*/ 65 h 91"/>
                  <a:gd name="T2" fmla="*/ 33 w 65"/>
                  <a:gd name="T3" fmla="*/ 91 h 91"/>
                  <a:gd name="T4" fmla="*/ 0 w 65"/>
                  <a:gd name="T5" fmla="*/ 91 h 91"/>
                  <a:gd name="T6" fmla="*/ 10 w 65"/>
                  <a:gd name="T7" fmla="*/ 0 h 91"/>
                  <a:gd name="T8" fmla="*/ 38 w 65"/>
                  <a:gd name="T9" fmla="*/ 0 h 91"/>
                  <a:gd name="T10" fmla="*/ 65 w 65"/>
                  <a:gd name="T11" fmla="*/ 23 h 91"/>
                  <a:gd name="T12" fmla="*/ 50 w 65"/>
                  <a:gd name="T13" fmla="*/ 47 h 91"/>
                  <a:gd name="T14" fmla="*/ 50 w 65"/>
                  <a:gd name="T15" fmla="*/ 47 h 91"/>
                  <a:gd name="T16" fmla="*/ 65 w 65"/>
                  <a:gd name="T17" fmla="*/ 65 h 91"/>
                  <a:gd name="T18" fmla="*/ 57 w 65"/>
                  <a:gd name="T19" fmla="*/ 65 h 91"/>
                  <a:gd name="T20" fmla="*/ 37 w 65"/>
                  <a:gd name="T21" fmla="*/ 51 h 91"/>
                  <a:gd name="T22" fmla="*/ 12 w 65"/>
                  <a:gd name="T23" fmla="*/ 51 h 91"/>
                  <a:gd name="T24" fmla="*/ 9 w 65"/>
                  <a:gd name="T25" fmla="*/ 84 h 91"/>
                  <a:gd name="T26" fmla="*/ 34 w 65"/>
                  <a:gd name="T27" fmla="*/ 84 h 91"/>
                  <a:gd name="T28" fmla="*/ 57 w 65"/>
                  <a:gd name="T29" fmla="*/ 65 h 91"/>
                  <a:gd name="T30" fmla="*/ 38 w 65"/>
                  <a:gd name="T31" fmla="*/ 7 h 91"/>
                  <a:gd name="T32" fmla="*/ 17 w 65"/>
                  <a:gd name="T33" fmla="*/ 7 h 91"/>
                  <a:gd name="T34" fmla="*/ 13 w 65"/>
                  <a:gd name="T35" fmla="*/ 45 h 91"/>
                  <a:gd name="T36" fmla="*/ 34 w 65"/>
                  <a:gd name="T37" fmla="*/ 45 h 91"/>
                  <a:gd name="T38" fmla="*/ 57 w 65"/>
                  <a:gd name="T39" fmla="*/ 23 h 91"/>
                  <a:gd name="T40" fmla="*/ 38 w 65"/>
                  <a:gd name="T41" fmla="*/ 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91">
                    <a:moveTo>
                      <a:pt x="65" y="65"/>
                    </a:moveTo>
                    <a:cubicBezTo>
                      <a:pt x="65" y="82"/>
                      <a:pt x="52" y="91"/>
                      <a:pt x="33" y="91"/>
                    </a:cubicBezTo>
                    <a:cubicBezTo>
                      <a:pt x="0" y="91"/>
                      <a:pt x="0" y="91"/>
                      <a:pt x="0" y="91"/>
                    </a:cubicBezTo>
                    <a:cubicBezTo>
                      <a:pt x="10" y="0"/>
                      <a:pt x="10" y="0"/>
                      <a:pt x="10" y="0"/>
                    </a:cubicBezTo>
                    <a:cubicBezTo>
                      <a:pt x="38" y="0"/>
                      <a:pt x="38" y="0"/>
                      <a:pt x="38" y="0"/>
                    </a:cubicBezTo>
                    <a:cubicBezTo>
                      <a:pt x="56" y="0"/>
                      <a:pt x="65" y="9"/>
                      <a:pt x="65" y="23"/>
                    </a:cubicBezTo>
                    <a:cubicBezTo>
                      <a:pt x="65" y="35"/>
                      <a:pt x="60" y="43"/>
                      <a:pt x="50" y="47"/>
                    </a:cubicBezTo>
                    <a:cubicBezTo>
                      <a:pt x="50" y="47"/>
                      <a:pt x="50" y="47"/>
                      <a:pt x="50" y="47"/>
                    </a:cubicBezTo>
                    <a:cubicBezTo>
                      <a:pt x="59" y="50"/>
                      <a:pt x="65" y="56"/>
                      <a:pt x="65" y="65"/>
                    </a:cubicBezTo>
                    <a:close/>
                    <a:moveTo>
                      <a:pt x="57" y="65"/>
                    </a:moveTo>
                    <a:cubicBezTo>
                      <a:pt x="57" y="56"/>
                      <a:pt x="51" y="51"/>
                      <a:pt x="37" y="51"/>
                    </a:cubicBezTo>
                    <a:cubicBezTo>
                      <a:pt x="12" y="51"/>
                      <a:pt x="12" y="51"/>
                      <a:pt x="12" y="51"/>
                    </a:cubicBezTo>
                    <a:cubicBezTo>
                      <a:pt x="9" y="84"/>
                      <a:pt x="9" y="84"/>
                      <a:pt x="9" y="84"/>
                    </a:cubicBezTo>
                    <a:cubicBezTo>
                      <a:pt x="34" y="84"/>
                      <a:pt x="34" y="84"/>
                      <a:pt x="34" y="84"/>
                    </a:cubicBezTo>
                    <a:cubicBezTo>
                      <a:pt x="48" y="84"/>
                      <a:pt x="57" y="78"/>
                      <a:pt x="57" y="65"/>
                    </a:cubicBezTo>
                    <a:close/>
                    <a:moveTo>
                      <a:pt x="38" y="7"/>
                    </a:moveTo>
                    <a:cubicBezTo>
                      <a:pt x="17" y="7"/>
                      <a:pt x="17" y="7"/>
                      <a:pt x="17" y="7"/>
                    </a:cubicBezTo>
                    <a:cubicBezTo>
                      <a:pt x="13" y="45"/>
                      <a:pt x="13" y="45"/>
                      <a:pt x="13" y="45"/>
                    </a:cubicBezTo>
                    <a:cubicBezTo>
                      <a:pt x="34" y="45"/>
                      <a:pt x="34" y="45"/>
                      <a:pt x="34" y="45"/>
                    </a:cubicBezTo>
                    <a:cubicBezTo>
                      <a:pt x="49" y="45"/>
                      <a:pt x="57" y="38"/>
                      <a:pt x="57" y="23"/>
                    </a:cubicBezTo>
                    <a:cubicBezTo>
                      <a:pt x="57" y="12"/>
                      <a:pt x="51" y="7"/>
                      <a:pt x="3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347"/>
              <p:cNvSpPr>
                <a:spLocks noEditPoints="1"/>
              </p:cNvSpPr>
              <p:nvPr userDrawn="1"/>
            </p:nvSpPr>
            <p:spPr bwMode="auto">
              <a:xfrm>
                <a:off x="-3963" y="7916"/>
                <a:ext cx="117" cy="126"/>
              </a:xfrm>
              <a:custGeom>
                <a:avLst/>
                <a:gdLst>
                  <a:gd name="T0" fmla="*/ 8 w 59"/>
                  <a:gd name="T1" fmla="*/ 33 h 64"/>
                  <a:gd name="T2" fmla="*/ 8 w 59"/>
                  <a:gd name="T3" fmla="*/ 36 h 64"/>
                  <a:gd name="T4" fmla="*/ 28 w 59"/>
                  <a:gd name="T5" fmla="*/ 57 h 64"/>
                  <a:gd name="T6" fmla="*/ 49 w 59"/>
                  <a:gd name="T7" fmla="*/ 45 h 64"/>
                  <a:gd name="T8" fmla="*/ 56 w 59"/>
                  <a:gd name="T9" fmla="*/ 47 h 64"/>
                  <a:gd name="T10" fmla="*/ 28 w 59"/>
                  <a:gd name="T11" fmla="*/ 64 h 64"/>
                  <a:gd name="T12" fmla="*/ 0 w 59"/>
                  <a:gd name="T13" fmla="*/ 37 h 64"/>
                  <a:gd name="T14" fmla="*/ 34 w 59"/>
                  <a:gd name="T15" fmla="*/ 0 h 64"/>
                  <a:gd name="T16" fmla="*/ 59 w 59"/>
                  <a:gd name="T17" fmla="*/ 26 h 64"/>
                  <a:gd name="T18" fmla="*/ 58 w 59"/>
                  <a:gd name="T19" fmla="*/ 33 h 64"/>
                  <a:gd name="T20" fmla="*/ 8 w 59"/>
                  <a:gd name="T21" fmla="*/ 33 h 64"/>
                  <a:gd name="T22" fmla="*/ 9 w 59"/>
                  <a:gd name="T23" fmla="*/ 27 h 64"/>
                  <a:gd name="T24" fmla="*/ 52 w 59"/>
                  <a:gd name="T25" fmla="*/ 27 h 64"/>
                  <a:gd name="T26" fmla="*/ 52 w 59"/>
                  <a:gd name="T27" fmla="*/ 26 h 64"/>
                  <a:gd name="T28" fmla="*/ 34 w 59"/>
                  <a:gd name="T29" fmla="*/ 7 h 64"/>
                  <a:gd name="T30" fmla="*/ 9 w 59"/>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4">
                    <a:moveTo>
                      <a:pt x="8" y="33"/>
                    </a:moveTo>
                    <a:cubicBezTo>
                      <a:pt x="8" y="34"/>
                      <a:pt x="8" y="35"/>
                      <a:pt x="8" y="36"/>
                    </a:cubicBezTo>
                    <a:cubicBezTo>
                      <a:pt x="8" y="50"/>
                      <a:pt x="16" y="57"/>
                      <a:pt x="28" y="57"/>
                    </a:cubicBezTo>
                    <a:cubicBezTo>
                      <a:pt x="37" y="57"/>
                      <a:pt x="45" y="53"/>
                      <a:pt x="49" y="45"/>
                    </a:cubicBezTo>
                    <a:cubicBezTo>
                      <a:pt x="56" y="47"/>
                      <a:pt x="56" y="47"/>
                      <a:pt x="56" y="47"/>
                    </a:cubicBezTo>
                    <a:cubicBezTo>
                      <a:pt x="51" y="57"/>
                      <a:pt x="40" y="64"/>
                      <a:pt x="28" y="64"/>
                    </a:cubicBezTo>
                    <a:cubicBezTo>
                      <a:pt x="11" y="64"/>
                      <a:pt x="0" y="53"/>
                      <a:pt x="0" y="37"/>
                    </a:cubicBezTo>
                    <a:cubicBezTo>
                      <a:pt x="0" y="17"/>
                      <a:pt x="15" y="0"/>
                      <a:pt x="34" y="0"/>
                    </a:cubicBezTo>
                    <a:cubicBezTo>
                      <a:pt x="49" y="0"/>
                      <a:pt x="59" y="10"/>
                      <a:pt x="59" y="26"/>
                    </a:cubicBezTo>
                    <a:cubicBezTo>
                      <a:pt x="59" y="28"/>
                      <a:pt x="59" y="31"/>
                      <a:pt x="58" y="33"/>
                    </a:cubicBezTo>
                    <a:lnTo>
                      <a:pt x="8" y="33"/>
                    </a:lnTo>
                    <a:close/>
                    <a:moveTo>
                      <a:pt x="9" y="27"/>
                    </a:moveTo>
                    <a:cubicBezTo>
                      <a:pt x="52" y="27"/>
                      <a:pt x="52" y="27"/>
                      <a:pt x="52" y="27"/>
                    </a:cubicBezTo>
                    <a:cubicBezTo>
                      <a:pt x="52" y="26"/>
                      <a:pt x="52" y="26"/>
                      <a:pt x="52" y="26"/>
                    </a:cubicBezTo>
                    <a:cubicBezTo>
                      <a:pt x="52" y="13"/>
                      <a:pt x="45" y="7"/>
                      <a:pt x="34" y="7"/>
                    </a:cubicBezTo>
                    <a:cubicBezTo>
                      <a:pt x="21" y="7"/>
                      <a:pt x="12" y="15"/>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348"/>
              <p:cNvSpPr>
                <a:spLocks/>
              </p:cNvSpPr>
              <p:nvPr userDrawn="1"/>
            </p:nvSpPr>
            <p:spPr bwMode="auto">
              <a:xfrm>
                <a:off x="-3747" y="7857"/>
                <a:ext cx="170" cy="185"/>
              </a:xfrm>
              <a:custGeom>
                <a:avLst/>
                <a:gdLst>
                  <a:gd name="T0" fmla="*/ 46 w 86"/>
                  <a:gd name="T1" fmla="*/ 47 h 94"/>
                  <a:gd name="T2" fmla="*/ 84 w 86"/>
                  <a:gd name="T3" fmla="*/ 47 h 94"/>
                  <a:gd name="T4" fmla="*/ 80 w 86"/>
                  <a:gd name="T5" fmla="*/ 92 h 94"/>
                  <a:gd name="T6" fmla="*/ 73 w 86"/>
                  <a:gd name="T7" fmla="*/ 92 h 94"/>
                  <a:gd name="T8" fmla="*/ 74 w 86"/>
                  <a:gd name="T9" fmla="*/ 74 h 94"/>
                  <a:gd name="T10" fmla="*/ 74 w 86"/>
                  <a:gd name="T11" fmla="*/ 74 h 94"/>
                  <a:gd name="T12" fmla="*/ 39 w 86"/>
                  <a:gd name="T13" fmla="*/ 94 h 94"/>
                  <a:gd name="T14" fmla="*/ 0 w 86"/>
                  <a:gd name="T15" fmla="*/ 53 h 94"/>
                  <a:gd name="T16" fmla="*/ 49 w 86"/>
                  <a:gd name="T17" fmla="*/ 0 h 94"/>
                  <a:gd name="T18" fmla="*/ 86 w 86"/>
                  <a:gd name="T19" fmla="*/ 28 h 94"/>
                  <a:gd name="T20" fmla="*/ 79 w 86"/>
                  <a:gd name="T21" fmla="*/ 30 h 94"/>
                  <a:gd name="T22" fmla="*/ 49 w 86"/>
                  <a:gd name="T23" fmla="*/ 7 h 94"/>
                  <a:gd name="T24" fmla="*/ 8 w 86"/>
                  <a:gd name="T25" fmla="*/ 52 h 94"/>
                  <a:gd name="T26" fmla="*/ 40 w 86"/>
                  <a:gd name="T27" fmla="*/ 86 h 94"/>
                  <a:gd name="T28" fmla="*/ 76 w 86"/>
                  <a:gd name="T29" fmla="*/ 54 h 94"/>
                  <a:gd name="T30" fmla="*/ 46 w 86"/>
                  <a:gd name="T31" fmla="*/ 54 h 94"/>
                  <a:gd name="T32" fmla="*/ 46 w 86"/>
                  <a:gd name="T33" fmla="*/ 4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94">
                    <a:moveTo>
                      <a:pt x="46" y="47"/>
                    </a:moveTo>
                    <a:cubicBezTo>
                      <a:pt x="84" y="47"/>
                      <a:pt x="84" y="47"/>
                      <a:pt x="84" y="47"/>
                    </a:cubicBezTo>
                    <a:cubicBezTo>
                      <a:pt x="80" y="92"/>
                      <a:pt x="80" y="92"/>
                      <a:pt x="80" y="92"/>
                    </a:cubicBezTo>
                    <a:cubicBezTo>
                      <a:pt x="73" y="92"/>
                      <a:pt x="73" y="92"/>
                      <a:pt x="73" y="92"/>
                    </a:cubicBezTo>
                    <a:cubicBezTo>
                      <a:pt x="74" y="74"/>
                      <a:pt x="74" y="74"/>
                      <a:pt x="74" y="74"/>
                    </a:cubicBezTo>
                    <a:cubicBezTo>
                      <a:pt x="74" y="74"/>
                      <a:pt x="74" y="74"/>
                      <a:pt x="74" y="74"/>
                    </a:cubicBezTo>
                    <a:cubicBezTo>
                      <a:pt x="67" y="86"/>
                      <a:pt x="54" y="94"/>
                      <a:pt x="39" y="94"/>
                    </a:cubicBezTo>
                    <a:cubicBezTo>
                      <a:pt x="16" y="94"/>
                      <a:pt x="0" y="77"/>
                      <a:pt x="0" y="53"/>
                    </a:cubicBezTo>
                    <a:cubicBezTo>
                      <a:pt x="0" y="23"/>
                      <a:pt x="20" y="0"/>
                      <a:pt x="49" y="0"/>
                    </a:cubicBezTo>
                    <a:cubicBezTo>
                      <a:pt x="69" y="0"/>
                      <a:pt x="84" y="12"/>
                      <a:pt x="86" y="28"/>
                    </a:cubicBezTo>
                    <a:cubicBezTo>
                      <a:pt x="79" y="30"/>
                      <a:pt x="79" y="30"/>
                      <a:pt x="79" y="30"/>
                    </a:cubicBezTo>
                    <a:cubicBezTo>
                      <a:pt x="76" y="16"/>
                      <a:pt x="65" y="7"/>
                      <a:pt x="49" y="7"/>
                    </a:cubicBezTo>
                    <a:cubicBezTo>
                      <a:pt x="25" y="7"/>
                      <a:pt x="8" y="27"/>
                      <a:pt x="8" y="52"/>
                    </a:cubicBezTo>
                    <a:cubicBezTo>
                      <a:pt x="8" y="74"/>
                      <a:pt x="21" y="86"/>
                      <a:pt x="40" y="86"/>
                    </a:cubicBezTo>
                    <a:cubicBezTo>
                      <a:pt x="58" y="86"/>
                      <a:pt x="73" y="74"/>
                      <a:pt x="76" y="54"/>
                    </a:cubicBezTo>
                    <a:cubicBezTo>
                      <a:pt x="46" y="54"/>
                      <a:pt x="46" y="54"/>
                      <a:pt x="46" y="54"/>
                    </a:cubicBezTo>
                    <a:lnTo>
                      <a:pt x="46"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349"/>
              <p:cNvSpPr>
                <a:spLocks/>
              </p:cNvSpPr>
              <p:nvPr userDrawn="1"/>
            </p:nvSpPr>
            <p:spPr bwMode="auto">
              <a:xfrm>
                <a:off x="-3545" y="7859"/>
                <a:ext cx="33" cy="179"/>
              </a:xfrm>
              <a:custGeom>
                <a:avLst/>
                <a:gdLst>
                  <a:gd name="T0" fmla="*/ 18 w 33"/>
                  <a:gd name="T1" fmla="*/ 0 h 179"/>
                  <a:gd name="T2" fmla="*/ 33 w 33"/>
                  <a:gd name="T3" fmla="*/ 0 h 179"/>
                  <a:gd name="T4" fmla="*/ 14 w 33"/>
                  <a:gd name="T5" fmla="*/ 179 h 179"/>
                  <a:gd name="T6" fmla="*/ 0 w 33"/>
                  <a:gd name="T7" fmla="*/ 179 h 179"/>
                  <a:gd name="T8" fmla="*/ 18 w 33"/>
                  <a:gd name="T9" fmla="*/ 0 h 179"/>
                </a:gdLst>
                <a:ahLst/>
                <a:cxnLst>
                  <a:cxn ang="0">
                    <a:pos x="T0" y="T1"/>
                  </a:cxn>
                  <a:cxn ang="0">
                    <a:pos x="T2" y="T3"/>
                  </a:cxn>
                  <a:cxn ang="0">
                    <a:pos x="T4" y="T5"/>
                  </a:cxn>
                  <a:cxn ang="0">
                    <a:pos x="T6" y="T7"/>
                  </a:cxn>
                  <a:cxn ang="0">
                    <a:pos x="T8" y="T9"/>
                  </a:cxn>
                </a:cxnLst>
                <a:rect l="0" t="0" r="r" b="b"/>
                <a:pathLst>
                  <a:path w="33" h="179">
                    <a:moveTo>
                      <a:pt x="18" y="0"/>
                    </a:moveTo>
                    <a:lnTo>
                      <a:pt x="33" y="0"/>
                    </a:lnTo>
                    <a:lnTo>
                      <a:pt x="14" y="179"/>
                    </a:lnTo>
                    <a:lnTo>
                      <a:pt x="0" y="179"/>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350"/>
              <p:cNvSpPr>
                <a:spLocks noEditPoints="1"/>
              </p:cNvSpPr>
              <p:nvPr userDrawn="1"/>
            </p:nvSpPr>
            <p:spPr bwMode="auto">
              <a:xfrm>
                <a:off x="-3486" y="7916"/>
                <a:ext cx="123" cy="126"/>
              </a:xfrm>
              <a:custGeom>
                <a:avLst/>
                <a:gdLst>
                  <a:gd name="T0" fmla="*/ 0 w 62"/>
                  <a:gd name="T1" fmla="*/ 36 h 64"/>
                  <a:gd name="T2" fmla="*/ 34 w 62"/>
                  <a:gd name="T3" fmla="*/ 0 h 64"/>
                  <a:gd name="T4" fmla="*/ 62 w 62"/>
                  <a:gd name="T5" fmla="*/ 28 h 64"/>
                  <a:gd name="T6" fmla="*/ 27 w 62"/>
                  <a:gd name="T7" fmla="*/ 64 h 64"/>
                  <a:gd name="T8" fmla="*/ 0 w 62"/>
                  <a:gd name="T9" fmla="*/ 36 h 64"/>
                  <a:gd name="T10" fmla="*/ 54 w 62"/>
                  <a:gd name="T11" fmla="*/ 28 h 64"/>
                  <a:gd name="T12" fmla="*/ 33 w 62"/>
                  <a:gd name="T13" fmla="*/ 7 h 64"/>
                  <a:gd name="T14" fmla="*/ 7 w 62"/>
                  <a:gd name="T15" fmla="*/ 35 h 64"/>
                  <a:gd name="T16" fmla="*/ 28 w 62"/>
                  <a:gd name="T17" fmla="*/ 57 h 64"/>
                  <a:gd name="T18" fmla="*/ 54 w 62"/>
                  <a:gd name="T19" fmla="*/ 2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4">
                    <a:moveTo>
                      <a:pt x="0" y="36"/>
                    </a:moveTo>
                    <a:cubicBezTo>
                      <a:pt x="0" y="16"/>
                      <a:pt x="14" y="0"/>
                      <a:pt x="34" y="0"/>
                    </a:cubicBezTo>
                    <a:cubicBezTo>
                      <a:pt x="50" y="0"/>
                      <a:pt x="62" y="11"/>
                      <a:pt x="62" y="28"/>
                    </a:cubicBezTo>
                    <a:cubicBezTo>
                      <a:pt x="62" y="47"/>
                      <a:pt x="47" y="64"/>
                      <a:pt x="27" y="64"/>
                    </a:cubicBezTo>
                    <a:cubicBezTo>
                      <a:pt x="11" y="64"/>
                      <a:pt x="0" y="52"/>
                      <a:pt x="0" y="36"/>
                    </a:cubicBezTo>
                    <a:close/>
                    <a:moveTo>
                      <a:pt x="54" y="28"/>
                    </a:moveTo>
                    <a:cubicBezTo>
                      <a:pt x="54" y="15"/>
                      <a:pt x="45" y="7"/>
                      <a:pt x="33" y="7"/>
                    </a:cubicBezTo>
                    <a:cubicBezTo>
                      <a:pt x="18" y="7"/>
                      <a:pt x="7" y="20"/>
                      <a:pt x="7" y="35"/>
                    </a:cubicBezTo>
                    <a:cubicBezTo>
                      <a:pt x="7" y="49"/>
                      <a:pt x="16" y="57"/>
                      <a:pt x="28" y="57"/>
                    </a:cubicBezTo>
                    <a:cubicBezTo>
                      <a:pt x="43" y="57"/>
                      <a:pt x="54" y="44"/>
                      <a:pt x="5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351"/>
              <p:cNvSpPr>
                <a:spLocks noEditPoints="1"/>
              </p:cNvSpPr>
              <p:nvPr userDrawn="1"/>
            </p:nvSpPr>
            <p:spPr bwMode="auto">
              <a:xfrm>
                <a:off x="-3333" y="7859"/>
                <a:ext cx="124" cy="183"/>
              </a:xfrm>
              <a:custGeom>
                <a:avLst/>
                <a:gdLst>
                  <a:gd name="T0" fmla="*/ 63 w 63"/>
                  <a:gd name="T1" fmla="*/ 57 h 93"/>
                  <a:gd name="T2" fmla="*/ 30 w 63"/>
                  <a:gd name="T3" fmla="*/ 93 h 93"/>
                  <a:gd name="T4" fmla="*/ 9 w 63"/>
                  <a:gd name="T5" fmla="*/ 81 h 93"/>
                  <a:gd name="T6" fmla="*/ 9 w 63"/>
                  <a:gd name="T7" fmla="*/ 81 h 93"/>
                  <a:gd name="T8" fmla="*/ 7 w 63"/>
                  <a:gd name="T9" fmla="*/ 91 h 93"/>
                  <a:gd name="T10" fmla="*/ 0 w 63"/>
                  <a:gd name="T11" fmla="*/ 91 h 93"/>
                  <a:gd name="T12" fmla="*/ 10 w 63"/>
                  <a:gd name="T13" fmla="*/ 0 h 93"/>
                  <a:gd name="T14" fmla="*/ 17 w 63"/>
                  <a:gd name="T15" fmla="*/ 0 h 93"/>
                  <a:gd name="T16" fmla="*/ 13 w 63"/>
                  <a:gd name="T17" fmla="*/ 41 h 93"/>
                  <a:gd name="T18" fmla="*/ 13 w 63"/>
                  <a:gd name="T19" fmla="*/ 41 h 93"/>
                  <a:gd name="T20" fmla="*/ 37 w 63"/>
                  <a:gd name="T21" fmla="*/ 29 h 93"/>
                  <a:gd name="T22" fmla="*/ 63 w 63"/>
                  <a:gd name="T23" fmla="*/ 57 h 93"/>
                  <a:gd name="T24" fmla="*/ 55 w 63"/>
                  <a:gd name="T25" fmla="*/ 57 h 93"/>
                  <a:gd name="T26" fmla="*/ 35 w 63"/>
                  <a:gd name="T27" fmla="*/ 36 h 93"/>
                  <a:gd name="T28" fmla="*/ 12 w 63"/>
                  <a:gd name="T29" fmla="*/ 55 h 93"/>
                  <a:gd name="T30" fmla="*/ 11 w 63"/>
                  <a:gd name="T31" fmla="*/ 66 h 93"/>
                  <a:gd name="T32" fmla="*/ 30 w 63"/>
                  <a:gd name="T33" fmla="*/ 86 h 93"/>
                  <a:gd name="T34" fmla="*/ 55 w 63"/>
                  <a:gd name="T35" fmla="*/ 5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93">
                    <a:moveTo>
                      <a:pt x="63" y="57"/>
                    </a:moveTo>
                    <a:cubicBezTo>
                      <a:pt x="63" y="76"/>
                      <a:pt x="49" y="93"/>
                      <a:pt x="30" y="93"/>
                    </a:cubicBezTo>
                    <a:cubicBezTo>
                      <a:pt x="20" y="93"/>
                      <a:pt x="12" y="88"/>
                      <a:pt x="9" y="81"/>
                    </a:cubicBezTo>
                    <a:cubicBezTo>
                      <a:pt x="9" y="81"/>
                      <a:pt x="9" y="81"/>
                      <a:pt x="9" y="81"/>
                    </a:cubicBezTo>
                    <a:cubicBezTo>
                      <a:pt x="7" y="91"/>
                      <a:pt x="7" y="91"/>
                      <a:pt x="7" y="91"/>
                    </a:cubicBezTo>
                    <a:cubicBezTo>
                      <a:pt x="0" y="91"/>
                      <a:pt x="0" y="91"/>
                      <a:pt x="0" y="91"/>
                    </a:cubicBezTo>
                    <a:cubicBezTo>
                      <a:pt x="10" y="0"/>
                      <a:pt x="10" y="0"/>
                      <a:pt x="10" y="0"/>
                    </a:cubicBezTo>
                    <a:cubicBezTo>
                      <a:pt x="17" y="0"/>
                      <a:pt x="17" y="0"/>
                      <a:pt x="17" y="0"/>
                    </a:cubicBezTo>
                    <a:cubicBezTo>
                      <a:pt x="13" y="41"/>
                      <a:pt x="13" y="41"/>
                      <a:pt x="13" y="41"/>
                    </a:cubicBezTo>
                    <a:cubicBezTo>
                      <a:pt x="13" y="41"/>
                      <a:pt x="13" y="41"/>
                      <a:pt x="13" y="41"/>
                    </a:cubicBezTo>
                    <a:cubicBezTo>
                      <a:pt x="19" y="33"/>
                      <a:pt x="27" y="29"/>
                      <a:pt x="37" y="29"/>
                    </a:cubicBezTo>
                    <a:cubicBezTo>
                      <a:pt x="52" y="29"/>
                      <a:pt x="63" y="40"/>
                      <a:pt x="63" y="57"/>
                    </a:cubicBezTo>
                    <a:close/>
                    <a:moveTo>
                      <a:pt x="55" y="57"/>
                    </a:moveTo>
                    <a:cubicBezTo>
                      <a:pt x="55" y="44"/>
                      <a:pt x="47" y="36"/>
                      <a:pt x="35" y="36"/>
                    </a:cubicBezTo>
                    <a:cubicBezTo>
                      <a:pt x="23" y="36"/>
                      <a:pt x="13" y="44"/>
                      <a:pt x="12" y="55"/>
                    </a:cubicBezTo>
                    <a:cubicBezTo>
                      <a:pt x="11" y="66"/>
                      <a:pt x="11" y="66"/>
                      <a:pt x="11" y="66"/>
                    </a:cubicBezTo>
                    <a:cubicBezTo>
                      <a:pt x="9" y="78"/>
                      <a:pt x="18" y="86"/>
                      <a:pt x="30" y="86"/>
                    </a:cubicBezTo>
                    <a:cubicBezTo>
                      <a:pt x="45" y="86"/>
                      <a:pt x="55" y="73"/>
                      <a:pt x="55"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352"/>
              <p:cNvSpPr>
                <a:spLocks noEditPoints="1"/>
              </p:cNvSpPr>
              <p:nvPr userDrawn="1"/>
            </p:nvSpPr>
            <p:spPr bwMode="auto">
              <a:xfrm>
                <a:off x="-3179" y="7916"/>
                <a:ext cx="123" cy="126"/>
              </a:xfrm>
              <a:custGeom>
                <a:avLst/>
                <a:gdLst>
                  <a:gd name="T0" fmla="*/ 62 w 62"/>
                  <a:gd name="T1" fmla="*/ 2 h 64"/>
                  <a:gd name="T2" fmla="*/ 55 w 62"/>
                  <a:gd name="T3" fmla="*/ 62 h 64"/>
                  <a:gd name="T4" fmla="*/ 49 w 62"/>
                  <a:gd name="T5" fmla="*/ 62 h 64"/>
                  <a:gd name="T6" fmla="*/ 49 w 62"/>
                  <a:gd name="T7" fmla="*/ 52 h 64"/>
                  <a:gd name="T8" fmla="*/ 49 w 62"/>
                  <a:gd name="T9" fmla="*/ 52 h 64"/>
                  <a:gd name="T10" fmla="*/ 26 w 62"/>
                  <a:gd name="T11" fmla="*/ 64 h 64"/>
                  <a:gd name="T12" fmla="*/ 0 w 62"/>
                  <a:gd name="T13" fmla="*/ 36 h 64"/>
                  <a:gd name="T14" fmla="*/ 32 w 62"/>
                  <a:gd name="T15" fmla="*/ 0 h 64"/>
                  <a:gd name="T16" fmla="*/ 53 w 62"/>
                  <a:gd name="T17" fmla="*/ 12 h 64"/>
                  <a:gd name="T18" fmla="*/ 53 w 62"/>
                  <a:gd name="T19" fmla="*/ 12 h 64"/>
                  <a:gd name="T20" fmla="*/ 55 w 62"/>
                  <a:gd name="T21" fmla="*/ 2 h 64"/>
                  <a:gd name="T22" fmla="*/ 62 w 62"/>
                  <a:gd name="T23" fmla="*/ 2 h 64"/>
                  <a:gd name="T24" fmla="*/ 33 w 62"/>
                  <a:gd name="T25" fmla="*/ 7 h 64"/>
                  <a:gd name="T26" fmla="*/ 7 w 62"/>
                  <a:gd name="T27" fmla="*/ 36 h 64"/>
                  <a:gd name="T28" fmla="*/ 27 w 62"/>
                  <a:gd name="T29" fmla="*/ 57 h 64"/>
                  <a:gd name="T30" fmla="*/ 51 w 62"/>
                  <a:gd name="T31" fmla="*/ 37 h 64"/>
                  <a:gd name="T32" fmla="*/ 52 w 62"/>
                  <a:gd name="T33" fmla="*/ 26 h 64"/>
                  <a:gd name="T34" fmla="*/ 33 w 62"/>
                  <a:gd name="T35" fmla="*/ 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4">
                    <a:moveTo>
                      <a:pt x="62" y="2"/>
                    </a:moveTo>
                    <a:cubicBezTo>
                      <a:pt x="55" y="62"/>
                      <a:pt x="55" y="62"/>
                      <a:pt x="55" y="62"/>
                    </a:cubicBezTo>
                    <a:cubicBezTo>
                      <a:pt x="49" y="62"/>
                      <a:pt x="49" y="62"/>
                      <a:pt x="49" y="62"/>
                    </a:cubicBezTo>
                    <a:cubicBezTo>
                      <a:pt x="49" y="52"/>
                      <a:pt x="49" y="52"/>
                      <a:pt x="49" y="52"/>
                    </a:cubicBezTo>
                    <a:cubicBezTo>
                      <a:pt x="49" y="52"/>
                      <a:pt x="49" y="52"/>
                      <a:pt x="49" y="52"/>
                    </a:cubicBezTo>
                    <a:cubicBezTo>
                      <a:pt x="44" y="59"/>
                      <a:pt x="36" y="64"/>
                      <a:pt x="26" y="64"/>
                    </a:cubicBezTo>
                    <a:cubicBezTo>
                      <a:pt x="10" y="64"/>
                      <a:pt x="0" y="53"/>
                      <a:pt x="0" y="36"/>
                    </a:cubicBezTo>
                    <a:cubicBezTo>
                      <a:pt x="0" y="16"/>
                      <a:pt x="13" y="0"/>
                      <a:pt x="32" y="0"/>
                    </a:cubicBezTo>
                    <a:cubicBezTo>
                      <a:pt x="42" y="0"/>
                      <a:pt x="50" y="5"/>
                      <a:pt x="53" y="12"/>
                    </a:cubicBezTo>
                    <a:cubicBezTo>
                      <a:pt x="53" y="12"/>
                      <a:pt x="53" y="12"/>
                      <a:pt x="53" y="12"/>
                    </a:cubicBezTo>
                    <a:cubicBezTo>
                      <a:pt x="55" y="2"/>
                      <a:pt x="55" y="2"/>
                      <a:pt x="55" y="2"/>
                    </a:cubicBezTo>
                    <a:lnTo>
                      <a:pt x="62" y="2"/>
                    </a:lnTo>
                    <a:close/>
                    <a:moveTo>
                      <a:pt x="33" y="7"/>
                    </a:moveTo>
                    <a:cubicBezTo>
                      <a:pt x="17" y="7"/>
                      <a:pt x="7" y="20"/>
                      <a:pt x="7" y="36"/>
                    </a:cubicBezTo>
                    <a:cubicBezTo>
                      <a:pt x="7" y="49"/>
                      <a:pt x="15" y="57"/>
                      <a:pt x="27" y="57"/>
                    </a:cubicBezTo>
                    <a:cubicBezTo>
                      <a:pt x="39" y="57"/>
                      <a:pt x="50" y="49"/>
                      <a:pt x="51" y="37"/>
                    </a:cubicBezTo>
                    <a:cubicBezTo>
                      <a:pt x="52" y="26"/>
                      <a:pt x="52" y="26"/>
                      <a:pt x="52" y="26"/>
                    </a:cubicBezTo>
                    <a:cubicBezTo>
                      <a:pt x="53" y="15"/>
                      <a:pt x="45" y="7"/>
                      <a:pt x="3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353"/>
              <p:cNvSpPr>
                <a:spLocks/>
              </p:cNvSpPr>
              <p:nvPr userDrawn="1"/>
            </p:nvSpPr>
            <p:spPr bwMode="auto">
              <a:xfrm>
                <a:off x="-3022" y="7859"/>
                <a:ext cx="33" cy="179"/>
              </a:xfrm>
              <a:custGeom>
                <a:avLst/>
                <a:gdLst>
                  <a:gd name="T0" fmla="*/ 19 w 33"/>
                  <a:gd name="T1" fmla="*/ 0 h 179"/>
                  <a:gd name="T2" fmla="*/ 33 w 33"/>
                  <a:gd name="T3" fmla="*/ 0 h 179"/>
                  <a:gd name="T4" fmla="*/ 16 w 33"/>
                  <a:gd name="T5" fmla="*/ 179 h 179"/>
                  <a:gd name="T6" fmla="*/ 0 w 33"/>
                  <a:gd name="T7" fmla="*/ 179 h 179"/>
                  <a:gd name="T8" fmla="*/ 19 w 33"/>
                  <a:gd name="T9" fmla="*/ 0 h 179"/>
                </a:gdLst>
                <a:ahLst/>
                <a:cxnLst>
                  <a:cxn ang="0">
                    <a:pos x="T0" y="T1"/>
                  </a:cxn>
                  <a:cxn ang="0">
                    <a:pos x="T2" y="T3"/>
                  </a:cxn>
                  <a:cxn ang="0">
                    <a:pos x="T4" y="T5"/>
                  </a:cxn>
                  <a:cxn ang="0">
                    <a:pos x="T6" y="T7"/>
                  </a:cxn>
                  <a:cxn ang="0">
                    <a:pos x="T8" y="T9"/>
                  </a:cxn>
                </a:cxnLst>
                <a:rect l="0" t="0" r="r" b="b"/>
                <a:pathLst>
                  <a:path w="33" h="179">
                    <a:moveTo>
                      <a:pt x="19" y="0"/>
                    </a:moveTo>
                    <a:lnTo>
                      <a:pt x="33" y="0"/>
                    </a:lnTo>
                    <a:lnTo>
                      <a:pt x="16" y="179"/>
                    </a:lnTo>
                    <a:lnTo>
                      <a:pt x="0" y="179"/>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354"/>
              <p:cNvSpPr>
                <a:spLocks/>
              </p:cNvSpPr>
              <p:nvPr userDrawn="1"/>
            </p:nvSpPr>
            <p:spPr bwMode="auto">
              <a:xfrm>
                <a:off x="-2896" y="7962"/>
                <a:ext cx="80" cy="13"/>
              </a:xfrm>
              <a:custGeom>
                <a:avLst/>
                <a:gdLst>
                  <a:gd name="T0" fmla="*/ 2 w 80"/>
                  <a:gd name="T1" fmla="*/ 0 h 13"/>
                  <a:gd name="T2" fmla="*/ 80 w 80"/>
                  <a:gd name="T3" fmla="*/ 0 h 13"/>
                  <a:gd name="T4" fmla="*/ 78 w 80"/>
                  <a:gd name="T5" fmla="*/ 13 h 13"/>
                  <a:gd name="T6" fmla="*/ 0 w 80"/>
                  <a:gd name="T7" fmla="*/ 13 h 13"/>
                  <a:gd name="T8" fmla="*/ 2 w 80"/>
                  <a:gd name="T9" fmla="*/ 0 h 13"/>
                </a:gdLst>
                <a:ahLst/>
                <a:cxnLst>
                  <a:cxn ang="0">
                    <a:pos x="T0" y="T1"/>
                  </a:cxn>
                  <a:cxn ang="0">
                    <a:pos x="T2" y="T3"/>
                  </a:cxn>
                  <a:cxn ang="0">
                    <a:pos x="T4" y="T5"/>
                  </a:cxn>
                  <a:cxn ang="0">
                    <a:pos x="T6" y="T7"/>
                  </a:cxn>
                  <a:cxn ang="0">
                    <a:pos x="T8" y="T9"/>
                  </a:cxn>
                </a:cxnLst>
                <a:rect l="0" t="0" r="r" b="b"/>
                <a:pathLst>
                  <a:path w="80" h="13">
                    <a:moveTo>
                      <a:pt x="2" y="0"/>
                    </a:moveTo>
                    <a:lnTo>
                      <a:pt x="80" y="0"/>
                    </a:lnTo>
                    <a:lnTo>
                      <a:pt x="78" y="13"/>
                    </a:lnTo>
                    <a:lnTo>
                      <a:pt x="0" y="1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355"/>
              <p:cNvSpPr>
                <a:spLocks noEditPoints="1"/>
              </p:cNvSpPr>
              <p:nvPr userDrawn="1"/>
            </p:nvSpPr>
            <p:spPr bwMode="auto">
              <a:xfrm>
                <a:off x="-2715" y="7859"/>
                <a:ext cx="128" cy="179"/>
              </a:xfrm>
              <a:custGeom>
                <a:avLst/>
                <a:gdLst>
                  <a:gd name="T0" fmla="*/ 64 w 65"/>
                  <a:gd name="T1" fmla="*/ 65 h 91"/>
                  <a:gd name="T2" fmla="*/ 33 w 65"/>
                  <a:gd name="T3" fmla="*/ 91 h 91"/>
                  <a:gd name="T4" fmla="*/ 0 w 65"/>
                  <a:gd name="T5" fmla="*/ 91 h 91"/>
                  <a:gd name="T6" fmla="*/ 9 w 65"/>
                  <a:gd name="T7" fmla="*/ 0 h 91"/>
                  <a:gd name="T8" fmla="*/ 37 w 65"/>
                  <a:gd name="T9" fmla="*/ 0 h 91"/>
                  <a:gd name="T10" fmla="*/ 65 w 65"/>
                  <a:gd name="T11" fmla="*/ 23 h 91"/>
                  <a:gd name="T12" fmla="*/ 49 w 65"/>
                  <a:gd name="T13" fmla="*/ 47 h 91"/>
                  <a:gd name="T14" fmla="*/ 49 w 65"/>
                  <a:gd name="T15" fmla="*/ 47 h 91"/>
                  <a:gd name="T16" fmla="*/ 64 w 65"/>
                  <a:gd name="T17" fmla="*/ 65 h 91"/>
                  <a:gd name="T18" fmla="*/ 56 w 65"/>
                  <a:gd name="T19" fmla="*/ 65 h 91"/>
                  <a:gd name="T20" fmla="*/ 36 w 65"/>
                  <a:gd name="T21" fmla="*/ 51 h 91"/>
                  <a:gd name="T22" fmla="*/ 12 w 65"/>
                  <a:gd name="T23" fmla="*/ 51 h 91"/>
                  <a:gd name="T24" fmla="*/ 8 w 65"/>
                  <a:gd name="T25" fmla="*/ 84 h 91"/>
                  <a:gd name="T26" fmla="*/ 33 w 65"/>
                  <a:gd name="T27" fmla="*/ 84 h 91"/>
                  <a:gd name="T28" fmla="*/ 56 w 65"/>
                  <a:gd name="T29" fmla="*/ 65 h 91"/>
                  <a:gd name="T30" fmla="*/ 37 w 65"/>
                  <a:gd name="T31" fmla="*/ 7 h 91"/>
                  <a:gd name="T32" fmla="*/ 16 w 65"/>
                  <a:gd name="T33" fmla="*/ 7 h 91"/>
                  <a:gd name="T34" fmla="*/ 13 w 65"/>
                  <a:gd name="T35" fmla="*/ 45 h 91"/>
                  <a:gd name="T36" fmla="*/ 33 w 65"/>
                  <a:gd name="T37" fmla="*/ 45 h 91"/>
                  <a:gd name="T38" fmla="*/ 57 w 65"/>
                  <a:gd name="T39" fmla="*/ 23 h 91"/>
                  <a:gd name="T40" fmla="*/ 37 w 65"/>
                  <a:gd name="T41" fmla="*/ 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91">
                    <a:moveTo>
                      <a:pt x="64" y="65"/>
                    </a:moveTo>
                    <a:cubicBezTo>
                      <a:pt x="64" y="82"/>
                      <a:pt x="51" y="91"/>
                      <a:pt x="33" y="91"/>
                    </a:cubicBezTo>
                    <a:cubicBezTo>
                      <a:pt x="0" y="91"/>
                      <a:pt x="0" y="91"/>
                      <a:pt x="0" y="91"/>
                    </a:cubicBezTo>
                    <a:cubicBezTo>
                      <a:pt x="9" y="0"/>
                      <a:pt x="9" y="0"/>
                      <a:pt x="9" y="0"/>
                    </a:cubicBezTo>
                    <a:cubicBezTo>
                      <a:pt x="37" y="0"/>
                      <a:pt x="37" y="0"/>
                      <a:pt x="37" y="0"/>
                    </a:cubicBezTo>
                    <a:cubicBezTo>
                      <a:pt x="55" y="0"/>
                      <a:pt x="65" y="9"/>
                      <a:pt x="65" y="23"/>
                    </a:cubicBezTo>
                    <a:cubicBezTo>
                      <a:pt x="65" y="35"/>
                      <a:pt x="60" y="43"/>
                      <a:pt x="49" y="47"/>
                    </a:cubicBezTo>
                    <a:cubicBezTo>
                      <a:pt x="49" y="47"/>
                      <a:pt x="49" y="47"/>
                      <a:pt x="49" y="47"/>
                    </a:cubicBezTo>
                    <a:cubicBezTo>
                      <a:pt x="59" y="50"/>
                      <a:pt x="64" y="56"/>
                      <a:pt x="64" y="65"/>
                    </a:cubicBezTo>
                    <a:close/>
                    <a:moveTo>
                      <a:pt x="56" y="65"/>
                    </a:moveTo>
                    <a:cubicBezTo>
                      <a:pt x="56" y="56"/>
                      <a:pt x="50" y="51"/>
                      <a:pt x="36" y="51"/>
                    </a:cubicBezTo>
                    <a:cubicBezTo>
                      <a:pt x="12" y="51"/>
                      <a:pt x="12" y="51"/>
                      <a:pt x="12" y="51"/>
                    </a:cubicBezTo>
                    <a:cubicBezTo>
                      <a:pt x="8" y="84"/>
                      <a:pt x="8" y="84"/>
                      <a:pt x="8" y="84"/>
                    </a:cubicBezTo>
                    <a:cubicBezTo>
                      <a:pt x="33" y="84"/>
                      <a:pt x="33" y="84"/>
                      <a:pt x="33" y="84"/>
                    </a:cubicBezTo>
                    <a:cubicBezTo>
                      <a:pt x="47" y="84"/>
                      <a:pt x="56" y="78"/>
                      <a:pt x="56" y="65"/>
                    </a:cubicBezTo>
                    <a:close/>
                    <a:moveTo>
                      <a:pt x="37" y="7"/>
                    </a:moveTo>
                    <a:cubicBezTo>
                      <a:pt x="16" y="7"/>
                      <a:pt x="16" y="7"/>
                      <a:pt x="16" y="7"/>
                    </a:cubicBezTo>
                    <a:cubicBezTo>
                      <a:pt x="13" y="45"/>
                      <a:pt x="13" y="45"/>
                      <a:pt x="13" y="45"/>
                    </a:cubicBezTo>
                    <a:cubicBezTo>
                      <a:pt x="33" y="45"/>
                      <a:pt x="33" y="45"/>
                      <a:pt x="33" y="45"/>
                    </a:cubicBezTo>
                    <a:cubicBezTo>
                      <a:pt x="48" y="45"/>
                      <a:pt x="57" y="38"/>
                      <a:pt x="57" y="23"/>
                    </a:cubicBezTo>
                    <a:cubicBezTo>
                      <a:pt x="57" y="12"/>
                      <a:pt x="50"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356"/>
              <p:cNvSpPr>
                <a:spLocks noEditPoints="1"/>
              </p:cNvSpPr>
              <p:nvPr userDrawn="1"/>
            </p:nvSpPr>
            <p:spPr bwMode="auto">
              <a:xfrm>
                <a:off x="-2555" y="7916"/>
                <a:ext cx="115" cy="126"/>
              </a:xfrm>
              <a:custGeom>
                <a:avLst/>
                <a:gdLst>
                  <a:gd name="T0" fmla="*/ 7 w 58"/>
                  <a:gd name="T1" fmla="*/ 33 h 64"/>
                  <a:gd name="T2" fmla="*/ 7 w 58"/>
                  <a:gd name="T3" fmla="*/ 36 h 64"/>
                  <a:gd name="T4" fmla="*/ 27 w 58"/>
                  <a:gd name="T5" fmla="*/ 57 h 64"/>
                  <a:gd name="T6" fmla="*/ 49 w 58"/>
                  <a:gd name="T7" fmla="*/ 45 h 64"/>
                  <a:gd name="T8" fmla="*/ 55 w 58"/>
                  <a:gd name="T9" fmla="*/ 47 h 64"/>
                  <a:gd name="T10" fmla="*/ 27 w 58"/>
                  <a:gd name="T11" fmla="*/ 64 h 64"/>
                  <a:gd name="T12" fmla="*/ 0 w 58"/>
                  <a:gd name="T13" fmla="*/ 37 h 64"/>
                  <a:gd name="T14" fmla="*/ 33 w 58"/>
                  <a:gd name="T15" fmla="*/ 0 h 64"/>
                  <a:gd name="T16" fmla="*/ 58 w 58"/>
                  <a:gd name="T17" fmla="*/ 26 h 64"/>
                  <a:gd name="T18" fmla="*/ 58 w 58"/>
                  <a:gd name="T19" fmla="*/ 33 h 64"/>
                  <a:gd name="T20" fmla="*/ 7 w 58"/>
                  <a:gd name="T21" fmla="*/ 33 h 64"/>
                  <a:gd name="T22" fmla="*/ 8 w 58"/>
                  <a:gd name="T23" fmla="*/ 27 h 64"/>
                  <a:gd name="T24" fmla="*/ 51 w 58"/>
                  <a:gd name="T25" fmla="*/ 27 h 64"/>
                  <a:gd name="T26" fmla="*/ 51 w 58"/>
                  <a:gd name="T27" fmla="*/ 26 h 64"/>
                  <a:gd name="T28" fmla="*/ 33 w 58"/>
                  <a:gd name="T29" fmla="*/ 7 h 64"/>
                  <a:gd name="T30" fmla="*/ 8 w 58"/>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4">
                    <a:moveTo>
                      <a:pt x="7" y="33"/>
                    </a:moveTo>
                    <a:cubicBezTo>
                      <a:pt x="7" y="34"/>
                      <a:pt x="7" y="35"/>
                      <a:pt x="7" y="36"/>
                    </a:cubicBezTo>
                    <a:cubicBezTo>
                      <a:pt x="7" y="50"/>
                      <a:pt x="15" y="57"/>
                      <a:pt x="27" y="57"/>
                    </a:cubicBezTo>
                    <a:cubicBezTo>
                      <a:pt x="36" y="57"/>
                      <a:pt x="44" y="53"/>
                      <a:pt x="49" y="45"/>
                    </a:cubicBezTo>
                    <a:cubicBezTo>
                      <a:pt x="55" y="47"/>
                      <a:pt x="55" y="47"/>
                      <a:pt x="55" y="47"/>
                    </a:cubicBezTo>
                    <a:cubicBezTo>
                      <a:pt x="50" y="57"/>
                      <a:pt x="39" y="64"/>
                      <a:pt x="27" y="64"/>
                    </a:cubicBezTo>
                    <a:cubicBezTo>
                      <a:pt x="11" y="64"/>
                      <a:pt x="0" y="53"/>
                      <a:pt x="0" y="37"/>
                    </a:cubicBezTo>
                    <a:cubicBezTo>
                      <a:pt x="0" y="17"/>
                      <a:pt x="14" y="0"/>
                      <a:pt x="33" y="0"/>
                    </a:cubicBezTo>
                    <a:cubicBezTo>
                      <a:pt x="48" y="0"/>
                      <a:pt x="58" y="10"/>
                      <a:pt x="58" y="26"/>
                    </a:cubicBezTo>
                    <a:cubicBezTo>
                      <a:pt x="58" y="28"/>
                      <a:pt x="58" y="31"/>
                      <a:pt x="58" y="33"/>
                    </a:cubicBezTo>
                    <a:lnTo>
                      <a:pt x="7" y="33"/>
                    </a:lnTo>
                    <a:close/>
                    <a:moveTo>
                      <a:pt x="8" y="27"/>
                    </a:moveTo>
                    <a:cubicBezTo>
                      <a:pt x="51" y="27"/>
                      <a:pt x="51" y="27"/>
                      <a:pt x="51" y="27"/>
                    </a:cubicBezTo>
                    <a:cubicBezTo>
                      <a:pt x="51" y="26"/>
                      <a:pt x="51" y="26"/>
                      <a:pt x="51" y="26"/>
                    </a:cubicBezTo>
                    <a:cubicBezTo>
                      <a:pt x="51" y="13"/>
                      <a:pt x="44" y="7"/>
                      <a:pt x="33" y="7"/>
                    </a:cubicBezTo>
                    <a:cubicBezTo>
                      <a:pt x="20" y="7"/>
                      <a:pt x="11" y="15"/>
                      <a:pt x="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357"/>
              <p:cNvSpPr>
                <a:spLocks/>
              </p:cNvSpPr>
              <p:nvPr userDrawn="1"/>
            </p:nvSpPr>
            <p:spPr bwMode="auto">
              <a:xfrm>
                <a:off x="-2337" y="7859"/>
                <a:ext cx="34" cy="179"/>
              </a:xfrm>
              <a:custGeom>
                <a:avLst/>
                <a:gdLst>
                  <a:gd name="T0" fmla="*/ 18 w 34"/>
                  <a:gd name="T1" fmla="*/ 0 h 179"/>
                  <a:gd name="T2" fmla="*/ 34 w 34"/>
                  <a:gd name="T3" fmla="*/ 0 h 179"/>
                  <a:gd name="T4" fmla="*/ 14 w 34"/>
                  <a:gd name="T5" fmla="*/ 179 h 179"/>
                  <a:gd name="T6" fmla="*/ 0 w 34"/>
                  <a:gd name="T7" fmla="*/ 179 h 179"/>
                  <a:gd name="T8" fmla="*/ 18 w 34"/>
                  <a:gd name="T9" fmla="*/ 0 h 179"/>
                </a:gdLst>
                <a:ahLst/>
                <a:cxnLst>
                  <a:cxn ang="0">
                    <a:pos x="T0" y="T1"/>
                  </a:cxn>
                  <a:cxn ang="0">
                    <a:pos x="T2" y="T3"/>
                  </a:cxn>
                  <a:cxn ang="0">
                    <a:pos x="T4" y="T5"/>
                  </a:cxn>
                  <a:cxn ang="0">
                    <a:pos x="T6" y="T7"/>
                  </a:cxn>
                  <a:cxn ang="0">
                    <a:pos x="T8" y="T9"/>
                  </a:cxn>
                </a:cxnLst>
                <a:rect l="0" t="0" r="r" b="b"/>
                <a:pathLst>
                  <a:path w="34" h="179">
                    <a:moveTo>
                      <a:pt x="18" y="0"/>
                    </a:moveTo>
                    <a:lnTo>
                      <a:pt x="34" y="0"/>
                    </a:lnTo>
                    <a:lnTo>
                      <a:pt x="14" y="179"/>
                    </a:lnTo>
                    <a:lnTo>
                      <a:pt x="0" y="179"/>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358"/>
              <p:cNvSpPr>
                <a:spLocks/>
              </p:cNvSpPr>
              <p:nvPr userDrawn="1"/>
            </p:nvSpPr>
            <p:spPr bwMode="auto">
              <a:xfrm>
                <a:off x="-2272" y="7916"/>
                <a:ext cx="109" cy="122"/>
              </a:xfrm>
              <a:custGeom>
                <a:avLst/>
                <a:gdLst>
                  <a:gd name="T0" fmla="*/ 55 w 55"/>
                  <a:gd name="T1" fmla="*/ 20 h 62"/>
                  <a:gd name="T2" fmla="*/ 55 w 55"/>
                  <a:gd name="T3" fmla="*/ 24 h 62"/>
                  <a:gd name="T4" fmla="*/ 51 w 55"/>
                  <a:gd name="T5" fmla="*/ 62 h 62"/>
                  <a:gd name="T6" fmla="*/ 44 w 55"/>
                  <a:gd name="T7" fmla="*/ 62 h 62"/>
                  <a:gd name="T8" fmla="*/ 47 w 55"/>
                  <a:gd name="T9" fmla="*/ 27 h 62"/>
                  <a:gd name="T10" fmla="*/ 48 w 55"/>
                  <a:gd name="T11" fmla="*/ 22 h 62"/>
                  <a:gd name="T12" fmla="*/ 33 w 55"/>
                  <a:gd name="T13" fmla="*/ 7 h 62"/>
                  <a:gd name="T14" fmla="*/ 11 w 55"/>
                  <a:gd name="T15" fmla="*/ 28 h 62"/>
                  <a:gd name="T16" fmla="*/ 8 w 55"/>
                  <a:gd name="T17" fmla="*/ 62 h 62"/>
                  <a:gd name="T18" fmla="*/ 0 w 55"/>
                  <a:gd name="T19" fmla="*/ 62 h 62"/>
                  <a:gd name="T20" fmla="*/ 6 w 55"/>
                  <a:gd name="T21" fmla="*/ 2 h 62"/>
                  <a:gd name="T22" fmla="*/ 13 w 55"/>
                  <a:gd name="T23" fmla="*/ 2 h 62"/>
                  <a:gd name="T24" fmla="*/ 13 w 55"/>
                  <a:gd name="T25" fmla="*/ 12 h 62"/>
                  <a:gd name="T26" fmla="*/ 13 w 55"/>
                  <a:gd name="T27" fmla="*/ 12 h 62"/>
                  <a:gd name="T28" fmla="*/ 36 w 55"/>
                  <a:gd name="T29" fmla="*/ 0 h 62"/>
                  <a:gd name="T30" fmla="*/ 55 w 55"/>
                  <a:gd name="T31"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62">
                    <a:moveTo>
                      <a:pt x="55" y="20"/>
                    </a:moveTo>
                    <a:cubicBezTo>
                      <a:pt x="55" y="22"/>
                      <a:pt x="55" y="23"/>
                      <a:pt x="55" y="24"/>
                    </a:cubicBezTo>
                    <a:cubicBezTo>
                      <a:pt x="51" y="62"/>
                      <a:pt x="51" y="62"/>
                      <a:pt x="51" y="62"/>
                    </a:cubicBezTo>
                    <a:cubicBezTo>
                      <a:pt x="44" y="62"/>
                      <a:pt x="44" y="62"/>
                      <a:pt x="44" y="62"/>
                    </a:cubicBezTo>
                    <a:cubicBezTo>
                      <a:pt x="47" y="27"/>
                      <a:pt x="47" y="27"/>
                      <a:pt x="47" y="27"/>
                    </a:cubicBezTo>
                    <a:cubicBezTo>
                      <a:pt x="47" y="25"/>
                      <a:pt x="48" y="24"/>
                      <a:pt x="48" y="22"/>
                    </a:cubicBezTo>
                    <a:cubicBezTo>
                      <a:pt x="48" y="11"/>
                      <a:pt x="43" y="7"/>
                      <a:pt x="33" y="7"/>
                    </a:cubicBezTo>
                    <a:cubicBezTo>
                      <a:pt x="22" y="7"/>
                      <a:pt x="13" y="14"/>
                      <a:pt x="11" y="28"/>
                    </a:cubicBezTo>
                    <a:cubicBezTo>
                      <a:pt x="8" y="62"/>
                      <a:pt x="8" y="62"/>
                      <a:pt x="8" y="62"/>
                    </a:cubicBezTo>
                    <a:cubicBezTo>
                      <a:pt x="0" y="62"/>
                      <a:pt x="0" y="62"/>
                      <a:pt x="0" y="62"/>
                    </a:cubicBezTo>
                    <a:cubicBezTo>
                      <a:pt x="6" y="2"/>
                      <a:pt x="6" y="2"/>
                      <a:pt x="6" y="2"/>
                    </a:cubicBezTo>
                    <a:cubicBezTo>
                      <a:pt x="13" y="2"/>
                      <a:pt x="13" y="2"/>
                      <a:pt x="13" y="2"/>
                    </a:cubicBezTo>
                    <a:cubicBezTo>
                      <a:pt x="13" y="12"/>
                      <a:pt x="13" y="12"/>
                      <a:pt x="13" y="12"/>
                    </a:cubicBezTo>
                    <a:cubicBezTo>
                      <a:pt x="13" y="12"/>
                      <a:pt x="13" y="12"/>
                      <a:pt x="13" y="12"/>
                    </a:cubicBezTo>
                    <a:cubicBezTo>
                      <a:pt x="18" y="5"/>
                      <a:pt x="26" y="0"/>
                      <a:pt x="36" y="0"/>
                    </a:cubicBezTo>
                    <a:cubicBezTo>
                      <a:pt x="48" y="0"/>
                      <a:pt x="55" y="7"/>
                      <a:pt x="5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359"/>
              <p:cNvSpPr>
                <a:spLocks/>
              </p:cNvSpPr>
              <p:nvPr userDrawn="1"/>
            </p:nvSpPr>
            <p:spPr bwMode="auto">
              <a:xfrm>
                <a:off x="-2125" y="7916"/>
                <a:ext cx="109" cy="122"/>
              </a:xfrm>
              <a:custGeom>
                <a:avLst/>
                <a:gdLst>
                  <a:gd name="T0" fmla="*/ 55 w 55"/>
                  <a:gd name="T1" fmla="*/ 20 h 62"/>
                  <a:gd name="T2" fmla="*/ 55 w 55"/>
                  <a:gd name="T3" fmla="*/ 24 h 62"/>
                  <a:gd name="T4" fmla="*/ 51 w 55"/>
                  <a:gd name="T5" fmla="*/ 62 h 62"/>
                  <a:gd name="T6" fmla="*/ 44 w 55"/>
                  <a:gd name="T7" fmla="*/ 62 h 62"/>
                  <a:gd name="T8" fmla="*/ 47 w 55"/>
                  <a:gd name="T9" fmla="*/ 27 h 62"/>
                  <a:gd name="T10" fmla="*/ 48 w 55"/>
                  <a:gd name="T11" fmla="*/ 22 h 62"/>
                  <a:gd name="T12" fmla="*/ 33 w 55"/>
                  <a:gd name="T13" fmla="*/ 7 h 62"/>
                  <a:gd name="T14" fmla="*/ 11 w 55"/>
                  <a:gd name="T15" fmla="*/ 28 h 62"/>
                  <a:gd name="T16" fmla="*/ 8 w 55"/>
                  <a:gd name="T17" fmla="*/ 62 h 62"/>
                  <a:gd name="T18" fmla="*/ 0 w 55"/>
                  <a:gd name="T19" fmla="*/ 62 h 62"/>
                  <a:gd name="T20" fmla="*/ 6 w 55"/>
                  <a:gd name="T21" fmla="*/ 2 h 62"/>
                  <a:gd name="T22" fmla="*/ 13 w 55"/>
                  <a:gd name="T23" fmla="*/ 2 h 62"/>
                  <a:gd name="T24" fmla="*/ 13 w 55"/>
                  <a:gd name="T25" fmla="*/ 12 h 62"/>
                  <a:gd name="T26" fmla="*/ 13 w 55"/>
                  <a:gd name="T27" fmla="*/ 12 h 62"/>
                  <a:gd name="T28" fmla="*/ 36 w 55"/>
                  <a:gd name="T29" fmla="*/ 0 h 62"/>
                  <a:gd name="T30" fmla="*/ 55 w 55"/>
                  <a:gd name="T31"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62">
                    <a:moveTo>
                      <a:pt x="55" y="20"/>
                    </a:moveTo>
                    <a:cubicBezTo>
                      <a:pt x="55" y="22"/>
                      <a:pt x="55" y="23"/>
                      <a:pt x="55" y="24"/>
                    </a:cubicBezTo>
                    <a:cubicBezTo>
                      <a:pt x="51" y="62"/>
                      <a:pt x="51" y="62"/>
                      <a:pt x="51" y="62"/>
                    </a:cubicBezTo>
                    <a:cubicBezTo>
                      <a:pt x="44" y="62"/>
                      <a:pt x="44" y="62"/>
                      <a:pt x="44" y="62"/>
                    </a:cubicBezTo>
                    <a:cubicBezTo>
                      <a:pt x="47" y="27"/>
                      <a:pt x="47" y="27"/>
                      <a:pt x="47" y="27"/>
                    </a:cubicBezTo>
                    <a:cubicBezTo>
                      <a:pt x="47" y="25"/>
                      <a:pt x="48" y="24"/>
                      <a:pt x="48" y="22"/>
                    </a:cubicBezTo>
                    <a:cubicBezTo>
                      <a:pt x="48" y="11"/>
                      <a:pt x="43" y="7"/>
                      <a:pt x="33" y="7"/>
                    </a:cubicBezTo>
                    <a:cubicBezTo>
                      <a:pt x="22" y="7"/>
                      <a:pt x="13" y="14"/>
                      <a:pt x="11" y="28"/>
                    </a:cubicBezTo>
                    <a:cubicBezTo>
                      <a:pt x="8" y="62"/>
                      <a:pt x="8" y="62"/>
                      <a:pt x="8" y="62"/>
                    </a:cubicBezTo>
                    <a:cubicBezTo>
                      <a:pt x="0" y="62"/>
                      <a:pt x="0" y="62"/>
                      <a:pt x="0" y="62"/>
                    </a:cubicBezTo>
                    <a:cubicBezTo>
                      <a:pt x="6" y="2"/>
                      <a:pt x="6" y="2"/>
                      <a:pt x="6" y="2"/>
                    </a:cubicBezTo>
                    <a:cubicBezTo>
                      <a:pt x="13" y="2"/>
                      <a:pt x="13" y="2"/>
                      <a:pt x="13" y="2"/>
                    </a:cubicBezTo>
                    <a:cubicBezTo>
                      <a:pt x="13" y="12"/>
                      <a:pt x="13" y="12"/>
                      <a:pt x="13" y="12"/>
                    </a:cubicBezTo>
                    <a:cubicBezTo>
                      <a:pt x="13" y="12"/>
                      <a:pt x="13" y="12"/>
                      <a:pt x="13" y="12"/>
                    </a:cubicBezTo>
                    <a:cubicBezTo>
                      <a:pt x="18" y="5"/>
                      <a:pt x="26" y="0"/>
                      <a:pt x="36" y="0"/>
                    </a:cubicBezTo>
                    <a:cubicBezTo>
                      <a:pt x="48" y="0"/>
                      <a:pt x="55" y="7"/>
                      <a:pt x="5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360"/>
              <p:cNvSpPr>
                <a:spLocks noEditPoints="1"/>
              </p:cNvSpPr>
              <p:nvPr userDrawn="1"/>
            </p:nvSpPr>
            <p:spPr bwMode="auto">
              <a:xfrm>
                <a:off x="-1980" y="7916"/>
                <a:ext cx="122" cy="126"/>
              </a:xfrm>
              <a:custGeom>
                <a:avLst/>
                <a:gdLst>
                  <a:gd name="T0" fmla="*/ 0 w 62"/>
                  <a:gd name="T1" fmla="*/ 36 h 64"/>
                  <a:gd name="T2" fmla="*/ 34 w 62"/>
                  <a:gd name="T3" fmla="*/ 0 h 64"/>
                  <a:gd name="T4" fmla="*/ 62 w 62"/>
                  <a:gd name="T5" fmla="*/ 28 h 64"/>
                  <a:gd name="T6" fmla="*/ 28 w 62"/>
                  <a:gd name="T7" fmla="*/ 64 h 64"/>
                  <a:gd name="T8" fmla="*/ 0 w 62"/>
                  <a:gd name="T9" fmla="*/ 36 h 64"/>
                  <a:gd name="T10" fmla="*/ 54 w 62"/>
                  <a:gd name="T11" fmla="*/ 28 h 64"/>
                  <a:gd name="T12" fmla="*/ 34 w 62"/>
                  <a:gd name="T13" fmla="*/ 7 h 64"/>
                  <a:gd name="T14" fmla="*/ 8 w 62"/>
                  <a:gd name="T15" fmla="*/ 35 h 64"/>
                  <a:gd name="T16" fmla="*/ 28 w 62"/>
                  <a:gd name="T17" fmla="*/ 57 h 64"/>
                  <a:gd name="T18" fmla="*/ 54 w 62"/>
                  <a:gd name="T19" fmla="*/ 2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4">
                    <a:moveTo>
                      <a:pt x="0" y="36"/>
                    </a:moveTo>
                    <a:cubicBezTo>
                      <a:pt x="0" y="16"/>
                      <a:pt x="14" y="0"/>
                      <a:pt x="34" y="0"/>
                    </a:cubicBezTo>
                    <a:cubicBezTo>
                      <a:pt x="50" y="0"/>
                      <a:pt x="62" y="11"/>
                      <a:pt x="62" y="28"/>
                    </a:cubicBezTo>
                    <a:cubicBezTo>
                      <a:pt x="62" y="47"/>
                      <a:pt x="47" y="64"/>
                      <a:pt x="28" y="64"/>
                    </a:cubicBezTo>
                    <a:cubicBezTo>
                      <a:pt x="11" y="64"/>
                      <a:pt x="0" y="52"/>
                      <a:pt x="0" y="36"/>
                    </a:cubicBezTo>
                    <a:close/>
                    <a:moveTo>
                      <a:pt x="54" y="28"/>
                    </a:moveTo>
                    <a:cubicBezTo>
                      <a:pt x="54" y="15"/>
                      <a:pt x="46" y="7"/>
                      <a:pt x="34" y="7"/>
                    </a:cubicBezTo>
                    <a:cubicBezTo>
                      <a:pt x="18" y="7"/>
                      <a:pt x="8" y="20"/>
                      <a:pt x="8" y="35"/>
                    </a:cubicBezTo>
                    <a:cubicBezTo>
                      <a:pt x="8" y="49"/>
                      <a:pt x="16" y="57"/>
                      <a:pt x="28" y="57"/>
                    </a:cubicBezTo>
                    <a:cubicBezTo>
                      <a:pt x="43" y="57"/>
                      <a:pt x="54" y="44"/>
                      <a:pt x="5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361"/>
              <p:cNvSpPr>
                <a:spLocks/>
              </p:cNvSpPr>
              <p:nvPr userDrawn="1"/>
            </p:nvSpPr>
            <p:spPr bwMode="auto">
              <a:xfrm>
                <a:off x="-1832" y="7920"/>
                <a:ext cx="117" cy="118"/>
              </a:xfrm>
              <a:custGeom>
                <a:avLst/>
                <a:gdLst>
                  <a:gd name="T0" fmla="*/ 0 w 117"/>
                  <a:gd name="T1" fmla="*/ 0 h 118"/>
                  <a:gd name="T2" fmla="*/ 16 w 117"/>
                  <a:gd name="T3" fmla="*/ 0 h 118"/>
                  <a:gd name="T4" fmla="*/ 48 w 117"/>
                  <a:gd name="T5" fmla="*/ 100 h 118"/>
                  <a:gd name="T6" fmla="*/ 48 w 117"/>
                  <a:gd name="T7" fmla="*/ 100 h 118"/>
                  <a:gd name="T8" fmla="*/ 101 w 117"/>
                  <a:gd name="T9" fmla="*/ 0 h 118"/>
                  <a:gd name="T10" fmla="*/ 117 w 117"/>
                  <a:gd name="T11" fmla="*/ 0 h 118"/>
                  <a:gd name="T12" fmla="*/ 54 w 117"/>
                  <a:gd name="T13" fmla="*/ 118 h 118"/>
                  <a:gd name="T14" fmla="*/ 40 w 117"/>
                  <a:gd name="T15" fmla="*/ 118 h 118"/>
                  <a:gd name="T16" fmla="*/ 0 w 117"/>
                  <a:gd name="T1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8">
                    <a:moveTo>
                      <a:pt x="0" y="0"/>
                    </a:moveTo>
                    <a:lnTo>
                      <a:pt x="16" y="0"/>
                    </a:lnTo>
                    <a:lnTo>
                      <a:pt x="48" y="100"/>
                    </a:lnTo>
                    <a:lnTo>
                      <a:pt x="48" y="100"/>
                    </a:lnTo>
                    <a:lnTo>
                      <a:pt x="101" y="0"/>
                    </a:lnTo>
                    <a:lnTo>
                      <a:pt x="117" y="0"/>
                    </a:lnTo>
                    <a:lnTo>
                      <a:pt x="54" y="118"/>
                    </a:lnTo>
                    <a:lnTo>
                      <a:pt x="40" y="11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362"/>
              <p:cNvSpPr>
                <a:spLocks noEditPoints="1"/>
              </p:cNvSpPr>
              <p:nvPr userDrawn="1"/>
            </p:nvSpPr>
            <p:spPr bwMode="auto">
              <a:xfrm>
                <a:off x="-1701" y="7916"/>
                <a:ext cx="123" cy="126"/>
              </a:xfrm>
              <a:custGeom>
                <a:avLst/>
                <a:gdLst>
                  <a:gd name="T0" fmla="*/ 62 w 62"/>
                  <a:gd name="T1" fmla="*/ 2 h 64"/>
                  <a:gd name="T2" fmla="*/ 56 w 62"/>
                  <a:gd name="T3" fmla="*/ 62 h 64"/>
                  <a:gd name="T4" fmla="*/ 49 w 62"/>
                  <a:gd name="T5" fmla="*/ 62 h 64"/>
                  <a:gd name="T6" fmla="*/ 50 w 62"/>
                  <a:gd name="T7" fmla="*/ 52 h 64"/>
                  <a:gd name="T8" fmla="*/ 50 w 62"/>
                  <a:gd name="T9" fmla="*/ 52 h 64"/>
                  <a:gd name="T10" fmla="*/ 26 w 62"/>
                  <a:gd name="T11" fmla="*/ 64 h 64"/>
                  <a:gd name="T12" fmla="*/ 0 w 62"/>
                  <a:gd name="T13" fmla="*/ 36 h 64"/>
                  <a:gd name="T14" fmla="*/ 33 w 62"/>
                  <a:gd name="T15" fmla="*/ 0 h 64"/>
                  <a:gd name="T16" fmla="*/ 54 w 62"/>
                  <a:gd name="T17" fmla="*/ 12 h 64"/>
                  <a:gd name="T18" fmla="*/ 54 w 62"/>
                  <a:gd name="T19" fmla="*/ 12 h 64"/>
                  <a:gd name="T20" fmla="*/ 56 w 62"/>
                  <a:gd name="T21" fmla="*/ 2 h 64"/>
                  <a:gd name="T22" fmla="*/ 62 w 62"/>
                  <a:gd name="T23" fmla="*/ 2 h 64"/>
                  <a:gd name="T24" fmla="*/ 33 w 62"/>
                  <a:gd name="T25" fmla="*/ 7 h 64"/>
                  <a:gd name="T26" fmla="*/ 8 w 62"/>
                  <a:gd name="T27" fmla="*/ 36 h 64"/>
                  <a:gd name="T28" fmla="*/ 28 w 62"/>
                  <a:gd name="T29" fmla="*/ 57 h 64"/>
                  <a:gd name="T30" fmla="*/ 51 w 62"/>
                  <a:gd name="T31" fmla="*/ 37 h 64"/>
                  <a:gd name="T32" fmla="*/ 52 w 62"/>
                  <a:gd name="T33" fmla="*/ 26 h 64"/>
                  <a:gd name="T34" fmla="*/ 33 w 62"/>
                  <a:gd name="T35" fmla="*/ 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4">
                    <a:moveTo>
                      <a:pt x="62" y="2"/>
                    </a:moveTo>
                    <a:cubicBezTo>
                      <a:pt x="56" y="62"/>
                      <a:pt x="56" y="62"/>
                      <a:pt x="56" y="62"/>
                    </a:cubicBezTo>
                    <a:cubicBezTo>
                      <a:pt x="49" y="62"/>
                      <a:pt x="49" y="62"/>
                      <a:pt x="49" y="62"/>
                    </a:cubicBezTo>
                    <a:cubicBezTo>
                      <a:pt x="50" y="52"/>
                      <a:pt x="50" y="52"/>
                      <a:pt x="50" y="52"/>
                    </a:cubicBezTo>
                    <a:cubicBezTo>
                      <a:pt x="50" y="52"/>
                      <a:pt x="50" y="52"/>
                      <a:pt x="50" y="52"/>
                    </a:cubicBezTo>
                    <a:cubicBezTo>
                      <a:pt x="45" y="59"/>
                      <a:pt x="36" y="64"/>
                      <a:pt x="26" y="64"/>
                    </a:cubicBezTo>
                    <a:cubicBezTo>
                      <a:pt x="11" y="64"/>
                      <a:pt x="0" y="53"/>
                      <a:pt x="0" y="36"/>
                    </a:cubicBezTo>
                    <a:cubicBezTo>
                      <a:pt x="0" y="16"/>
                      <a:pt x="14" y="0"/>
                      <a:pt x="33" y="0"/>
                    </a:cubicBezTo>
                    <a:cubicBezTo>
                      <a:pt x="42" y="0"/>
                      <a:pt x="50" y="5"/>
                      <a:pt x="54" y="12"/>
                    </a:cubicBezTo>
                    <a:cubicBezTo>
                      <a:pt x="54" y="12"/>
                      <a:pt x="54" y="12"/>
                      <a:pt x="54" y="12"/>
                    </a:cubicBezTo>
                    <a:cubicBezTo>
                      <a:pt x="56" y="2"/>
                      <a:pt x="56" y="2"/>
                      <a:pt x="56" y="2"/>
                    </a:cubicBezTo>
                    <a:lnTo>
                      <a:pt x="62" y="2"/>
                    </a:lnTo>
                    <a:close/>
                    <a:moveTo>
                      <a:pt x="33" y="7"/>
                    </a:moveTo>
                    <a:cubicBezTo>
                      <a:pt x="18" y="7"/>
                      <a:pt x="8" y="20"/>
                      <a:pt x="8" y="36"/>
                    </a:cubicBezTo>
                    <a:cubicBezTo>
                      <a:pt x="8" y="49"/>
                      <a:pt x="16" y="57"/>
                      <a:pt x="28" y="57"/>
                    </a:cubicBezTo>
                    <a:cubicBezTo>
                      <a:pt x="40" y="57"/>
                      <a:pt x="50" y="49"/>
                      <a:pt x="51" y="37"/>
                    </a:cubicBezTo>
                    <a:cubicBezTo>
                      <a:pt x="52" y="26"/>
                      <a:pt x="52" y="26"/>
                      <a:pt x="52" y="26"/>
                    </a:cubicBezTo>
                    <a:cubicBezTo>
                      <a:pt x="53" y="15"/>
                      <a:pt x="45" y="7"/>
                      <a:pt x="3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363"/>
              <p:cNvSpPr>
                <a:spLocks/>
              </p:cNvSpPr>
              <p:nvPr userDrawn="1"/>
            </p:nvSpPr>
            <p:spPr bwMode="auto">
              <a:xfrm>
                <a:off x="-1549" y="7889"/>
                <a:ext cx="76" cy="153"/>
              </a:xfrm>
              <a:custGeom>
                <a:avLst/>
                <a:gdLst>
                  <a:gd name="T0" fmla="*/ 16 w 38"/>
                  <a:gd name="T1" fmla="*/ 56 h 78"/>
                  <a:gd name="T2" fmla="*/ 27 w 38"/>
                  <a:gd name="T3" fmla="*/ 71 h 78"/>
                  <a:gd name="T4" fmla="*/ 33 w 38"/>
                  <a:gd name="T5" fmla="*/ 70 h 78"/>
                  <a:gd name="T6" fmla="*/ 32 w 38"/>
                  <a:gd name="T7" fmla="*/ 77 h 78"/>
                  <a:gd name="T8" fmla="*/ 25 w 38"/>
                  <a:gd name="T9" fmla="*/ 78 h 78"/>
                  <a:gd name="T10" fmla="*/ 8 w 38"/>
                  <a:gd name="T11" fmla="*/ 61 h 78"/>
                  <a:gd name="T12" fmla="*/ 8 w 38"/>
                  <a:gd name="T13" fmla="*/ 56 h 78"/>
                  <a:gd name="T14" fmla="*/ 12 w 38"/>
                  <a:gd name="T15" fmla="*/ 22 h 78"/>
                  <a:gd name="T16" fmla="*/ 0 w 38"/>
                  <a:gd name="T17" fmla="*/ 22 h 78"/>
                  <a:gd name="T18" fmla="*/ 0 w 38"/>
                  <a:gd name="T19" fmla="*/ 16 h 78"/>
                  <a:gd name="T20" fmla="*/ 12 w 38"/>
                  <a:gd name="T21" fmla="*/ 16 h 78"/>
                  <a:gd name="T22" fmla="*/ 14 w 38"/>
                  <a:gd name="T23" fmla="*/ 0 h 78"/>
                  <a:gd name="T24" fmla="*/ 21 w 38"/>
                  <a:gd name="T25" fmla="*/ 0 h 78"/>
                  <a:gd name="T26" fmla="*/ 20 w 38"/>
                  <a:gd name="T27" fmla="*/ 16 h 78"/>
                  <a:gd name="T28" fmla="*/ 38 w 38"/>
                  <a:gd name="T29" fmla="*/ 16 h 78"/>
                  <a:gd name="T30" fmla="*/ 38 w 38"/>
                  <a:gd name="T31" fmla="*/ 22 h 78"/>
                  <a:gd name="T32" fmla="*/ 19 w 38"/>
                  <a:gd name="T33" fmla="*/ 22 h 78"/>
                  <a:gd name="T34" fmla="*/ 16 w 38"/>
                  <a:gd name="T35" fmla="*/ 5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78">
                    <a:moveTo>
                      <a:pt x="16" y="56"/>
                    </a:moveTo>
                    <a:cubicBezTo>
                      <a:pt x="14" y="67"/>
                      <a:pt x="18" y="71"/>
                      <a:pt x="27" y="71"/>
                    </a:cubicBezTo>
                    <a:cubicBezTo>
                      <a:pt x="29" y="71"/>
                      <a:pt x="31" y="71"/>
                      <a:pt x="33" y="70"/>
                    </a:cubicBezTo>
                    <a:cubicBezTo>
                      <a:pt x="32" y="77"/>
                      <a:pt x="32" y="77"/>
                      <a:pt x="32" y="77"/>
                    </a:cubicBezTo>
                    <a:cubicBezTo>
                      <a:pt x="31" y="77"/>
                      <a:pt x="28" y="78"/>
                      <a:pt x="25" y="78"/>
                    </a:cubicBezTo>
                    <a:cubicBezTo>
                      <a:pt x="14" y="78"/>
                      <a:pt x="8" y="73"/>
                      <a:pt x="8" y="61"/>
                    </a:cubicBezTo>
                    <a:cubicBezTo>
                      <a:pt x="8" y="59"/>
                      <a:pt x="8" y="58"/>
                      <a:pt x="8" y="56"/>
                    </a:cubicBezTo>
                    <a:cubicBezTo>
                      <a:pt x="12" y="22"/>
                      <a:pt x="12" y="22"/>
                      <a:pt x="12" y="22"/>
                    </a:cubicBezTo>
                    <a:cubicBezTo>
                      <a:pt x="0" y="22"/>
                      <a:pt x="0" y="22"/>
                      <a:pt x="0" y="22"/>
                    </a:cubicBezTo>
                    <a:cubicBezTo>
                      <a:pt x="0" y="16"/>
                      <a:pt x="0" y="16"/>
                      <a:pt x="0" y="16"/>
                    </a:cubicBezTo>
                    <a:cubicBezTo>
                      <a:pt x="12" y="16"/>
                      <a:pt x="12" y="16"/>
                      <a:pt x="12" y="16"/>
                    </a:cubicBezTo>
                    <a:cubicBezTo>
                      <a:pt x="14" y="0"/>
                      <a:pt x="14" y="0"/>
                      <a:pt x="14" y="0"/>
                    </a:cubicBezTo>
                    <a:cubicBezTo>
                      <a:pt x="21" y="0"/>
                      <a:pt x="21" y="0"/>
                      <a:pt x="21" y="0"/>
                    </a:cubicBezTo>
                    <a:cubicBezTo>
                      <a:pt x="20" y="16"/>
                      <a:pt x="20" y="16"/>
                      <a:pt x="20" y="16"/>
                    </a:cubicBezTo>
                    <a:cubicBezTo>
                      <a:pt x="38" y="16"/>
                      <a:pt x="38" y="16"/>
                      <a:pt x="38" y="16"/>
                    </a:cubicBezTo>
                    <a:cubicBezTo>
                      <a:pt x="38" y="22"/>
                      <a:pt x="38" y="22"/>
                      <a:pt x="38" y="22"/>
                    </a:cubicBezTo>
                    <a:cubicBezTo>
                      <a:pt x="19" y="22"/>
                      <a:pt x="19" y="22"/>
                      <a:pt x="19" y="22"/>
                    </a:cubicBezTo>
                    <a:lnTo>
                      <a:pt x="16"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364"/>
              <p:cNvSpPr>
                <a:spLocks noEditPoints="1"/>
              </p:cNvSpPr>
              <p:nvPr userDrawn="1"/>
            </p:nvSpPr>
            <p:spPr bwMode="auto">
              <a:xfrm>
                <a:off x="-1449" y="7871"/>
                <a:ext cx="35" cy="167"/>
              </a:xfrm>
              <a:custGeom>
                <a:avLst/>
                <a:gdLst>
                  <a:gd name="T0" fmla="*/ 6 w 18"/>
                  <a:gd name="T1" fmla="*/ 25 h 85"/>
                  <a:gd name="T2" fmla="*/ 14 w 18"/>
                  <a:gd name="T3" fmla="*/ 25 h 85"/>
                  <a:gd name="T4" fmla="*/ 7 w 18"/>
                  <a:gd name="T5" fmla="*/ 85 h 85"/>
                  <a:gd name="T6" fmla="*/ 0 w 18"/>
                  <a:gd name="T7" fmla="*/ 85 h 85"/>
                  <a:gd name="T8" fmla="*/ 6 w 18"/>
                  <a:gd name="T9" fmla="*/ 25 h 85"/>
                  <a:gd name="T10" fmla="*/ 6 w 18"/>
                  <a:gd name="T11" fmla="*/ 7 h 85"/>
                  <a:gd name="T12" fmla="*/ 12 w 18"/>
                  <a:gd name="T13" fmla="*/ 0 h 85"/>
                  <a:gd name="T14" fmla="*/ 18 w 18"/>
                  <a:gd name="T15" fmla="*/ 5 h 85"/>
                  <a:gd name="T16" fmla="*/ 11 w 18"/>
                  <a:gd name="T17" fmla="*/ 12 h 85"/>
                  <a:gd name="T18" fmla="*/ 6 w 18"/>
                  <a:gd name="T19"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85">
                    <a:moveTo>
                      <a:pt x="6" y="25"/>
                    </a:moveTo>
                    <a:cubicBezTo>
                      <a:pt x="14" y="25"/>
                      <a:pt x="14" y="25"/>
                      <a:pt x="14" y="25"/>
                    </a:cubicBezTo>
                    <a:cubicBezTo>
                      <a:pt x="7" y="85"/>
                      <a:pt x="7" y="85"/>
                      <a:pt x="7" y="85"/>
                    </a:cubicBezTo>
                    <a:cubicBezTo>
                      <a:pt x="0" y="85"/>
                      <a:pt x="0" y="85"/>
                      <a:pt x="0" y="85"/>
                    </a:cubicBezTo>
                    <a:lnTo>
                      <a:pt x="6" y="25"/>
                    </a:lnTo>
                    <a:close/>
                    <a:moveTo>
                      <a:pt x="6" y="7"/>
                    </a:moveTo>
                    <a:cubicBezTo>
                      <a:pt x="6" y="3"/>
                      <a:pt x="9" y="0"/>
                      <a:pt x="12" y="0"/>
                    </a:cubicBezTo>
                    <a:cubicBezTo>
                      <a:pt x="15" y="0"/>
                      <a:pt x="18" y="2"/>
                      <a:pt x="18" y="5"/>
                    </a:cubicBezTo>
                    <a:cubicBezTo>
                      <a:pt x="18" y="9"/>
                      <a:pt x="15" y="12"/>
                      <a:pt x="11" y="12"/>
                    </a:cubicBezTo>
                    <a:cubicBezTo>
                      <a:pt x="8" y="12"/>
                      <a:pt x="6" y="10"/>
                      <a:pt x="6"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365"/>
              <p:cNvSpPr>
                <a:spLocks/>
              </p:cNvSpPr>
              <p:nvPr userDrawn="1"/>
            </p:nvSpPr>
            <p:spPr bwMode="auto">
              <a:xfrm>
                <a:off x="-1394" y="7920"/>
                <a:ext cx="117" cy="118"/>
              </a:xfrm>
              <a:custGeom>
                <a:avLst/>
                <a:gdLst>
                  <a:gd name="T0" fmla="*/ 0 w 117"/>
                  <a:gd name="T1" fmla="*/ 0 h 118"/>
                  <a:gd name="T2" fmla="*/ 16 w 117"/>
                  <a:gd name="T3" fmla="*/ 0 h 118"/>
                  <a:gd name="T4" fmla="*/ 48 w 117"/>
                  <a:gd name="T5" fmla="*/ 100 h 118"/>
                  <a:gd name="T6" fmla="*/ 48 w 117"/>
                  <a:gd name="T7" fmla="*/ 100 h 118"/>
                  <a:gd name="T8" fmla="*/ 101 w 117"/>
                  <a:gd name="T9" fmla="*/ 0 h 118"/>
                  <a:gd name="T10" fmla="*/ 117 w 117"/>
                  <a:gd name="T11" fmla="*/ 0 h 118"/>
                  <a:gd name="T12" fmla="*/ 53 w 117"/>
                  <a:gd name="T13" fmla="*/ 118 h 118"/>
                  <a:gd name="T14" fmla="*/ 40 w 117"/>
                  <a:gd name="T15" fmla="*/ 118 h 118"/>
                  <a:gd name="T16" fmla="*/ 0 w 117"/>
                  <a:gd name="T1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8">
                    <a:moveTo>
                      <a:pt x="0" y="0"/>
                    </a:moveTo>
                    <a:lnTo>
                      <a:pt x="16" y="0"/>
                    </a:lnTo>
                    <a:lnTo>
                      <a:pt x="48" y="100"/>
                    </a:lnTo>
                    <a:lnTo>
                      <a:pt x="48" y="100"/>
                    </a:lnTo>
                    <a:lnTo>
                      <a:pt x="101" y="0"/>
                    </a:lnTo>
                    <a:lnTo>
                      <a:pt x="117" y="0"/>
                    </a:lnTo>
                    <a:lnTo>
                      <a:pt x="53" y="118"/>
                    </a:lnTo>
                    <a:lnTo>
                      <a:pt x="40" y="11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366"/>
              <p:cNvSpPr>
                <a:spLocks noEditPoints="1"/>
              </p:cNvSpPr>
              <p:nvPr userDrawn="1"/>
            </p:nvSpPr>
            <p:spPr bwMode="auto">
              <a:xfrm>
                <a:off x="-1263" y="7916"/>
                <a:ext cx="117" cy="126"/>
              </a:xfrm>
              <a:custGeom>
                <a:avLst/>
                <a:gdLst>
                  <a:gd name="T0" fmla="*/ 8 w 59"/>
                  <a:gd name="T1" fmla="*/ 33 h 64"/>
                  <a:gd name="T2" fmla="*/ 8 w 59"/>
                  <a:gd name="T3" fmla="*/ 36 h 64"/>
                  <a:gd name="T4" fmla="*/ 28 w 59"/>
                  <a:gd name="T5" fmla="*/ 57 h 64"/>
                  <a:gd name="T6" fmla="*/ 49 w 59"/>
                  <a:gd name="T7" fmla="*/ 45 h 64"/>
                  <a:gd name="T8" fmla="*/ 56 w 59"/>
                  <a:gd name="T9" fmla="*/ 47 h 64"/>
                  <a:gd name="T10" fmla="*/ 27 w 59"/>
                  <a:gd name="T11" fmla="*/ 64 h 64"/>
                  <a:gd name="T12" fmla="*/ 0 w 59"/>
                  <a:gd name="T13" fmla="*/ 37 h 64"/>
                  <a:gd name="T14" fmla="*/ 34 w 59"/>
                  <a:gd name="T15" fmla="*/ 0 h 64"/>
                  <a:gd name="T16" fmla="*/ 59 w 59"/>
                  <a:gd name="T17" fmla="*/ 26 h 64"/>
                  <a:gd name="T18" fmla="*/ 58 w 59"/>
                  <a:gd name="T19" fmla="*/ 33 h 64"/>
                  <a:gd name="T20" fmla="*/ 8 w 59"/>
                  <a:gd name="T21" fmla="*/ 33 h 64"/>
                  <a:gd name="T22" fmla="*/ 9 w 59"/>
                  <a:gd name="T23" fmla="*/ 27 h 64"/>
                  <a:gd name="T24" fmla="*/ 51 w 59"/>
                  <a:gd name="T25" fmla="*/ 27 h 64"/>
                  <a:gd name="T26" fmla="*/ 51 w 59"/>
                  <a:gd name="T27" fmla="*/ 26 h 64"/>
                  <a:gd name="T28" fmla="*/ 33 w 59"/>
                  <a:gd name="T29" fmla="*/ 7 h 64"/>
                  <a:gd name="T30" fmla="*/ 9 w 59"/>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4">
                    <a:moveTo>
                      <a:pt x="8" y="33"/>
                    </a:moveTo>
                    <a:cubicBezTo>
                      <a:pt x="8" y="34"/>
                      <a:pt x="8" y="35"/>
                      <a:pt x="8" y="36"/>
                    </a:cubicBezTo>
                    <a:cubicBezTo>
                      <a:pt x="8" y="50"/>
                      <a:pt x="16" y="57"/>
                      <a:pt x="28" y="57"/>
                    </a:cubicBezTo>
                    <a:cubicBezTo>
                      <a:pt x="37" y="57"/>
                      <a:pt x="44" y="53"/>
                      <a:pt x="49" y="45"/>
                    </a:cubicBezTo>
                    <a:cubicBezTo>
                      <a:pt x="56" y="47"/>
                      <a:pt x="56" y="47"/>
                      <a:pt x="56" y="47"/>
                    </a:cubicBezTo>
                    <a:cubicBezTo>
                      <a:pt x="51" y="57"/>
                      <a:pt x="40" y="64"/>
                      <a:pt x="27" y="64"/>
                    </a:cubicBezTo>
                    <a:cubicBezTo>
                      <a:pt x="11" y="64"/>
                      <a:pt x="0" y="53"/>
                      <a:pt x="0" y="37"/>
                    </a:cubicBezTo>
                    <a:cubicBezTo>
                      <a:pt x="0" y="17"/>
                      <a:pt x="14" y="0"/>
                      <a:pt x="34" y="0"/>
                    </a:cubicBezTo>
                    <a:cubicBezTo>
                      <a:pt x="49" y="0"/>
                      <a:pt x="59" y="10"/>
                      <a:pt x="59" y="26"/>
                    </a:cubicBezTo>
                    <a:cubicBezTo>
                      <a:pt x="59" y="28"/>
                      <a:pt x="58" y="31"/>
                      <a:pt x="58"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2" y="15"/>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367"/>
              <p:cNvSpPr>
                <a:spLocks/>
              </p:cNvSpPr>
              <p:nvPr userDrawn="1"/>
            </p:nvSpPr>
            <p:spPr bwMode="auto">
              <a:xfrm>
                <a:off x="-1051" y="7962"/>
                <a:ext cx="79" cy="13"/>
              </a:xfrm>
              <a:custGeom>
                <a:avLst/>
                <a:gdLst>
                  <a:gd name="T0" fmla="*/ 2 w 79"/>
                  <a:gd name="T1" fmla="*/ 0 h 13"/>
                  <a:gd name="T2" fmla="*/ 79 w 79"/>
                  <a:gd name="T3" fmla="*/ 0 h 13"/>
                  <a:gd name="T4" fmla="*/ 77 w 79"/>
                  <a:gd name="T5" fmla="*/ 13 h 13"/>
                  <a:gd name="T6" fmla="*/ 0 w 79"/>
                  <a:gd name="T7" fmla="*/ 13 h 13"/>
                  <a:gd name="T8" fmla="*/ 2 w 79"/>
                  <a:gd name="T9" fmla="*/ 0 h 13"/>
                </a:gdLst>
                <a:ahLst/>
                <a:cxnLst>
                  <a:cxn ang="0">
                    <a:pos x="T0" y="T1"/>
                  </a:cxn>
                  <a:cxn ang="0">
                    <a:pos x="T2" y="T3"/>
                  </a:cxn>
                  <a:cxn ang="0">
                    <a:pos x="T4" y="T5"/>
                  </a:cxn>
                  <a:cxn ang="0">
                    <a:pos x="T6" y="T7"/>
                  </a:cxn>
                  <a:cxn ang="0">
                    <a:pos x="T8" y="T9"/>
                  </a:cxn>
                </a:cxnLst>
                <a:rect l="0" t="0" r="r" b="b"/>
                <a:pathLst>
                  <a:path w="79" h="13">
                    <a:moveTo>
                      <a:pt x="2" y="0"/>
                    </a:moveTo>
                    <a:lnTo>
                      <a:pt x="79" y="0"/>
                    </a:lnTo>
                    <a:lnTo>
                      <a:pt x="77" y="13"/>
                    </a:lnTo>
                    <a:lnTo>
                      <a:pt x="0" y="1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368"/>
              <p:cNvSpPr>
                <a:spLocks noEditPoints="1"/>
              </p:cNvSpPr>
              <p:nvPr userDrawn="1"/>
            </p:nvSpPr>
            <p:spPr bwMode="auto">
              <a:xfrm>
                <a:off x="-871" y="7859"/>
                <a:ext cx="129" cy="179"/>
              </a:xfrm>
              <a:custGeom>
                <a:avLst/>
                <a:gdLst>
                  <a:gd name="T0" fmla="*/ 64 w 65"/>
                  <a:gd name="T1" fmla="*/ 65 h 91"/>
                  <a:gd name="T2" fmla="*/ 33 w 65"/>
                  <a:gd name="T3" fmla="*/ 91 h 91"/>
                  <a:gd name="T4" fmla="*/ 0 w 65"/>
                  <a:gd name="T5" fmla="*/ 91 h 91"/>
                  <a:gd name="T6" fmla="*/ 9 w 65"/>
                  <a:gd name="T7" fmla="*/ 0 h 91"/>
                  <a:gd name="T8" fmla="*/ 37 w 65"/>
                  <a:gd name="T9" fmla="*/ 0 h 91"/>
                  <a:gd name="T10" fmla="*/ 65 w 65"/>
                  <a:gd name="T11" fmla="*/ 23 h 91"/>
                  <a:gd name="T12" fmla="*/ 49 w 65"/>
                  <a:gd name="T13" fmla="*/ 47 h 91"/>
                  <a:gd name="T14" fmla="*/ 49 w 65"/>
                  <a:gd name="T15" fmla="*/ 47 h 91"/>
                  <a:gd name="T16" fmla="*/ 64 w 65"/>
                  <a:gd name="T17" fmla="*/ 65 h 91"/>
                  <a:gd name="T18" fmla="*/ 56 w 65"/>
                  <a:gd name="T19" fmla="*/ 65 h 91"/>
                  <a:gd name="T20" fmla="*/ 37 w 65"/>
                  <a:gd name="T21" fmla="*/ 51 h 91"/>
                  <a:gd name="T22" fmla="*/ 12 w 65"/>
                  <a:gd name="T23" fmla="*/ 51 h 91"/>
                  <a:gd name="T24" fmla="*/ 9 w 65"/>
                  <a:gd name="T25" fmla="*/ 84 h 91"/>
                  <a:gd name="T26" fmla="*/ 33 w 65"/>
                  <a:gd name="T27" fmla="*/ 84 h 91"/>
                  <a:gd name="T28" fmla="*/ 56 w 65"/>
                  <a:gd name="T29" fmla="*/ 65 h 91"/>
                  <a:gd name="T30" fmla="*/ 37 w 65"/>
                  <a:gd name="T31" fmla="*/ 7 h 91"/>
                  <a:gd name="T32" fmla="*/ 17 w 65"/>
                  <a:gd name="T33" fmla="*/ 7 h 91"/>
                  <a:gd name="T34" fmla="*/ 13 w 65"/>
                  <a:gd name="T35" fmla="*/ 45 h 91"/>
                  <a:gd name="T36" fmla="*/ 33 w 65"/>
                  <a:gd name="T37" fmla="*/ 45 h 91"/>
                  <a:gd name="T38" fmla="*/ 57 w 65"/>
                  <a:gd name="T39" fmla="*/ 23 h 91"/>
                  <a:gd name="T40" fmla="*/ 37 w 65"/>
                  <a:gd name="T41" fmla="*/ 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91">
                    <a:moveTo>
                      <a:pt x="64" y="65"/>
                    </a:moveTo>
                    <a:cubicBezTo>
                      <a:pt x="64" y="82"/>
                      <a:pt x="51" y="91"/>
                      <a:pt x="33" y="91"/>
                    </a:cubicBezTo>
                    <a:cubicBezTo>
                      <a:pt x="0" y="91"/>
                      <a:pt x="0" y="91"/>
                      <a:pt x="0" y="91"/>
                    </a:cubicBezTo>
                    <a:cubicBezTo>
                      <a:pt x="9" y="0"/>
                      <a:pt x="9" y="0"/>
                      <a:pt x="9" y="0"/>
                    </a:cubicBezTo>
                    <a:cubicBezTo>
                      <a:pt x="37" y="0"/>
                      <a:pt x="37" y="0"/>
                      <a:pt x="37" y="0"/>
                    </a:cubicBezTo>
                    <a:cubicBezTo>
                      <a:pt x="55" y="0"/>
                      <a:pt x="65" y="9"/>
                      <a:pt x="65" y="23"/>
                    </a:cubicBezTo>
                    <a:cubicBezTo>
                      <a:pt x="65" y="35"/>
                      <a:pt x="60" y="43"/>
                      <a:pt x="49" y="47"/>
                    </a:cubicBezTo>
                    <a:cubicBezTo>
                      <a:pt x="49" y="47"/>
                      <a:pt x="49" y="47"/>
                      <a:pt x="49" y="47"/>
                    </a:cubicBezTo>
                    <a:cubicBezTo>
                      <a:pt x="59" y="50"/>
                      <a:pt x="64" y="56"/>
                      <a:pt x="64" y="65"/>
                    </a:cubicBezTo>
                    <a:close/>
                    <a:moveTo>
                      <a:pt x="56" y="65"/>
                    </a:moveTo>
                    <a:cubicBezTo>
                      <a:pt x="56" y="56"/>
                      <a:pt x="50" y="51"/>
                      <a:pt x="37" y="51"/>
                    </a:cubicBezTo>
                    <a:cubicBezTo>
                      <a:pt x="12" y="51"/>
                      <a:pt x="12" y="51"/>
                      <a:pt x="12" y="51"/>
                    </a:cubicBezTo>
                    <a:cubicBezTo>
                      <a:pt x="9" y="84"/>
                      <a:pt x="9" y="84"/>
                      <a:pt x="9" y="84"/>
                    </a:cubicBezTo>
                    <a:cubicBezTo>
                      <a:pt x="33" y="84"/>
                      <a:pt x="33" y="84"/>
                      <a:pt x="33" y="84"/>
                    </a:cubicBezTo>
                    <a:cubicBezTo>
                      <a:pt x="47" y="84"/>
                      <a:pt x="56" y="78"/>
                      <a:pt x="56" y="65"/>
                    </a:cubicBezTo>
                    <a:close/>
                    <a:moveTo>
                      <a:pt x="37" y="7"/>
                    </a:moveTo>
                    <a:cubicBezTo>
                      <a:pt x="17" y="7"/>
                      <a:pt x="17" y="7"/>
                      <a:pt x="17" y="7"/>
                    </a:cubicBezTo>
                    <a:cubicBezTo>
                      <a:pt x="13" y="45"/>
                      <a:pt x="13" y="45"/>
                      <a:pt x="13" y="45"/>
                    </a:cubicBezTo>
                    <a:cubicBezTo>
                      <a:pt x="33" y="45"/>
                      <a:pt x="33" y="45"/>
                      <a:pt x="33" y="45"/>
                    </a:cubicBezTo>
                    <a:cubicBezTo>
                      <a:pt x="48" y="45"/>
                      <a:pt x="57" y="38"/>
                      <a:pt x="57" y="23"/>
                    </a:cubicBezTo>
                    <a:cubicBezTo>
                      <a:pt x="57" y="12"/>
                      <a:pt x="50"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369"/>
              <p:cNvSpPr>
                <a:spLocks noEditPoints="1"/>
              </p:cNvSpPr>
              <p:nvPr userDrawn="1"/>
            </p:nvSpPr>
            <p:spPr bwMode="auto">
              <a:xfrm>
                <a:off x="-711" y="7916"/>
                <a:ext cx="117" cy="126"/>
              </a:xfrm>
              <a:custGeom>
                <a:avLst/>
                <a:gdLst>
                  <a:gd name="T0" fmla="*/ 8 w 59"/>
                  <a:gd name="T1" fmla="*/ 33 h 64"/>
                  <a:gd name="T2" fmla="*/ 7 w 59"/>
                  <a:gd name="T3" fmla="*/ 36 h 64"/>
                  <a:gd name="T4" fmla="*/ 28 w 59"/>
                  <a:gd name="T5" fmla="*/ 57 h 64"/>
                  <a:gd name="T6" fmla="*/ 49 w 59"/>
                  <a:gd name="T7" fmla="*/ 45 h 64"/>
                  <a:gd name="T8" fmla="*/ 55 w 59"/>
                  <a:gd name="T9" fmla="*/ 47 h 64"/>
                  <a:gd name="T10" fmla="*/ 27 w 59"/>
                  <a:gd name="T11" fmla="*/ 64 h 64"/>
                  <a:gd name="T12" fmla="*/ 0 w 59"/>
                  <a:gd name="T13" fmla="*/ 37 h 64"/>
                  <a:gd name="T14" fmla="*/ 34 w 59"/>
                  <a:gd name="T15" fmla="*/ 0 h 64"/>
                  <a:gd name="T16" fmla="*/ 59 w 59"/>
                  <a:gd name="T17" fmla="*/ 26 h 64"/>
                  <a:gd name="T18" fmla="*/ 58 w 59"/>
                  <a:gd name="T19" fmla="*/ 33 h 64"/>
                  <a:gd name="T20" fmla="*/ 8 w 59"/>
                  <a:gd name="T21" fmla="*/ 33 h 64"/>
                  <a:gd name="T22" fmla="*/ 9 w 59"/>
                  <a:gd name="T23" fmla="*/ 27 h 64"/>
                  <a:gd name="T24" fmla="*/ 51 w 59"/>
                  <a:gd name="T25" fmla="*/ 27 h 64"/>
                  <a:gd name="T26" fmla="*/ 51 w 59"/>
                  <a:gd name="T27" fmla="*/ 26 h 64"/>
                  <a:gd name="T28" fmla="*/ 33 w 59"/>
                  <a:gd name="T29" fmla="*/ 7 h 64"/>
                  <a:gd name="T30" fmla="*/ 9 w 59"/>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4">
                    <a:moveTo>
                      <a:pt x="8" y="33"/>
                    </a:moveTo>
                    <a:cubicBezTo>
                      <a:pt x="7" y="34"/>
                      <a:pt x="7" y="35"/>
                      <a:pt x="7" y="36"/>
                    </a:cubicBezTo>
                    <a:cubicBezTo>
                      <a:pt x="7" y="50"/>
                      <a:pt x="16" y="57"/>
                      <a:pt x="28" y="57"/>
                    </a:cubicBezTo>
                    <a:cubicBezTo>
                      <a:pt x="36" y="57"/>
                      <a:pt x="44" y="53"/>
                      <a:pt x="49" y="45"/>
                    </a:cubicBezTo>
                    <a:cubicBezTo>
                      <a:pt x="55" y="47"/>
                      <a:pt x="55" y="47"/>
                      <a:pt x="55" y="47"/>
                    </a:cubicBezTo>
                    <a:cubicBezTo>
                      <a:pt x="50" y="57"/>
                      <a:pt x="39" y="64"/>
                      <a:pt x="27" y="64"/>
                    </a:cubicBezTo>
                    <a:cubicBezTo>
                      <a:pt x="11" y="64"/>
                      <a:pt x="0" y="53"/>
                      <a:pt x="0" y="37"/>
                    </a:cubicBezTo>
                    <a:cubicBezTo>
                      <a:pt x="0" y="17"/>
                      <a:pt x="14" y="0"/>
                      <a:pt x="34" y="0"/>
                    </a:cubicBezTo>
                    <a:cubicBezTo>
                      <a:pt x="48" y="0"/>
                      <a:pt x="59" y="10"/>
                      <a:pt x="59" y="26"/>
                    </a:cubicBezTo>
                    <a:cubicBezTo>
                      <a:pt x="59" y="28"/>
                      <a:pt x="58" y="31"/>
                      <a:pt x="58"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1" y="15"/>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370"/>
              <p:cNvSpPr>
                <a:spLocks/>
              </p:cNvSpPr>
              <p:nvPr userDrawn="1"/>
            </p:nvSpPr>
            <p:spPr bwMode="auto">
              <a:xfrm>
                <a:off x="-497" y="7857"/>
                <a:ext cx="173" cy="185"/>
              </a:xfrm>
              <a:custGeom>
                <a:avLst/>
                <a:gdLst>
                  <a:gd name="T0" fmla="*/ 47 w 87"/>
                  <a:gd name="T1" fmla="*/ 47 h 94"/>
                  <a:gd name="T2" fmla="*/ 85 w 87"/>
                  <a:gd name="T3" fmla="*/ 47 h 94"/>
                  <a:gd name="T4" fmla="*/ 80 w 87"/>
                  <a:gd name="T5" fmla="*/ 92 h 94"/>
                  <a:gd name="T6" fmla="*/ 74 w 87"/>
                  <a:gd name="T7" fmla="*/ 92 h 94"/>
                  <a:gd name="T8" fmla="*/ 75 w 87"/>
                  <a:gd name="T9" fmla="*/ 74 h 94"/>
                  <a:gd name="T10" fmla="*/ 74 w 87"/>
                  <a:gd name="T11" fmla="*/ 74 h 94"/>
                  <a:gd name="T12" fmla="*/ 39 w 87"/>
                  <a:gd name="T13" fmla="*/ 94 h 94"/>
                  <a:gd name="T14" fmla="*/ 0 w 87"/>
                  <a:gd name="T15" fmla="*/ 53 h 94"/>
                  <a:gd name="T16" fmla="*/ 50 w 87"/>
                  <a:gd name="T17" fmla="*/ 0 h 94"/>
                  <a:gd name="T18" fmla="*/ 87 w 87"/>
                  <a:gd name="T19" fmla="*/ 28 h 94"/>
                  <a:gd name="T20" fmla="*/ 79 w 87"/>
                  <a:gd name="T21" fmla="*/ 30 h 94"/>
                  <a:gd name="T22" fmla="*/ 49 w 87"/>
                  <a:gd name="T23" fmla="*/ 7 h 94"/>
                  <a:gd name="T24" fmla="*/ 8 w 87"/>
                  <a:gd name="T25" fmla="*/ 52 h 94"/>
                  <a:gd name="T26" fmla="*/ 40 w 87"/>
                  <a:gd name="T27" fmla="*/ 86 h 94"/>
                  <a:gd name="T28" fmla="*/ 77 w 87"/>
                  <a:gd name="T29" fmla="*/ 54 h 94"/>
                  <a:gd name="T30" fmla="*/ 46 w 87"/>
                  <a:gd name="T31" fmla="*/ 54 h 94"/>
                  <a:gd name="T32" fmla="*/ 47 w 87"/>
                  <a:gd name="T33" fmla="*/ 4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 h="94">
                    <a:moveTo>
                      <a:pt x="47" y="47"/>
                    </a:moveTo>
                    <a:cubicBezTo>
                      <a:pt x="85" y="47"/>
                      <a:pt x="85" y="47"/>
                      <a:pt x="85" y="47"/>
                    </a:cubicBezTo>
                    <a:cubicBezTo>
                      <a:pt x="80" y="92"/>
                      <a:pt x="80" y="92"/>
                      <a:pt x="80" y="92"/>
                    </a:cubicBezTo>
                    <a:cubicBezTo>
                      <a:pt x="74" y="92"/>
                      <a:pt x="74" y="92"/>
                      <a:pt x="74" y="92"/>
                    </a:cubicBezTo>
                    <a:cubicBezTo>
                      <a:pt x="75" y="74"/>
                      <a:pt x="75" y="74"/>
                      <a:pt x="75" y="74"/>
                    </a:cubicBezTo>
                    <a:cubicBezTo>
                      <a:pt x="74" y="74"/>
                      <a:pt x="74" y="74"/>
                      <a:pt x="74" y="74"/>
                    </a:cubicBezTo>
                    <a:cubicBezTo>
                      <a:pt x="67" y="86"/>
                      <a:pt x="54" y="94"/>
                      <a:pt x="39" y="94"/>
                    </a:cubicBezTo>
                    <a:cubicBezTo>
                      <a:pt x="16" y="94"/>
                      <a:pt x="0" y="77"/>
                      <a:pt x="0" y="53"/>
                    </a:cubicBezTo>
                    <a:cubicBezTo>
                      <a:pt x="0" y="23"/>
                      <a:pt x="21" y="0"/>
                      <a:pt x="50" y="0"/>
                    </a:cubicBezTo>
                    <a:cubicBezTo>
                      <a:pt x="70" y="0"/>
                      <a:pt x="85" y="12"/>
                      <a:pt x="87" y="28"/>
                    </a:cubicBezTo>
                    <a:cubicBezTo>
                      <a:pt x="79" y="30"/>
                      <a:pt x="79" y="30"/>
                      <a:pt x="79" y="30"/>
                    </a:cubicBezTo>
                    <a:cubicBezTo>
                      <a:pt x="77" y="16"/>
                      <a:pt x="66" y="7"/>
                      <a:pt x="49" y="7"/>
                    </a:cubicBezTo>
                    <a:cubicBezTo>
                      <a:pt x="25" y="7"/>
                      <a:pt x="8" y="27"/>
                      <a:pt x="8" y="52"/>
                    </a:cubicBezTo>
                    <a:cubicBezTo>
                      <a:pt x="8" y="74"/>
                      <a:pt x="21" y="86"/>
                      <a:pt x="40" y="86"/>
                    </a:cubicBezTo>
                    <a:cubicBezTo>
                      <a:pt x="58" y="86"/>
                      <a:pt x="73" y="74"/>
                      <a:pt x="77" y="54"/>
                    </a:cubicBezTo>
                    <a:cubicBezTo>
                      <a:pt x="46" y="54"/>
                      <a:pt x="46" y="54"/>
                      <a:pt x="46" y="54"/>
                    </a:cubicBezTo>
                    <a:lnTo>
                      <a:pt x="47"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371"/>
              <p:cNvSpPr>
                <a:spLocks/>
              </p:cNvSpPr>
              <p:nvPr userDrawn="1"/>
            </p:nvSpPr>
            <p:spPr bwMode="auto">
              <a:xfrm>
                <a:off x="-295" y="7918"/>
                <a:ext cx="76" cy="120"/>
              </a:xfrm>
              <a:custGeom>
                <a:avLst/>
                <a:gdLst>
                  <a:gd name="T0" fmla="*/ 38 w 38"/>
                  <a:gd name="T1" fmla="*/ 1 h 61"/>
                  <a:gd name="T2" fmla="*/ 38 w 38"/>
                  <a:gd name="T3" fmla="*/ 7 h 61"/>
                  <a:gd name="T4" fmla="*/ 32 w 38"/>
                  <a:gd name="T5" fmla="*/ 7 h 61"/>
                  <a:gd name="T6" fmla="*/ 11 w 38"/>
                  <a:gd name="T7" fmla="*/ 29 h 61"/>
                  <a:gd name="T8" fmla="*/ 8 w 38"/>
                  <a:gd name="T9" fmla="*/ 61 h 61"/>
                  <a:gd name="T10" fmla="*/ 0 w 38"/>
                  <a:gd name="T11" fmla="*/ 61 h 61"/>
                  <a:gd name="T12" fmla="*/ 7 w 38"/>
                  <a:gd name="T13" fmla="*/ 1 h 61"/>
                  <a:gd name="T14" fmla="*/ 13 w 38"/>
                  <a:gd name="T15" fmla="*/ 1 h 61"/>
                  <a:gd name="T16" fmla="*/ 13 w 38"/>
                  <a:gd name="T17" fmla="*/ 12 h 61"/>
                  <a:gd name="T18" fmla="*/ 13 w 38"/>
                  <a:gd name="T19" fmla="*/ 12 h 61"/>
                  <a:gd name="T20" fmla="*/ 32 w 38"/>
                  <a:gd name="T21" fmla="*/ 0 h 61"/>
                  <a:gd name="T22" fmla="*/ 38 w 38"/>
                  <a:gd name="T23" fmla="*/ 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61">
                    <a:moveTo>
                      <a:pt x="38" y="1"/>
                    </a:moveTo>
                    <a:cubicBezTo>
                      <a:pt x="38" y="7"/>
                      <a:pt x="38" y="7"/>
                      <a:pt x="38" y="7"/>
                    </a:cubicBezTo>
                    <a:cubicBezTo>
                      <a:pt x="36" y="7"/>
                      <a:pt x="34" y="7"/>
                      <a:pt x="32" y="7"/>
                    </a:cubicBezTo>
                    <a:cubicBezTo>
                      <a:pt x="21" y="7"/>
                      <a:pt x="13" y="14"/>
                      <a:pt x="11" y="29"/>
                    </a:cubicBezTo>
                    <a:cubicBezTo>
                      <a:pt x="8" y="61"/>
                      <a:pt x="8" y="61"/>
                      <a:pt x="8" y="61"/>
                    </a:cubicBezTo>
                    <a:cubicBezTo>
                      <a:pt x="0" y="61"/>
                      <a:pt x="0" y="61"/>
                      <a:pt x="0" y="61"/>
                    </a:cubicBezTo>
                    <a:cubicBezTo>
                      <a:pt x="7" y="1"/>
                      <a:pt x="7" y="1"/>
                      <a:pt x="7" y="1"/>
                    </a:cubicBezTo>
                    <a:cubicBezTo>
                      <a:pt x="13" y="1"/>
                      <a:pt x="13" y="1"/>
                      <a:pt x="13" y="1"/>
                    </a:cubicBezTo>
                    <a:cubicBezTo>
                      <a:pt x="13" y="12"/>
                      <a:pt x="13" y="12"/>
                      <a:pt x="13" y="12"/>
                    </a:cubicBezTo>
                    <a:cubicBezTo>
                      <a:pt x="13" y="12"/>
                      <a:pt x="13" y="12"/>
                      <a:pt x="13" y="12"/>
                    </a:cubicBezTo>
                    <a:cubicBezTo>
                      <a:pt x="17" y="4"/>
                      <a:pt x="25" y="0"/>
                      <a:pt x="32" y="0"/>
                    </a:cubicBezTo>
                    <a:cubicBezTo>
                      <a:pt x="34" y="0"/>
                      <a:pt x="37" y="0"/>
                      <a:pt x="3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372"/>
              <p:cNvSpPr>
                <a:spLocks noEditPoints="1"/>
              </p:cNvSpPr>
              <p:nvPr userDrawn="1"/>
            </p:nvSpPr>
            <p:spPr bwMode="auto">
              <a:xfrm>
                <a:off x="-202" y="7916"/>
                <a:ext cx="117" cy="126"/>
              </a:xfrm>
              <a:custGeom>
                <a:avLst/>
                <a:gdLst>
                  <a:gd name="T0" fmla="*/ 8 w 59"/>
                  <a:gd name="T1" fmla="*/ 33 h 64"/>
                  <a:gd name="T2" fmla="*/ 8 w 59"/>
                  <a:gd name="T3" fmla="*/ 36 h 64"/>
                  <a:gd name="T4" fmla="*/ 28 w 59"/>
                  <a:gd name="T5" fmla="*/ 57 h 64"/>
                  <a:gd name="T6" fmla="*/ 49 w 59"/>
                  <a:gd name="T7" fmla="*/ 45 h 64"/>
                  <a:gd name="T8" fmla="*/ 56 w 59"/>
                  <a:gd name="T9" fmla="*/ 47 h 64"/>
                  <a:gd name="T10" fmla="*/ 27 w 59"/>
                  <a:gd name="T11" fmla="*/ 64 h 64"/>
                  <a:gd name="T12" fmla="*/ 0 w 59"/>
                  <a:gd name="T13" fmla="*/ 37 h 64"/>
                  <a:gd name="T14" fmla="*/ 34 w 59"/>
                  <a:gd name="T15" fmla="*/ 0 h 64"/>
                  <a:gd name="T16" fmla="*/ 59 w 59"/>
                  <a:gd name="T17" fmla="*/ 26 h 64"/>
                  <a:gd name="T18" fmla="*/ 58 w 59"/>
                  <a:gd name="T19" fmla="*/ 33 h 64"/>
                  <a:gd name="T20" fmla="*/ 8 w 59"/>
                  <a:gd name="T21" fmla="*/ 33 h 64"/>
                  <a:gd name="T22" fmla="*/ 9 w 59"/>
                  <a:gd name="T23" fmla="*/ 27 h 64"/>
                  <a:gd name="T24" fmla="*/ 51 w 59"/>
                  <a:gd name="T25" fmla="*/ 27 h 64"/>
                  <a:gd name="T26" fmla="*/ 51 w 59"/>
                  <a:gd name="T27" fmla="*/ 26 h 64"/>
                  <a:gd name="T28" fmla="*/ 33 w 59"/>
                  <a:gd name="T29" fmla="*/ 7 h 64"/>
                  <a:gd name="T30" fmla="*/ 9 w 59"/>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4">
                    <a:moveTo>
                      <a:pt x="8" y="33"/>
                    </a:moveTo>
                    <a:cubicBezTo>
                      <a:pt x="8" y="34"/>
                      <a:pt x="8" y="35"/>
                      <a:pt x="8" y="36"/>
                    </a:cubicBezTo>
                    <a:cubicBezTo>
                      <a:pt x="8" y="50"/>
                      <a:pt x="16" y="57"/>
                      <a:pt x="28" y="57"/>
                    </a:cubicBezTo>
                    <a:cubicBezTo>
                      <a:pt x="36" y="57"/>
                      <a:pt x="44" y="53"/>
                      <a:pt x="49" y="45"/>
                    </a:cubicBezTo>
                    <a:cubicBezTo>
                      <a:pt x="56" y="47"/>
                      <a:pt x="56" y="47"/>
                      <a:pt x="56" y="47"/>
                    </a:cubicBezTo>
                    <a:cubicBezTo>
                      <a:pt x="50" y="57"/>
                      <a:pt x="40" y="64"/>
                      <a:pt x="27" y="64"/>
                    </a:cubicBezTo>
                    <a:cubicBezTo>
                      <a:pt x="11" y="64"/>
                      <a:pt x="0" y="53"/>
                      <a:pt x="0" y="37"/>
                    </a:cubicBezTo>
                    <a:cubicBezTo>
                      <a:pt x="0" y="17"/>
                      <a:pt x="14" y="0"/>
                      <a:pt x="34" y="0"/>
                    </a:cubicBezTo>
                    <a:cubicBezTo>
                      <a:pt x="49" y="0"/>
                      <a:pt x="59" y="10"/>
                      <a:pt x="59" y="26"/>
                    </a:cubicBezTo>
                    <a:cubicBezTo>
                      <a:pt x="59" y="28"/>
                      <a:pt x="58" y="31"/>
                      <a:pt x="58"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1" y="15"/>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373"/>
              <p:cNvSpPr>
                <a:spLocks noEditPoints="1"/>
              </p:cNvSpPr>
              <p:nvPr userDrawn="1"/>
            </p:nvSpPr>
            <p:spPr bwMode="auto">
              <a:xfrm>
                <a:off x="-57" y="7916"/>
                <a:ext cx="117" cy="126"/>
              </a:xfrm>
              <a:custGeom>
                <a:avLst/>
                <a:gdLst>
                  <a:gd name="T0" fmla="*/ 8 w 59"/>
                  <a:gd name="T1" fmla="*/ 33 h 64"/>
                  <a:gd name="T2" fmla="*/ 8 w 59"/>
                  <a:gd name="T3" fmla="*/ 36 h 64"/>
                  <a:gd name="T4" fmla="*/ 28 w 59"/>
                  <a:gd name="T5" fmla="*/ 57 h 64"/>
                  <a:gd name="T6" fmla="*/ 49 w 59"/>
                  <a:gd name="T7" fmla="*/ 45 h 64"/>
                  <a:gd name="T8" fmla="*/ 56 w 59"/>
                  <a:gd name="T9" fmla="*/ 47 h 64"/>
                  <a:gd name="T10" fmla="*/ 27 w 59"/>
                  <a:gd name="T11" fmla="*/ 64 h 64"/>
                  <a:gd name="T12" fmla="*/ 0 w 59"/>
                  <a:gd name="T13" fmla="*/ 37 h 64"/>
                  <a:gd name="T14" fmla="*/ 34 w 59"/>
                  <a:gd name="T15" fmla="*/ 0 h 64"/>
                  <a:gd name="T16" fmla="*/ 59 w 59"/>
                  <a:gd name="T17" fmla="*/ 26 h 64"/>
                  <a:gd name="T18" fmla="*/ 58 w 59"/>
                  <a:gd name="T19" fmla="*/ 33 h 64"/>
                  <a:gd name="T20" fmla="*/ 8 w 59"/>
                  <a:gd name="T21" fmla="*/ 33 h 64"/>
                  <a:gd name="T22" fmla="*/ 9 w 59"/>
                  <a:gd name="T23" fmla="*/ 27 h 64"/>
                  <a:gd name="T24" fmla="*/ 51 w 59"/>
                  <a:gd name="T25" fmla="*/ 27 h 64"/>
                  <a:gd name="T26" fmla="*/ 51 w 59"/>
                  <a:gd name="T27" fmla="*/ 26 h 64"/>
                  <a:gd name="T28" fmla="*/ 33 w 59"/>
                  <a:gd name="T29" fmla="*/ 7 h 64"/>
                  <a:gd name="T30" fmla="*/ 9 w 59"/>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4">
                    <a:moveTo>
                      <a:pt x="8" y="33"/>
                    </a:moveTo>
                    <a:cubicBezTo>
                      <a:pt x="8" y="34"/>
                      <a:pt x="8" y="35"/>
                      <a:pt x="8" y="36"/>
                    </a:cubicBezTo>
                    <a:cubicBezTo>
                      <a:pt x="8" y="50"/>
                      <a:pt x="16" y="57"/>
                      <a:pt x="28" y="57"/>
                    </a:cubicBezTo>
                    <a:cubicBezTo>
                      <a:pt x="37" y="57"/>
                      <a:pt x="45" y="53"/>
                      <a:pt x="49" y="45"/>
                    </a:cubicBezTo>
                    <a:cubicBezTo>
                      <a:pt x="56" y="47"/>
                      <a:pt x="56" y="47"/>
                      <a:pt x="56" y="47"/>
                    </a:cubicBezTo>
                    <a:cubicBezTo>
                      <a:pt x="51" y="57"/>
                      <a:pt x="40" y="64"/>
                      <a:pt x="27" y="64"/>
                    </a:cubicBezTo>
                    <a:cubicBezTo>
                      <a:pt x="11" y="64"/>
                      <a:pt x="0" y="53"/>
                      <a:pt x="0" y="37"/>
                    </a:cubicBezTo>
                    <a:cubicBezTo>
                      <a:pt x="0" y="17"/>
                      <a:pt x="15" y="0"/>
                      <a:pt x="34" y="0"/>
                    </a:cubicBezTo>
                    <a:cubicBezTo>
                      <a:pt x="49" y="0"/>
                      <a:pt x="59" y="10"/>
                      <a:pt x="59" y="26"/>
                    </a:cubicBezTo>
                    <a:cubicBezTo>
                      <a:pt x="59" y="28"/>
                      <a:pt x="59" y="31"/>
                      <a:pt x="58"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2" y="15"/>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374"/>
              <p:cNvSpPr>
                <a:spLocks/>
              </p:cNvSpPr>
              <p:nvPr userDrawn="1"/>
            </p:nvSpPr>
            <p:spPr bwMode="auto">
              <a:xfrm>
                <a:off x="90" y="7916"/>
                <a:ext cx="111" cy="122"/>
              </a:xfrm>
              <a:custGeom>
                <a:avLst/>
                <a:gdLst>
                  <a:gd name="T0" fmla="*/ 56 w 56"/>
                  <a:gd name="T1" fmla="*/ 20 h 62"/>
                  <a:gd name="T2" fmla="*/ 55 w 56"/>
                  <a:gd name="T3" fmla="*/ 24 h 62"/>
                  <a:gd name="T4" fmla="*/ 52 w 56"/>
                  <a:gd name="T5" fmla="*/ 62 h 62"/>
                  <a:gd name="T6" fmla="*/ 44 w 56"/>
                  <a:gd name="T7" fmla="*/ 62 h 62"/>
                  <a:gd name="T8" fmla="*/ 48 w 56"/>
                  <a:gd name="T9" fmla="*/ 27 h 62"/>
                  <a:gd name="T10" fmla="*/ 48 w 56"/>
                  <a:gd name="T11" fmla="*/ 22 h 62"/>
                  <a:gd name="T12" fmla="*/ 34 w 56"/>
                  <a:gd name="T13" fmla="*/ 7 h 62"/>
                  <a:gd name="T14" fmla="*/ 12 w 56"/>
                  <a:gd name="T15" fmla="*/ 28 h 62"/>
                  <a:gd name="T16" fmla="*/ 8 w 56"/>
                  <a:gd name="T17" fmla="*/ 62 h 62"/>
                  <a:gd name="T18" fmla="*/ 0 w 56"/>
                  <a:gd name="T19" fmla="*/ 62 h 62"/>
                  <a:gd name="T20" fmla="*/ 7 w 56"/>
                  <a:gd name="T21" fmla="*/ 2 h 62"/>
                  <a:gd name="T22" fmla="*/ 14 w 56"/>
                  <a:gd name="T23" fmla="*/ 2 h 62"/>
                  <a:gd name="T24" fmla="*/ 13 w 56"/>
                  <a:gd name="T25" fmla="*/ 12 h 62"/>
                  <a:gd name="T26" fmla="*/ 13 w 56"/>
                  <a:gd name="T27" fmla="*/ 12 h 62"/>
                  <a:gd name="T28" fmla="*/ 36 w 56"/>
                  <a:gd name="T29" fmla="*/ 0 h 62"/>
                  <a:gd name="T30" fmla="*/ 56 w 56"/>
                  <a:gd name="T31"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62">
                    <a:moveTo>
                      <a:pt x="56" y="20"/>
                    </a:moveTo>
                    <a:cubicBezTo>
                      <a:pt x="56" y="22"/>
                      <a:pt x="56" y="23"/>
                      <a:pt x="55" y="24"/>
                    </a:cubicBezTo>
                    <a:cubicBezTo>
                      <a:pt x="52" y="62"/>
                      <a:pt x="52" y="62"/>
                      <a:pt x="52" y="62"/>
                    </a:cubicBezTo>
                    <a:cubicBezTo>
                      <a:pt x="44" y="62"/>
                      <a:pt x="44" y="62"/>
                      <a:pt x="44" y="62"/>
                    </a:cubicBezTo>
                    <a:cubicBezTo>
                      <a:pt x="48" y="27"/>
                      <a:pt x="48" y="27"/>
                      <a:pt x="48" y="27"/>
                    </a:cubicBezTo>
                    <a:cubicBezTo>
                      <a:pt x="48" y="25"/>
                      <a:pt x="48" y="24"/>
                      <a:pt x="48" y="22"/>
                    </a:cubicBezTo>
                    <a:cubicBezTo>
                      <a:pt x="48" y="11"/>
                      <a:pt x="43" y="7"/>
                      <a:pt x="34" y="7"/>
                    </a:cubicBezTo>
                    <a:cubicBezTo>
                      <a:pt x="22" y="7"/>
                      <a:pt x="13" y="14"/>
                      <a:pt x="12" y="28"/>
                    </a:cubicBezTo>
                    <a:cubicBezTo>
                      <a:pt x="8" y="62"/>
                      <a:pt x="8" y="62"/>
                      <a:pt x="8" y="62"/>
                    </a:cubicBezTo>
                    <a:cubicBezTo>
                      <a:pt x="0" y="62"/>
                      <a:pt x="0" y="62"/>
                      <a:pt x="0" y="62"/>
                    </a:cubicBezTo>
                    <a:cubicBezTo>
                      <a:pt x="7" y="2"/>
                      <a:pt x="7" y="2"/>
                      <a:pt x="7" y="2"/>
                    </a:cubicBezTo>
                    <a:cubicBezTo>
                      <a:pt x="14" y="2"/>
                      <a:pt x="14" y="2"/>
                      <a:pt x="14" y="2"/>
                    </a:cubicBezTo>
                    <a:cubicBezTo>
                      <a:pt x="13" y="12"/>
                      <a:pt x="13" y="12"/>
                      <a:pt x="13" y="12"/>
                    </a:cubicBezTo>
                    <a:cubicBezTo>
                      <a:pt x="13" y="12"/>
                      <a:pt x="13" y="12"/>
                      <a:pt x="13" y="12"/>
                    </a:cubicBezTo>
                    <a:cubicBezTo>
                      <a:pt x="18" y="5"/>
                      <a:pt x="27" y="0"/>
                      <a:pt x="36" y="0"/>
                    </a:cubicBezTo>
                    <a:cubicBezTo>
                      <a:pt x="48" y="0"/>
                      <a:pt x="56" y="7"/>
                      <a:pt x="56"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375"/>
              <p:cNvSpPr>
                <a:spLocks/>
              </p:cNvSpPr>
              <p:nvPr userDrawn="1"/>
            </p:nvSpPr>
            <p:spPr bwMode="auto">
              <a:xfrm>
                <a:off x="302" y="7962"/>
                <a:ext cx="79" cy="13"/>
              </a:xfrm>
              <a:custGeom>
                <a:avLst/>
                <a:gdLst>
                  <a:gd name="T0" fmla="*/ 2 w 79"/>
                  <a:gd name="T1" fmla="*/ 0 h 13"/>
                  <a:gd name="T2" fmla="*/ 79 w 79"/>
                  <a:gd name="T3" fmla="*/ 0 h 13"/>
                  <a:gd name="T4" fmla="*/ 77 w 79"/>
                  <a:gd name="T5" fmla="*/ 13 h 13"/>
                  <a:gd name="T6" fmla="*/ 0 w 79"/>
                  <a:gd name="T7" fmla="*/ 13 h 13"/>
                  <a:gd name="T8" fmla="*/ 2 w 79"/>
                  <a:gd name="T9" fmla="*/ 0 h 13"/>
                </a:gdLst>
                <a:ahLst/>
                <a:cxnLst>
                  <a:cxn ang="0">
                    <a:pos x="T0" y="T1"/>
                  </a:cxn>
                  <a:cxn ang="0">
                    <a:pos x="T2" y="T3"/>
                  </a:cxn>
                  <a:cxn ang="0">
                    <a:pos x="T4" y="T5"/>
                  </a:cxn>
                  <a:cxn ang="0">
                    <a:pos x="T6" y="T7"/>
                  </a:cxn>
                  <a:cxn ang="0">
                    <a:pos x="T8" y="T9"/>
                  </a:cxn>
                </a:cxnLst>
                <a:rect l="0" t="0" r="r" b="b"/>
                <a:pathLst>
                  <a:path w="79" h="13">
                    <a:moveTo>
                      <a:pt x="2" y="0"/>
                    </a:moveTo>
                    <a:lnTo>
                      <a:pt x="79" y="0"/>
                    </a:lnTo>
                    <a:lnTo>
                      <a:pt x="77" y="13"/>
                    </a:lnTo>
                    <a:lnTo>
                      <a:pt x="0" y="1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376"/>
              <p:cNvSpPr>
                <a:spLocks noEditPoints="1"/>
              </p:cNvSpPr>
              <p:nvPr userDrawn="1"/>
            </p:nvSpPr>
            <p:spPr bwMode="auto">
              <a:xfrm>
                <a:off x="482" y="7859"/>
                <a:ext cx="129" cy="179"/>
              </a:xfrm>
              <a:custGeom>
                <a:avLst/>
                <a:gdLst>
                  <a:gd name="T0" fmla="*/ 64 w 65"/>
                  <a:gd name="T1" fmla="*/ 65 h 91"/>
                  <a:gd name="T2" fmla="*/ 33 w 65"/>
                  <a:gd name="T3" fmla="*/ 91 h 91"/>
                  <a:gd name="T4" fmla="*/ 0 w 65"/>
                  <a:gd name="T5" fmla="*/ 91 h 91"/>
                  <a:gd name="T6" fmla="*/ 10 w 65"/>
                  <a:gd name="T7" fmla="*/ 0 h 91"/>
                  <a:gd name="T8" fmla="*/ 38 w 65"/>
                  <a:gd name="T9" fmla="*/ 0 h 91"/>
                  <a:gd name="T10" fmla="*/ 65 w 65"/>
                  <a:gd name="T11" fmla="*/ 23 h 91"/>
                  <a:gd name="T12" fmla="*/ 49 w 65"/>
                  <a:gd name="T13" fmla="*/ 47 h 91"/>
                  <a:gd name="T14" fmla="*/ 49 w 65"/>
                  <a:gd name="T15" fmla="*/ 47 h 91"/>
                  <a:gd name="T16" fmla="*/ 64 w 65"/>
                  <a:gd name="T17" fmla="*/ 65 h 91"/>
                  <a:gd name="T18" fmla="*/ 56 w 65"/>
                  <a:gd name="T19" fmla="*/ 65 h 91"/>
                  <a:gd name="T20" fmla="*/ 37 w 65"/>
                  <a:gd name="T21" fmla="*/ 51 h 91"/>
                  <a:gd name="T22" fmla="*/ 12 w 65"/>
                  <a:gd name="T23" fmla="*/ 51 h 91"/>
                  <a:gd name="T24" fmla="*/ 9 w 65"/>
                  <a:gd name="T25" fmla="*/ 84 h 91"/>
                  <a:gd name="T26" fmla="*/ 34 w 65"/>
                  <a:gd name="T27" fmla="*/ 84 h 91"/>
                  <a:gd name="T28" fmla="*/ 56 w 65"/>
                  <a:gd name="T29" fmla="*/ 65 h 91"/>
                  <a:gd name="T30" fmla="*/ 38 w 65"/>
                  <a:gd name="T31" fmla="*/ 7 h 91"/>
                  <a:gd name="T32" fmla="*/ 17 w 65"/>
                  <a:gd name="T33" fmla="*/ 7 h 91"/>
                  <a:gd name="T34" fmla="*/ 13 w 65"/>
                  <a:gd name="T35" fmla="*/ 45 h 91"/>
                  <a:gd name="T36" fmla="*/ 34 w 65"/>
                  <a:gd name="T37" fmla="*/ 45 h 91"/>
                  <a:gd name="T38" fmla="*/ 57 w 65"/>
                  <a:gd name="T39" fmla="*/ 23 h 91"/>
                  <a:gd name="T40" fmla="*/ 38 w 65"/>
                  <a:gd name="T41" fmla="*/ 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91">
                    <a:moveTo>
                      <a:pt x="64" y="65"/>
                    </a:moveTo>
                    <a:cubicBezTo>
                      <a:pt x="64" y="82"/>
                      <a:pt x="52" y="91"/>
                      <a:pt x="33" y="91"/>
                    </a:cubicBezTo>
                    <a:cubicBezTo>
                      <a:pt x="0" y="91"/>
                      <a:pt x="0" y="91"/>
                      <a:pt x="0" y="91"/>
                    </a:cubicBezTo>
                    <a:cubicBezTo>
                      <a:pt x="10" y="0"/>
                      <a:pt x="10" y="0"/>
                      <a:pt x="10" y="0"/>
                    </a:cubicBezTo>
                    <a:cubicBezTo>
                      <a:pt x="38" y="0"/>
                      <a:pt x="38" y="0"/>
                      <a:pt x="38" y="0"/>
                    </a:cubicBezTo>
                    <a:cubicBezTo>
                      <a:pt x="56" y="0"/>
                      <a:pt x="65" y="9"/>
                      <a:pt x="65" y="23"/>
                    </a:cubicBezTo>
                    <a:cubicBezTo>
                      <a:pt x="65" y="35"/>
                      <a:pt x="60" y="43"/>
                      <a:pt x="49" y="47"/>
                    </a:cubicBezTo>
                    <a:cubicBezTo>
                      <a:pt x="49" y="47"/>
                      <a:pt x="49" y="47"/>
                      <a:pt x="49" y="47"/>
                    </a:cubicBezTo>
                    <a:cubicBezTo>
                      <a:pt x="59" y="50"/>
                      <a:pt x="64" y="56"/>
                      <a:pt x="64" y="65"/>
                    </a:cubicBezTo>
                    <a:close/>
                    <a:moveTo>
                      <a:pt x="56" y="65"/>
                    </a:moveTo>
                    <a:cubicBezTo>
                      <a:pt x="56" y="56"/>
                      <a:pt x="50" y="51"/>
                      <a:pt x="37" y="51"/>
                    </a:cubicBezTo>
                    <a:cubicBezTo>
                      <a:pt x="12" y="51"/>
                      <a:pt x="12" y="51"/>
                      <a:pt x="12" y="51"/>
                    </a:cubicBezTo>
                    <a:cubicBezTo>
                      <a:pt x="9" y="84"/>
                      <a:pt x="9" y="84"/>
                      <a:pt x="9" y="84"/>
                    </a:cubicBezTo>
                    <a:cubicBezTo>
                      <a:pt x="34" y="84"/>
                      <a:pt x="34" y="84"/>
                      <a:pt x="34" y="84"/>
                    </a:cubicBezTo>
                    <a:cubicBezTo>
                      <a:pt x="48" y="84"/>
                      <a:pt x="56" y="78"/>
                      <a:pt x="56" y="65"/>
                    </a:cubicBezTo>
                    <a:close/>
                    <a:moveTo>
                      <a:pt x="38" y="7"/>
                    </a:moveTo>
                    <a:cubicBezTo>
                      <a:pt x="17" y="7"/>
                      <a:pt x="17" y="7"/>
                      <a:pt x="17" y="7"/>
                    </a:cubicBezTo>
                    <a:cubicBezTo>
                      <a:pt x="13" y="45"/>
                      <a:pt x="13" y="45"/>
                      <a:pt x="13" y="45"/>
                    </a:cubicBezTo>
                    <a:cubicBezTo>
                      <a:pt x="34" y="45"/>
                      <a:pt x="34" y="45"/>
                      <a:pt x="34" y="45"/>
                    </a:cubicBezTo>
                    <a:cubicBezTo>
                      <a:pt x="49" y="45"/>
                      <a:pt x="57" y="38"/>
                      <a:pt x="57" y="23"/>
                    </a:cubicBezTo>
                    <a:cubicBezTo>
                      <a:pt x="57" y="12"/>
                      <a:pt x="51" y="7"/>
                      <a:pt x="3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377"/>
              <p:cNvSpPr>
                <a:spLocks noEditPoints="1"/>
              </p:cNvSpPr>
              <p:nvPr userDrawn="1"/>
            </p:nvSpPr>
            <p:spPr bwMode="auto">
              <a:xfrm>
                <a:off x="642" y="7916"/>
                <a:ext cx="117" cy="126"/>
              </a:xfrm>
              <a:custGeom>
                <a:avLst/>
                <a:gdLst>
                  <a:gd name="T0" fmla="*/ 8 w 59"/>
                  <a:gd name="T1" fmla="*/ 33 h 64"/>
                  <a:gd name="T2" fmla="*/ 8 w 59"/>
                  <a:gd name="T3" fmla="*/ 36 h 64"/>
                  <a:gd name="T4" fmla="*/ 28 w 59"/>
                  <a:gd name="T5" fmla="*/ 57 h 64"/>
                  <a:gd name="T6" fmla="*/ 49 w 59"/>
                  <a:gd name="T7" fmla="*/ 45 h 64"/>
                  <a:gd name="T8" fmla="*/ 56 w 59"/>
                  <a:gd name="T9" fmla="*/ 47 h 64"/>
                  <a:gd name="T10" fmla="*/ 27 w 59"/>
                  <a:gd name="T11" fmla="*/ 64 h 64"/>
                  <a:gd name="T12" fmla="*/ 0 w 59"/>
                  <a:gd name="T13" fmla="*/ 37 h 64"/>
                  <a:gd name="T14" fmla="*/ 34 w 59"/>
                  <a:gd name="T15" fmla="*/ 0 h 64"/>
                  <a:gd name="T16" fmla="*/ 59 w 59"/>
                  <a:gd name="T17" fmla="*/ 26 h 64"/>
                  <a:gd name="T18" fmla="*/ 58 w 59"/>
                  <a:gd name="T19" fmla="*/ 33 h 64"/>
                  <a:gd name="T20" fmla="*/ 8 w 59"/>
                  <a:gd name="T21" fmla="*/ 33 h 64"/>
                  <a:gd name="T22" fmla="*/ 9 w 59"/>
                  <a:gd name="T23" fmla="*/ 27 h 64"/>
                  <a:gd name="T24" fmla="*/ 51 w 59"/>
                  <a:gd name="T25" fmla="*/ 27 h 64"/>
                  <a:gd name="T26" fmla="*/ 51 w 59"/>
                  <a:gd name="T27" fmla="*/ 26 h 64"/>
                  <a:gd name="T28" fmla="*/ 33 w 59"/>
                  <a:gd name="T29" fmla="*/ 7 h 64"/>
                  <a:gd name="T30" fmla="*/ 9 w 59"/>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4">
                    <a:moveTo>
                      <a:pt x="8" y="33"/>
                    </a:moveTo>
                    <a:cubicBezTo>
                      <a:pt x="8" y="34"/>
                      <a:pt x="8" y="35"/>
                      <a:pt x="8" y="36"/>
                    </a:cubicBezTo>
                    <a:cubicBezTo>
                      <a:pt x="8" y="50"/>
                      <a:pt x="16" y="57"/>
                      <a:pt x="28" y="57"/>
                    </a:cubicBezTo>
                    <a:cubicBezTo>
                      <a:pt x="37" y="57"/>
                      <a:pt x="44" y="53"/>
                      <a:pt x="49" y="45"/>
                    </a:cubicBezTo>
                    <a:cubicBezTo>
                      <a:pt x="56" y="47"/>
                      <a:pt x="56" y="47"/>
                      <a:pt x="56" y="47"/>
                    </a:cubicBezTo>
                    <a:cubicBezTo>
                      <a:pt x="50" y="57"/>
                      <a:pt x="40" y="64"/>
                      <a:pt x="27" y="64"/>
                    </a:cubicBezTo>
                    <a:cubicBezTo>
                      <a:pt x="11" y="64"/>
                      <a:pt x="0" y="53"/>
                      <a:pt x="0" y="37"/>
                    </a:cubicBezTo>
                    <a:cubicBezTo>
                      <a:pt x="0" y="17"/>
                      <a:pt x="14" y="0"/>
                      <a:pt x="34" y="0"/>
                    </a:cubicBezTo>
                    <a:cubicBezTo>
                      <a:pt x="49" y="0"/>
                      <a:pt x="59" y="10"/>
                      <a:pt x="59" y="26"/>
                    </a:cubicBezTo>
                    <a:cubicBezTo>
                      <a:pt x="59" y="28"/>
                      <a:pt x="58" y="31"/>
                      <a:pt x="58"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1" y="15"/>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378"/>
              <p:cNvSpPr>
                <a:spLocks noEditPoints="1"/>
              </p:cNvSpPr>
              <p:nvPr userDrawn="1"/>
            </p:nvSpPr>
            <p:spPr bwMode="auto">
              <a:xfrm>
                <a:off x="838" y="7859"/>
                <a:ext cx="153" cy="179"/>
              </a:xfrm>
              <a:custGeom>
                <a:avLst/>
                <a:gdLst>
                  <a:gd name="T0" fmla="*/ 125 w 153"/>
                  <a:gd name="T1" fmla="*/ 136 h 179"/>
                  <a:gd name="T2" fmla="*/ 38 w 153"/>
                  <a:gd name="T3" fmla="*/ 136 h 179"/>
                  <a:gd name="T4" fmla="*/ 18 w 153"/>
                  <a:gd name="T5" fmla="*/ 179 h 179"/>
                  <a:gd name="T6" fmla="*/ 0 w 153"/>
                  <a:gd name="T7" fmla="*/ 179 h 179"/>
                  <a:gd name="T8" fmla="*/ 88 w 153"/>
                  <a:gd name="T9" fmla="*/ 0 h 179"/>
                  <a:gd name="T10" fmla="*/ 103 w 153"/>
                  <a:gd name="T11" fmla="*/ 0 h 179"/>
                  <a:gd name="T12" fmla="*/ 153 w 153"/>
                  <a:gd name="T13" fmla="*/ 179 h 179"/>
                  <a:gd name="T14" fmla="*/ 137 w 153"/>
                  <a:gd name="T15" fmla="*/ 179 h 179"/>
                  <a:gd name="T16" fmla="*/ 125 w 153"/>
                  <a:gd name="T17" fmla="*/ 136 h 179"/>
                  <a:gd name="T18" fmla="*/ 123 w 153"/>
                  <a:gd name="T19" fmla="*/ 122 h 179"/>
                  <a:gd name="T20" fmla="*/ 96 w 153"/>
                  <a:gd name="T21" fmla="*/ 20 h 179"/>
                  <a:gd name="T22" fmla="*/ 94 w 153"/>
                  <a:gd name="T23" fmla="*/ 20 h 179"/>
                  <a:gd name="T24" fmla="*/ 46 w 153"/>
                  <a:gd name="T25" fmla="*/ 122 h 179"/>
                  <a:gd name="T26" fmla="*/ 123 w 153"/>
                  <a:gd name="T27" fmla="*/ 12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3" h="179">
                    <a:moveTo>
                      <a:pt x="125" y="136"/>
                    </a:moveTo>
                    <a:lnTo>
                      <a:pt x="38" y="136"/>
                    </a:lnTo>
                    <a:lnTo>
                      <a:pt x="18" y="179"/>
                    </a:lnTo>
                    <a:lnTo>
                      <a:pt x="0" y="179"/>
                    </a:lnTo>
                    <a:lnTo>
                      <a:pt x="88" y="0"/>
                    </a:lnTo>
                    <a:lnTo>
                      <a:pt x="103" y="0"/>
                    </a:lnTo>
                    <a:lnTo>
                      <a:pt x="153" y="179"/>
                    </a:lnTo>
                    <a:lnTo>
                      <a:pt x="137" y="179"/>
                    </a:lnTo>
                    <a:lnTo>
                      <a:pt x="125" y="136"/>
                    </a:lnTo>
                    <a:close/>
                    <a:moveTo>
                      <a:pt x="123" y="122"/>
                    </a:moveTo>
                    <a:lnTo>
                      <a:pt x="96" y="20"/>
                    </a:lnTo>
                    <a:lnTo>
                      <a:pt x="94" y="20"/>
                    </a:lnTo>
                    <a:lnTo>
                      <a:pt x="46" y="122"/>
                    </a:lnTo>
                    <a:lnTo>
                      <a:pt x="123"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Freeform 379"/>
              <p:cNvSpPr>
                <a:spLocks/>
              </p:cNvSpPr>
              <p:nvPr userDrawn="1"/>
            </p:nvSpPr>
            <p:spPr bwMode="auto">
              <a:xfrm>
                <a:off x="1027" y="7859"/>
                <a:ext cx="33" cy="179"/>
              </a:xfrm>
              <a:custGeom>
                <a:avLst/>
                <a:gdLst>
                  <a:gd name="T0" fmla="*/ 17 w 33"/>
                  <a:gd name="T1" fmla="*/ 0 h 179"/>
                  <a:gd name="T2" fmla="*/ 33 w 33"/>
                  <a:gd name="T3" fmla="*/ 0 h 179"/>
                  <a:gd name="T4" fmla="*/ 13 w 33"/>
                  <a:gd name="T5" fmla="*/ 179 h 179"/>
                  <a:gd name="T6" fmla="*/ 0 w 33"/>
                  <a:gd name="T7" fmla="*/ 179 h 179"/>
                  <a:gd name="T8" fmla="*/ 17 w 33"/>
                  <a:gd name="T9" fmla="*/ 0 h 179"/>
                </a:gdLst>
                <a:ahLst/>
                <a:cxnLst>
                  <a:cxn ang="0">
                    <a:pos x="T0" y="T1"/>
                  </a:cxn>
                  <a:cxn ang="0">
                    <a:pos x="T2" y="T3"/>
                  </a:cxn>
                  <a:cxn ang="0">
                    <a:pos x="T4" y="T5"/>
                  </a:cxn>
                  <a:cxn ang="0">
                    <a:pos x="T6" y="T7"/>
                  </a:cxn>
                  <a:cxn ang="0">
                    <a:pos x="T8" y="T9"/>
                  </a:cxn>
                </a:cxnLst>
                <a:rect l="0" t="0" r="r" b="b"/>
                <a:pathLst>
                  <a:path w="33" h="179">
                    <a:moveTo>
                      <a:pt x="17" y="0"/>
                    </a:moveTo>
                    <a:lnTo>
                      <a:pt x="33" y="0"/>
                    </a:lnTo>
                    <a:lnTo>
                      <a:pt x="13" y="179"/>
                    </a:lnTo>
                    <a:lnTo>
                      <a:pt x="0" y="179"/>
                    </a:lnTo>
                    <a:lnTo>
                      <a:pt x="1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380"/>
              <p:cNvSpPr>
                <a:spLocks/>
              </p:cNvSpPr>
              <p:nvPr userDrawn="1"/>
            </p:nvSpPr>
            <p:spPr bwMode="auto">
              <a:xfrm>
                <a:off x="1223" y="7962"/>
                <a:ext cx="79" cy="13"/>
              </a:xfrm>
              <a:custGeom>
                <a:avLst/>
                <a:gdLst>
                  <a:gd name="T0" fmla="*/ 2 w 79"/>
                  <a:gd name="T1" fmla="*/ 0 h 13"/>
                  <a:gd name="T2" fmla="*/ 79 w 79"/>
                  <a:gd name="T3" fmla="*/ 0 h 13"/>
                  <a:gd name="T4" fmla="*/ 77 w 79"/>
                  <a:gd name="T5" fmla="*/ 13 h 13"/>
                  <a:gd name="T6" fmla="*/ 0 w 79"/>
                  <a:gd name="T7" fmla="*/ 13 h 13"/>
                  <a:gd name="T8" fmla="*/ 2 w 79"/>
                  <a:gd name="T9" fmla="*/ 0 h 13"/>
                </a:gdLst>
                <a:ahLst/>
                <a:cxnLst>
                  <a:cxn ang="0">
                    <a:pos x="T0" y="T1"/>
                  </a:cxn>
                  <a:cxn ang="0">
                    <a:pos x="T2" y="T3"/>
                  </a:cxn>
                  <a:cxn ang="0">
                    <a:pos x="T4" y="T5"/>
                  </a:cxn>
                  <a:cxn ang="0">
                    <a:pos x="T6" y="T7"/>
                  </a:cxn>
                  <a:cxn ang="0">
                    <a:pos x="T8" y="T9"/>
                  </a:cxn>
                </a:cxnLst>
                <a:rect l="0" t="0" r="r" b="b"/>
                <a:pathLst>
                  <a:path w="79" h="13">
                    <a:moveTo>
                      <a:pt x="2" y="0"/>
                    </a:moveTo>
                    <a:lnTo>
                      <a:pt x="79" y="0"/>
                    </a:lnTo>
                    <a:lnTo>
                      <a:pt x="77" y="13"/>
                    </a:lnTo>
                    <a:lnTo>
                      <a:pt x="0" y="1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Freeform 381"/>
              <p:cNvSpPr>
                <a:spLocks noEditPoints="1"/>
              </p:cNvSpPr>
              <p:nvPr userDrawn="1"/>
            </p:nvSpPr>
            <p:spPr bwMode="auto">
              <a:xfrm>
                <a:off x="1403" y="7859"/>
                <a:ext cx="129" cy="179"/>
              </a:xfrm>
              <a:custGeom>
                <a:avLst/>
                <a:gdLst>
                  <a:gd name="T0" fmla="*/ 64 w 65"/>
                  <a:gd name="T1" fmla="*/ 65 h 91"/>
                  <a:gd name="T2" fmla="*/ 33 w 65"/>
                  <a:gd name="T3" fmla="*/ 91 h 91"/>
                  <a:gd name="T4" fmla="*/ 0 w 65"/>
                  <a:gd name="T5" fmla="*/ 91 h 91"/>
                  <a:gd name="T6" fmla="*/ 10 w 65"/>
                  <a:gd name="T7" fmla="*/ 0 h 91"/>
                  <a:gd name="T8" fmla="*/ 38 w 65"/>
                  <a:gd name="T9" fmla="*/ 0 h 91"/>
                  <a:gd name="T10" fmla="*/ 65 w 65"/>
                  <a:gd name="T11" fmla="*/ 23 h 91"/>
                  <a:gd name="T12" fmla="*/ 49 w 65"/>
                  <a:gd name="T13" fmla="*/ 47 h 91"/>
                  <a:gd name="T14" fmla="*/ 49 w 65"/>
                  <a:gd name="T15" fmla="*/ 47 h 91"/>
                  <a:gd name="T16" fmla="*/ 64 w 65"/>
                  <a:gd name="T17" fmla="*/ 65 h 91"/>
                  <a:gd name="T18" fmla="*/ 56 w 65"/>
                  <a:gd name="T19" fmla="*/ 65 h 91"/>
                  <a:gd name="T20" fmla="*/ 37 w 65"/>
                  <a:gd name="T21" fmla="*/ 51 h 91"/>
                  <a:gd name="T22" fmla="*/ 12 w 65"/>
                  <a:gd name="T23" fmla="*/ 51 h 91"/>
                  <a:gd name="T24" fmla="*/ 9 w 65"/>
                  <a:gd name="T25" fmla="*/ 84 h 91"/>
                  <a:gd name="T26" fmla="*/ 34 w 65"/>
                  <a:gd name="T27" fmla="*/ 84 h 91"/>
                  <a:gd name="T28" fmla="*/ 56 w 65"/>
                  <a:gd name="T29" fmla="*/ 65 h 91"/>
                  <a:gd name="T30" fmla="*/ 38 w 65"/>
                  <a:gd name="T31" fmla="*/ 7 h 91"/>
                  <a:gd name="T32" fmla="*/ 17 w 65"/>
                  <a:gd name="T33" fmla="*/ 7 h 91"/>
                  <a:gd name="T34" fmla="*/ 13 w 65"/>
                  <a:gd name="T35" fmla="*/ 45 h 91"/>
                  <a:gd name="T36" fmla="*/ 34 w 65"/>
                  <a:gd name="T37" fmla="*/ 45 h 91"/>
                  <a:gd name="T38" fmla="*/ 57 w 65"/>
                  <a:gd name="T39" fmla="*/ 23 h 91"/>
                  <a:gd name="T40" fmla="*/ 38 w 65"/>
                  <a:gd name="T41" fmla="*/ 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91">
                    <a:moveTo>
                      <a:pt x="64" y="65"/>
                    </a:moveTo>
                    <a:cubicBezTo>
                      <a:pt x="64" y="82"/>
                      <a:pt x="52" y="91"/>
                      <a:pt x="33" y="91"/>
                    </a:cubicBezTo>
                    <a:cubicBezTo>
                      <a:pt x="0" y="91"/>
                      <a:pt x="0" y="91"/>
                      <a:pt x="0" y="91"/>
                    </a:cubicBezTo>
                    <a:cubicBezTo>
                      <a:pt x="10" y="0"/>
                      <a:pt x="10" y="0"/>
                      <a:pt x="10" y="0"/>
                    </a:cubicBezTo>
                    <a:cubicBezTo>
                      <a:pt x="38" y="0"/>
                      <a:pt x="38" y="0"/>
                      <a:pt x="38" y="0"/>
                    </a:cubicBezTo>
                    <a:cubicBezTo>
                      <a:pt x="56" y="0"/>
                      <a:pt x="65" y="9"/>
                      <a:pt x="65" y="23"/>
                    </a:cubicBezTo>
                    <a:cubicBezTo>
                      <a:pt x="65" y="35"/>
                      <a:pt x="60" y="43"/>
                      <a:pt x="49" y="47"/>
                    </a:cubicBezTo>
                    <a:cubicBezTo>
                      <a:pt x="49" y="47"/>
                      <a:pt x="49" y="47"/>
                      <a:pt x="49" y="47"/>
                    </a:cubicBezTo>
                    <a:cubicBezTo>
                      <a:pt x="59" y="50"/>
                      <a:pt x="64" y="56"/>
                      <a:pt x="64" y="65"/>
                    </a:cubicBezTo>
                    <a:close/>
                    <a:moveTo>
                      <a:pt x="56" y="65"/>
                    </a:moveTo>
                    <a:cubicBezTo>
                      <a:pt x="56" y="56"/>
                      <a:pt x="50" y="51"/>
                      <a:pt x="37" y="51"/>
                    </a:cubicBezTo>
                    <a:cubicBezTo>
                      <a:pt x="12" y="51"/>
                      <a:pt x="12" y="51"/>
                      <a:pt x="12" y="51"/>
                    </a:cubicBezTo>
                    <a:cubicBezTo>
                      <a:pt x="9" y="84"/>
                      <a:pt x="9" y="84"/>
                      <a:pt x="9" y="84"/>
                    </a:cubicBezTo>
                    <a:cubicBezTo>
                      <a:pt x="34" y="84"/>
                      <a:pt x="34" y="84"/>
                      <a:pt x="34" y="84"/>
                    </a:cubicBezTo>
                    <a:cubicBezTo>
                      <a:pt x="48" y="84"/>
                      <a:pt x="56" y="78"/>
                      <a:pt x="56" y="65"/>
                    </a:cubicBezTo>
                    <a:close/>
                    <a:moveTo>
                      <a:pt x="38" y="7"/>
                    </a:moveTo>
                    <a:cubicBezTo>
                      <a:pt x="17" y="7"/>
                      <a:pt x="17" y="7"/>
                      <a:pt x="17" y="7"/>
                    </a:cubicBezTo>
                    <a:cubicBezTo>
                      <a:pt x="13" y="45"/>
                      <a:pt x="13" y="45"/>
                      <a:pt x="13" y="45"/>
                    </a:cubicBezTo>
                    <a:cubicBezTo>
                      <a:pt x="34" y="45"/>
                      <a:pt x="34" y="45"/>
                      <a:pt x="34" y="45"/>
                    </a:cubicBezTo>
                    <a:cubicBezTo>
                      <a:pt x="49" y="45"/>
                      <a:pt x="57" y="38"/>
                      <a:pt x="57" y="23"/>
                    </a:cubicBezTo>
                    <a:cubicBezTo>
                      <a:pt x="57" y="12"/>
                      <a:pt x="51" y="7"/>
                      <a:pt x="3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0" name="Freeform 382"/>
              <p:cNvSpPr>
                <a:spLocks noEditPoints="1"/>
              </p:cNvSpPr>
              <p:nvPr userDrawn="1"/>
            </p:nvSpPr>
            <p:spPr bwMode="auto">
              <a:xfrm>
                <a:off x="1563" y="7916"/>
                <a:ext cx="117" cy="126"/>
              </a:xfrm>
              <a:custGeom>
                <a:avLst/>
                <a:gdLst>
                  <a:gd name="T0" fmla="*/ 8 w 59"/>
                  <a:gd name="T1" fmla="*/ 33 h 64"/>
                  <a:gd name="T2" fmla="*/ 8 w 59"/>
                  <a:gd name="T3" fmla="*/ 36 h 64"/>
                  <a:gd name="T4" fmla="*/ 28 w 59"/>
                  <a:gd name="T5" fmla="*/ 57 h 64"/>
                  <a:gd name="T6" fmla="*/ 49 w 59"/>
                  <a:gd name="T7" fmla="*/ 45 h 64"/>
                  <a:gd name="T8" fmla="*/ 56 w 59"/>
                  <a:gd name="T9" fmla="*/ 47 h 64"/>
                  <a:gd name="T10" fmla="*/ 27 w 59"/>
                  <a:gd name="T11" fmla="*/ 64 h 64"/>
                  <a:gd name="T12" fmla="*/ 0 w 59"/>
                  <a:gd name="T13" fmla="*/ 37 h 64"/>
                  <a:gd name="T14" fmla="*/ 34 w 59"/>
                  <a:gd name="T15" fmla="*/ 0 h 64"/>
                  <a:gd name="T16" fmla="*/ 59 w 59"/>
                  <a:gd name="T17" fmla="*/ 26 h 64"/>
                  <a:gd name="T18" fmla="*/ 58 w 59"/>
                  <a:gd name="T19" fmla="*/ 33 h 64"/>
                  <a:gd name="T20" fmla="*/ 8 w 59"/>
                  <a:gd name="T21" fmla="*/ 33 h 64"/>
                  <a:gd name="T22" fmla="*/ 9 w 59"/>
                  <a:gd name="T23" fmla="*/ 27 h 64"/>
                  <a:gd name="T24" fmla="*/ 51 w 59"/>
                  <a:gd name="T25" fmla="*/ 27 h 64"/>
                  <a:gd name="T26" fmla="*/ 51 w 59"/>
                  <a:gd name="T27" fmla="*/ 26 h 64"/>
                  <a:gd name="T28" fmla="*/ 33 w 59"/>
                  <a:gd name="T29" fmla="*/ 7 h 64"/>
                  <a:gd name="T30" fmla="*/ 9 w 59"/>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4">
                    <a:moveTo>
                      <a:pt x="8" y="33"/>
                    </a:moveTo>
                    <a:cubicBezTo>
                      <a:pt x="8" y="34"/>
                      <a:pt x="8" y="35"/>
                      <a:pt x="8" y="36"/>
                    </a:cubicBezTo>
                    <a:cubicBezTo>
                      <a:pt x="8" y="50"/>
                      <a:pt x="16" y="57"/>
                      <a:pt x="28" y="57"/>
                    </a:cubicBezTo>
                    <a:cubicBezTo>
                      <a:pt x="36" y="57"/>
                      <a:pt x="44" y="53"/>
                      <a:pt x="49" y="45"/>
                    </a:cubicBezTo>
                    <a:cubicBezTo>
                      <a:pt x="56" y="47"/>
                      <a:pt x="56" y="47"/>
                      <a:pt x="56" y="47"/>
                    </a:cubicBezTo>
                    <a:cubicBezTo>
                      <a:pt x="50" y="57"/>
                      <a:pt x="40" y="64"/>
                      <a:pt x="27" y="64"/>
                    </a:cubicBezTo>
                    <a:cubicBezTo>
                      <a:pt x="11" y="64"/>
                      <a:pt x="0" y="53"/>
                      <a:pt x="0" y="37"/>
                    </a:cubicBezTo>
                    <a:cubicBezTo>
                      <a:pt x="0" y="17"/>
                      <a:pt x="14" y="0"/>
                      <a:pt x="34" y="0"/>
                    </a:cubicBezTo>
                    <a:cubicBezTo>
                      <a:pt x="49" y="0"/>
                      <a:pt x="59" y="10"/>
                      <a:pt x="59" y="26"/>
                    </a:cubicBezTo>
                    <a:cubicBezTo>
                      <a:pt x="59" y="28"/>
                      <a:pt x="58" y="31"/>
                      <a:pt x="58"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1" y="15"/>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Freeform 383"/>
              <p:cNvSpPr>
                <a:spLocks/>
              </p:cNvSpPr>
              <p:nvPr userDrawn="1"/>
            </p:nvSpPr>
            <p:spPr bwMode="auto">
              <a:xfrm>
                <a:off x="1777" y="7857"/>
                <a:ext cx="173" cy="185"/>
              </a:xfrm>
              <a:custGeom>
                <a:avLst/>
                <a:gdLst>
                  <a:gd name="T0" fmla="*/ 47 w 87"/>
                  <a:gd name="T1" fmla="*/ 47 h 94"/>
                  <a:gd name="T2" fmla="*/ 85 w 87"/>
                  <a:gd name="T3" fmla="*/ 47 h 94"/>
                  <a:gd name="T4" fmla="*/ 80 w 87"/>
                  <a:gd name="T5" fmla="*/ 92 h 94"/>
                  <a:gd name="T6" fmla="*/ 74 w 87"/>
                  <a:gd name="T7" fmla="*/ 92 h 94"/>
                  <a:gd name="T8" fmla="*/ 75 w 87"/>
                  <a:gd name="T9" fmla="*/ 74 h 94"/>
                  <a:gd name="T10" fmla="*/ 75 w 87"/>
                  <a:gd name="T11" fmla="*/ 74 h 94"/>
                  <a:gd name="T12" fmla="*/ 39 w 87"/>
                  <a:gd name="T13" fmla="*/ 94 h 94"/>
                  <a:gd name="T14" fmla="*/ 0 w 87"/>
                  <a:gd name="T15" fmla="*/ 53 h 94"/>
                  <a:gd name="T16" fmla="*/ 50 w 87"/>
                  <a:gd name="T17" fmla="*/ 0 h 94"/>
                  <a:gd name="T18" fmla="*/ 87 w 87"/>
                  <a:gd name="T19" fmla="*/ 28 h 94"/>
                  <a:gd name="T20" fmla="*/ 79 w 87"/>
                  <a:gd name="T21" fmla="*/ 30 h 94"/>
                  <a:gd name="T22" fmla="*/ 49 w 87"/>
                  <a:gd name="T23" fmla="*/ 7 h 94"/>
                  <a:gd name="T24" fmla="*/ 8 w 87"/>
                  <a:gd name="T25" fmla="*/ 52 h 94"/>
                  <a:gd name="T26" fmla="*/ 40 w 87"/>
                  <a:gd name="T27" fmla="*/ 86 h 94"/>
                  <a:gd name="T28" fmla="*/ 77 w 87"/>
                  <a:gd name="T29" fmla="*/ 54 h 94"/>
                  <a:gd name="T30" fmla="*/ 46 w 87"/>
                  <a:gd name="T31" fmla="*/ 54 h 94"/>
                  <a:gd name="T32" fmla="*/ 47 w 87"/>
                  <a:gd name="T33" fmla="*/ 4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 h="94">
                    <a:moveTo>
                      <a:pt x="47" y="47"/>
                    </a:moveTo>
                    <a:cubicBezTo>
                      <a:pt x="85" y="47"/>
                      <a:pt x="85" y="47"/>
                      <a:pt x="85" y="47"/>
                    </a:cubicBezTo>
                    <a:cubicBezTo>
                      <a:pt x="80" y="92"/>
                      <a:pt x="80" y="92"/>
                      <a:pt x="80" y="92"/>
                    </a:cubicBezTo>
                    <a:cubicBezTo>
                      <a:pt x="74" y="92"/>
                      <a:pt x="74" y="92"/>
                      <a:pt x="74" y="92"/>
                    </a:cubicBezTo>
                    <a:cubicBezTo>
                      <a:pt x="75" y="74"/>
                      <a:pt x="75" y="74"/>
                      <a:pt x="75" y="74"/>
                    </a:cubicBezTo>
                    <a:cubicBezTo>
                      <a:pt x="75" y="74"/>
                      <a:pt x="75" y="74"/>
                      <a:pt x="75" y="74"/>
                    </a:cubicBezTo>
                    <a:cubicBezTo>
                      <a:pt x="68" y="86"/>
                      <a:pt x="54" y="94"/>
                      <a:pt x="39" y="94"/>
                    </a:cubicBezTo>
                    <a:cubicBezTo>
                      <a:pt x="16" y="94"/>
                      <a:pt x="0" y="77"/>
                      <a:pt x="0" y="53"/>
                    </a:cubicBezTo>
                    <a:cubicBezTo>
                      <a:pt x="0" y="23"/>
                      <a:pt x="21" y="0"/>
                      <a:pt x="50" y="0"/>
                    </a:cubicBezTo>
                    <a:cubicBezTo>
                      <a:pt x="70" y="0"/>
                      <a:pt x="85" y="12"/>
                      <a:pt x="87" y="28"/>
                    </a:cubicBezTo>
                    <a:cubicBezTo>
                      <a:pt x="79" y="30"/>
                      <a:pt x="79" y="30"/>
                      <a:pt x="79" y="30"/>
                    </a:cubicBezTo>
                    <a:cubicBezTo>
                      <a:pt x="77" y="16"/>
                      <a:pt x="66" y="7"/>
                      <a:pt x="49" y="7"/>
                    </a:cubicBezTo>
                    <a:cubicBezTo>
                      <a:pt x="25" y="7"/>
                      <a:pt x="8" y="27"/>
                      <a:pt x="8" y="52"/>
                    </a:cubicBezTo>
                    <a:cubicBezTo>
                      <a:pt x="8" y="74"/>
                      <a:pt x="21" y="86"/>
                      <a:pt x="40" y="86"/>
                    </a:cubicBezTo>
                    <a:cubicBezTo>
                      <a:pt x="58" y="86"/>
                      <a:pt x="74" y="74"/>
                      <a:pt x="77" y="54"/>
                    </a:cubicBezTo>
                    <a:cubicBezTo>
                      <a:pt x="46" y="54"/>
                      <a:pt x="46" y="54"/>
                      <a:pt x="46" y="54"/>
                    </a:cubicBezTo>
                    <a:lnTo>
                      <a:pt x="47"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Freeform 384"/>
              <p:cNvSpPr>
                <a:spLocks/>
              </p:cNvSpPr>
              <p:nvPr userDrawn="1"/>
            </p:nvSpPr>
            <p:spPr bwMode="auto">
              <a:xfrm>
                <a:off x="1979" y="7859"/>
                <a:ext cx="36" cy="179"/>
              </a:xfrm>
              <a:custGeom>
                <a:avLst/>
                <a:gdLst>
                  <a:gd name="T0" fmla="*/ 20 w 36"/>
                  <a:gd name="T1" fmla="*/ 0 h 179"/>
                  <a:gd name="T2" fmla="*/ 36 w 36"/>
                  <a:gd name="T3" fmla="*/ 0 h 179"/>
                  <a:gd name="T4" fmla="*/ 16 w 36"/>
                  <a:gd name="T5" fmla="*/ 179 h 179"/>
                  <a:gd name="T6" fmla="*/ 0 w 36"/>
                  <a:gd name="T7" fmla="*/ 179 h 179"/>
                  <a:gd name="T8" fmla="*/ 20 w 36"/>
                  <a:gd name="T9" fmla="*/ 0 h 179"/>
                </a:gdLst>
                <a:ahLst/>
                <a:cxnLst>
                  <a:cxn ang="0">
                    <a:pos x="T0" y="T1"/>
                  </a:cxn>
                  <a:cxn ang="0">
                    <a:pos x="T2" y="T3"/>
                  </a:cxn>
                  <a:cxn ang="0">
                    <a:pos x="T4" y="T5"/>
                  </a:cxn>
                  <a:cxn ang="0">
                    <a:pos x="T6" y="T7"/>
                  </a:cxn>
                  <a:cxn ang="0">
                    <a:pos x="T8" y="T9"/>
                  </a:cxn>
                </a:cxnLst>
                <a:rect l="0" t="0" r="r" b="b"/>
                <a:pathLst>
                  <a:path w="36" h="179">
                    <a:moveTo>
                      <a:pt x="20" y="0"/>
                    </a:moveTo>
                    <a:lnTo>
                      <a:pt x="36" y="0"/>
                    </a:lnTo>
                    <a:lnTo>
                      <a:pt x="16" y="179"/>
                    </a:lnTo>
                    <a:lnTo>
                      <a:pt x="0" y="179"/>
                    </a:ln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Freeform 385"/>
              <p:cNvSpPr>
                <a:spLocks noEditPoints="1"/>
              </p:cNvSpPr>
              <p:nvPr userDrawn="1"/>
            </p:nvSpPr>
            <p:spPr bwMode="auto">
              <a:xfrm>
                <a:off x="2039" y="7916"/>
                <a:ext cx="123" cy="126"/>
              </a:xfrm>
              <a:custGeom>
                <a:avLst/>
                <a:gdLst>
                  <a:gd name="T0" fmla="*/ 0 w 62"/>
                  <a:gd name="T1" fmla="*/ 36 h 64"/>
                  <a:gd name="T2" fmla="*/ 34 w 62"/>
                  <a:gd name="T3" fmla="*/ 0 h 64"/>
                  <a:gd name="T4" fmla="*/ 62 w 62"/>
                  <a:gd name="T5" fmla="*/ 28 h 64"/>
                  <a:gd name="T6" fmla="*/ 28 w 62"/>
                  <a:gd name="T7" fmla="*/ 64 h 64"/>
                  <a:gd name="T8" fmla="*/ 0 w 62"/>
                  <a:gd name="T9" fmla="*/ 36 h 64"/>
                  <a:gd name="T10" fmla="*/ 54 w 62"/>
                  <a:gd name="T11" fmla="*/ 28 h 64"/>
                  <a:gd name="T12" fmla="*/ 34 w 62"/>
                  <a:gd name="T13" fmla="*/ 7 h 64"/>
                  <a:gd name="T14" fmla="*/ 8 w 62"/>
                  <a:gd name="T15" fmla="*/ 35 h 64"/>
                  <a:gd name="T16" fmla="*/ 28 w 62"/>
                  <a:gd name="T17" fmla="*/ 57 h 64"/>
                  <a:gd name="T18" fmla="*/ 54 w 62"/>
                  <a:gd name="T19" fmla="*/ 2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4">
                    <a:moveTo>
                      <a:pt x="0" y="36"/>
                    </a:moveTo>
                    <a:cubicBezTo>
                      <a:pt x="0" y="16"/>
                      <a:pt x="15" y="0"/>
                      <a:pt x="34" y="0"/>
                    </a:cubicBezTo>
                    <a:cubicBezTo>
                      <a:pt x="51" y="0"/>
                      <a:pt x="62" y="11"/>
                      <a:pt x="62" y="28"/>
                    </a:cubicBezTo>
                    <a:cubicBezTo>
                      <a:pt x="62" y="47"/>
                      <a:pt x="48" y="64"/>
                      <a:pt x="28" y="64"/>
                    </a:cubicBezTo>
                    <a:cubicBezTo>
                      <a:pt x="12" y="64"/>
                      <a:pt x="0" y="52"/>
                      <a:pt x="0" y="36"/>
                    </a:cubicBezTo>
                    <a:close/>
                    <a:moveTo>
                      <a:pt x="54" y="28"/>
                    </a:moveTo>
                    <a:cubicBezTo>
                      <a:pt x="54" y="15"/>
                      <a:pt x="46" y="7"/>
                      <a:pt x="34" y="7"/>
                    </a:cubicBezTo>
                    <a:cubicBezTo>
                      <a:pt x="19" y="7"/>
                      <a:pt x="8" y="20"/>
                      <a:pt x="8" y="35"/>
                    </a:cubicBezTo>
                    <a:cubicBezTo>
                      <a:pt x="8" y="49"/>
                      <a:pt x="16" y="57"/>
                      <a:pt x="28" y="57"/>
                    </a:cubicBezTo>
                    <a:cubicBezTo>
                      <a:pt x="44" y="57"/>
                      <a:pt x="54" y="44"/>
                      <a:pt x="5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Freeform 386"/>
              <p:cNvSpPr>
                <a:spLocks noEditPoints="1"/>
              </p:cNvSpPr>
              <p:nvPr userDrawn="1"/>
            </p:nvSpPr>
            <p:spPr bwMode="auto">
              <a:xfrm>
                <a:off x="2193" y="7859"/>
                <a:ext cx="125" cy="183"/>
              </a:xfrm>
              <a:custGeom>
                <a:avLst/>
                <a:gdLst>
                  <a:gd name="T0" fmla="*/ 63 w 63"/>
                  <a:gd name="T1" fmla="*/ 57 h 93"/>
                  <a:gd name="T2" fmla="*/ 30 w 63"/>
                  <a:gd name="T3" fmla="*/ 93 h 93"/>
                  <a:gd name="T4" fmla="*/ 9 w 63"/>
                  <a:gd name="T5" fmla="*/ 81 h 93"/>
                  <a:gd name="T6" fmla="*/ 9 w 63"/>
                  <a:gd name="T7" fmla="*/ 81 h 93"/>
                  <a:gd name="T8" fmla="*/ 7 w 63"/>
                  <a:gd name="T9" fmla="*/ 91 h 93"/>
                  <a:gd name="T10" fmla="*/ 0 w 63"/>
                  <a:gd name="T11" fmla="*/ 91 h 93"/>
                  <a:gd name="T12" fmla="*/ 10 w 63"/>
                  <a:gd name="T13" fmla="*/ 0 h 93"/>
                  <a:gd name="T14" fmla="*/ 17 w 63"/>
                  <a:gd name="T15" fmla="*/ 0 h 93"/>
                  <a:gd name="T16" fmla="*/ 13 w 63"/>
                  <a:gd name="T17" fmla="*/ 41 h 93"/>
                  <a:gd name="T18" fmla="*/ 13 w 63"/>
                  <a:gd name="T19" fmla="*/ 41 h 93"/>
                  <a:gd name="T20" fmla="*/ 36 w 63"/>
                  <a:gd name="T21" fmla="*/ 29 h 93"/>
                  <a:gd name="T22" fmla="*/ 63 w 63"/>
                  <a:gd name="T23" fmla="*/ 57 h 93"/>
                  <a:gd name="T24" fmla="*/ 55 w 63"/>
                  <a:gd name="T25" fmla="*/ 57 h 93"/>
                  <a:gd name="T26" fmla="*/ 35 w 63"/>
                  <a:gd name="T27" fmla="*/ 36 h 93"/>
                  <a:gd name="T28" fmla="*/ 11 w 63"/>
                  <a:gd name="T29" fmla="*/ 55 h 93"/>
                  <a:gd name="T30" fmla="*/ 10 w 63"/>
                  <a:gd name="T31" fmla="*/ 66 h 93"/>
                  <a:gd name="T32" fmla="*/ 29 w 63"/>
                  <a:gd name="T33" fmla="*/ 86 h 93"/>
                  <a:gd name="T34" fmla="*/ 55 w 63"/>
                  <a:gd name="T35" fmla="*/ 5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93">
                    <a:moveTo>
                      <a:pt x="63" y="57"/>
                    </a:moveTo>
                    <a:cubicBezTo>
                      <a:pt x="63" y="76"/>
                      <a:pt x="49" y="93"/>
                      <a:pt x="30" y="93"/>
                    </a:cubicBezTo>
                    <a:cubicBezTo>
                      <a:pt x="20" y="93"/>
                      <a:pt x="12" y="88"/>
                      <a:pt x="9" y="81"/>
                    </a:cubicBezTo>
                    <a:cubicBezTo>
                      <a:pt x="9" y="81"/>
                      <a:pt x="9" y="81"/>
                      <a:pt x="9" y="81"/>
                    </a:cubicBezTo>
                    <a:cubicBezTo>
                      <a:pt x="7" y="91"/>
                      <a:pt x="7" y="91"/>
                      <a:pt x="7" y="91"/>
                    </a:cubicBezTo>
                    <a:cubicBezTo>
                      <a:pt x="0" y="91"/>
                      <a:pt x="0" y="91"/>
                      <a:pt x="0" y="91"/>
                    </a:cubicBezTo>
                    <a:cubicBezTo>
                      <a:pt x="10" y="0"/>
                      <a:pt x="10" y="0"/>
                      <a:pt x="10" y="0"/>
                    </a:cubicBezTo>
                    <a:cubicBezTo>
                      <a:pt x="17" y="0"/>
                      <a:pt x="17" y="0"/>
                      <a:pt x="17" y="0"/>
                    </a:cubicBezTo>
                    <a:cubicBezTo>
                      <a:pt x="13" y="41"/>
                      <a:pt x="13" y="41"/>
                      <a:pt x="13" y="41"/>
                    </a:cubicBezTo>
                    <a:cubicBezTo>
                      <a:pt x="13" y="41"/>
                      <a:pt x="13" y="41"/>
                      <a:pt x="13" y="41"/>
                    </a:cubicBezTo>
                    <a:cubicBezTo>
                      <a:pt x="18" y="33"/>
                      <a:pt x="27" y="29"/>
                      <a:pt x="36" y="29"/>
                    </a:cubicBezTo>
                    <a:cubicBezTo>
                      <a:pt x="51" y="29"/>
                      <a:pt x="63" y="40"/>
                      <a:pt x="63" y="57"/>
                    </a:cubicBezTo>
                    <a:close/>
                    <a:moveTo>
                      <a:pt x="55" y="57"/>
                    </a:moveTo>
                    <a:cubicBezTo>
                      <a:pt x="55" y="44"/>
                      <a:pt x="47" y="36"/>
                      <a:pt x="35" y="36"/>
                    </a:cubicBezTo>
                    <a:cubicBezTo>
                      <a:pt x="23" y="36"/>
                      <a:pt x="12" y="44"/>
                      <a:pt x="11" y="55"/>
                    </a:cubicBezTo>
                    <a:cubicBezTo>
                      <a:pt x="10" y="66"/>
                      <a:pt x="10" y="66"/>
                      <a:pt x="10" y="66"/>
                    </a:cubicBezTo>
                    <a:cubicBezTo>
                      <a:pt x="9" y="78"/>
                      <a:pt x="17" y="86"/>
                      <a:pt x="29" y="86"/>
                    </a:cubicBezTo>
                    <a:cubicBezTo>
                      <a:pt x="45" y="86"/>
                      <a:pt x="55" y="73"/>
                      <a:pt x="55"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5" name="Freeform 387"/>
              <p:cNvSpPr>
                <a:spLocks noEditPoints="1"/>
              </p:cNvSpPr>
              <p:nvPr userDrawn="1"/>
            </p:nvSpPr>
            <p:spPr bwMode="auto">
              <a:xfrm>
                <a:off x="2346" y="7916"/>
                <a:ext cx="125" cy="126"/>
              </a:xfrm>
              <a:custGeom>
                <a:avLst/>
                <a:gdLst>
                  <a:gd name="T0" fmla="*/ 63 w 63"/>
                  <a:gd name="T1" fmla="*/ 2 h 64"/>
                  <a:gd name="T2" fmla="*/ 56 w 63"/>
                  <a:gd name="T3" fmla="*/ 62 h 64"/>
                  <a:gd name="T4" fmla="*/ 49 w 63"/>
                  <a:gd name="T5" fmla="*/ 62 h 64"/>
                  <a:gd name="T6" fmla="*/ 50 w 63"/>
                  <a:gd name="T7" fmla="*/ 52 h 64"/>
                  <a:gd name="T8" fmla="*/ 50 w 63"/>
                  <a:gd name="T9" fmla="*/ 52 h 64"/>
                  <a:gd name="T10" fmla="*/ 26 w 63"/>
                  <a:gd name="T11" fmla="*/ 64 h 64"/>
                  <a:gd name="T12" fmla="*/ 0 w 63"/>
                  <a:gd name="T13" fmla="*/ 36 h 64"/>
                  <a:gd name="T14" fmla="*/ 33 w 63"/>
                  <a:gd name="T15" fmla="*/ 0 h 64"/>
                  <a:gd name="T16" fmla="*/ 54 w 63"/>
                  <a:gd name="T17" fmla="*/ 12 h 64"/>
                  <a:gd name="T18" fmla="*/ 54 w 63"/>
                  <a:gd name="T19" fmla="*/ 12 h 64"/>
                  <a:gd name="T20" fmla="*/ 56 w 63"/>
                  <a:gd name="T21" fmla="*/ 2 h 64"/>
                  <a:gd name="T22" fmla="*/ 63 w 63"/>
                  <a:gd name="T23" fmla="*/ 2 h 64"/>
                  <a:gd name="T24" fmla="*/ 33 w 63"/>
                  <a:gd name="T25" fmla="*/ 7 h 64"/>
                  <a:gd name="T26" fmla="*/ 8 w 63"/>
                  <a:gd name="T27" fmla="*/ 36 h 64"/>
                  <a:gd name="T28" fmla="*/ 28 w 63"/>
                  <a:gd name="T29" fmla="*/ 57 h 64"/>
                  <a:gd name="T30" fmla="*/ 51 w 63"/>
                  <a:gd name="T31" fmla="*/ 37 h 64"/>
                  <a:gd name="T32" fmla="*/ 52 w 63"/>
                  <a:gd name="T33" fmla="*/ 26 h 64"/>
                  <a:gd name="T34" fmla="*/ 33 w 63"/>
                  <a:gd name="T35" fmla="*/ 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64">
                    <a:moveTo>
                      <a:pt x="63" y="2"/>
                    </a:moveTo>
                    <a:cubicBezTo>
                      <a:pt x="56" y="62"/>
                      <a:pt x="56" y="62"/>
                      <a:pt x="56" y="62"/>
                    </a:cubicBezTo>
                    <a:cubicBezTo>
                      <a:pt x="49" y="62"/>
                      <a:pt x="49" y="62"/>
                      <a:pt x="49" y="62"/>
                    </a:cubicBezTo>
                    <a:cubicBezTo>
                      <a:pt x="50" y="52"/>
                      <a:pt x="50" y="52"/>
                      <a:pt x="50" y="52"/>
                    </a:cubicBezTo>
                    <a:cubicBezTo>
                      <a:pt x="50" y="52"/>
                      <a:pt x="50" y="52"/>
                      <a:pt x="50" y="52"/>
                    </a:cubicBezTo>
                    <a:cubicBezTo>
                      <a:pt x="45" y="59"/>
                      <a:pt x="36" y="64"/>
                      <a:pt x="26" y="64"/>
                    </a:cubicBezTo>
                    <a:cubicBezTo>
                      <a:pt x="11" y="64"/>
                      <a:pt x="0" y="53"/>
                      <a:pt x="0" y="36"/>
                    </a:cubicBezTo>
                    <a:cubicBezTo>
                      <a:pt x="0" y="16"/>
                      <a:pt x="14" y="0"/>
                      <a:pt x="33" y="0"/>
                    </a:cubicBezTo>
                    <a:cubicBezTo>
                      <a:pt x="42" y="0"/>
                      <a:pt x="50" y="5"/>
                      <a:pt x="54" y="12"/>
                    </a:cubicBezTo>
                    <a:cubicBezTo>
                      <a:pt x="54" y="12"/>
                      <a:pt x="54" y="12"/>
                      <a:pt x="54" y="12"/>
                    </a:cubicBezTo>
                    <a:cubicBezTo>
                      <a:pt x="56" y="2"/>
                      <a:pt x="56" y="2"/>
                      <a:pt x="56" y="2"/>
                    </a:cubicBezTo>
                    <a:lnTo>
                      <a:pt x="63" y="2"/>
                    </a:lnTo>
                    <a:close/>
                    <a:moveTo>
                      <a:pt x="33" y="7"/>
                    </a:moveTo>
                    <a:cubicBezTo>
                      <a:pt x="18" y="7"/>
                      <a:pt x="8" y="20"/>
                      <a:pt x="8" y="36"/>
                    </a:cubicBezTo>
                    <a:cubicBezTo>
                      <a:pt x="8" y="49"/>
                      <a:pt x="16" y="57"/>
                      <a:pt x="28" y="57"/>
                    </a:cubicBezTo>
                    <a:cubicBezTo>
                      <a:pt x="40" y="57"/>
                      <a:pt x="50" y="49"/>
                      <a:pt x="51" y="37"/>
                    </a:cubicBezTo>
                    <a:cubicBezTo>
                      <a:pt x="52" y="26"/>
                      <a:pt x="52" y="26"/>
                      <a:pt x="52" y="26"/>
                    </a:cubicBezTo>
                    <a:cubicBezTo>
                      <a:pt x="54" y="15"/>
                      <a:pt x="45" y="7"/>
                      <a:pt x="3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6" name="Freeform 388"/>
              <p:cNvSpPr>
                <a:spLocks/>
              </p:cNvSpPr>
              <p:nvPr userDrawn="1"/>
            </p:nvSpPr>
            <p:spPr bwMode="auto">
              <a:xfrm>
                <a:off x="2504" y="7859"/>
                <a:ext cx="34" cy="179"/>
              </a:xfrm>
              <a:custGeom>
                <a:avLst/>
                <a:gdLst>
                  <a:gd name="T0" fmla="*/ 18 w 34"/>
                  <a:gd name="T1" fmla="*/ 0 h 179"/>
                  <a:gd name="T2" fmla="*/ 34 w 34"/>
                  <a:gd name="T3" fmla="*/ 0 h 179"/>
                  <a:gd name="T4" fmla="*/ 14 w 34"/>
                  <a:gd name="T5" fmla="*/ 179 h 179"/>
                  <a:gd name="T6" fmla="*/ 0 w 34"/>
                  <a:gd name="T7" fmla="*/ 179 h 179"/>
                  <a:gd name="T8" fmla="*/ 18 w 34"/>
                  <a:gd name="T9" fmla="*/ 0 h 179"/>
                </a:gdLst>
                <a:ahLst/>
                <a:cxnLst>
                  <a:cxn ang="0">
                    <a:pos x="T0" y="T1"/>
                  </a:cxn>
                  <a:cxn ang="0">
                    <a:pos x="T2" y="T3"/>
                  </a:cxn>
                  <a:cxn ang="0">
                    <a:pos x="T4" y="T5"/>
                  </a:cxn>
                  <a:cxn ang="0">
                    <a:pos x="T6" y="T7"/>
                  </a:cxn>
                  <a:cxn ang="0">
                    <a:pos x="T8" y="T9"/>
                  </a:cxn>
                </a:cxnLst>
                <a:rect l="0" t="0" r="r" b="b"/>
                <a:pathLst>
                  <a:path w="34" h="179">
                    <a:moveTo>
                      <a:pt x="18" y="0"/>
                    </a:moveTo>
                    <a:lnTo>
                      <a:pt x="34" y="0"/>
                    </a:lnTo>
                    <a:lnTo>
                      <a:pt x="14" y="179"/>
                    </a:lnTo>
                    <a:lnTo>
                      <a:pt x="0" y="179"/>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Rectangle 389"/>
              <p:cNvSpPr>
                <a:spLocks noChangeArrowheads="1"/>
              </p:cNvSpPr>
              <p:nvPr userDrawn="1"/>
            </p:nvSpPr>
            <p:spPr bwMode="auto">
              <a:xfrm>
                <a:off x="2631" y="7962"/>
                <a:ext cx="77"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Freeform 390"/>
              <p:cNvSpPr>
                <a:spLocks noEditPoints="1"/>
              </p:cNvSpPr>
              <p:nvPr userDrawn="1"/>
            </p:nvSpPr>
            <p:spPr bwMode="auto">
              <a:xfrm>
                <a:off x="2809" y="7859"/>
                <a:ext cx="129" cy="179"/>
              </a:xfrm>
              <a:custGeom>
                <a:avLst/>
                <a:gdLst>
                  <a:gd name="T0" fmla="*/ 64 w 65"/>
                  <a:gd name="T1" fmla="*/ 65 h 91"/>
                  <a:gd name="T2" fmla="*/ 33 w 65"/>
                  <a:gd name="T3" fmla="*/ 91 h 91"/>
                  <a:gd name="T4" fmla="*/ 0 w 65"/>
                  <a:gd name="T5" fmla="*/ 91 h 91"/>
                  <a:gd name="T6" fmla="*/ 10 w 65"/>
                  <a:gd name="T7" fmla="*/ 0 h 91"/>
                  <a:gd name="T8" fmla="*/ 38 w 65"/>
                  <a:gd name="T9" fmla="*/ 0 h 91"/>
                  <a:gd name="T10" fmla="*/ 65 w 65"/>
                  <a:gd name="T11" fmla="*/ 23 h 91"/>
                  <a:gd name="T12" fmla="*/ 49 w 65"/>
                  <a:gd name="T13" fmla="*/ 47 h 91"/>
                  <a:gd name="T14" fmla="*/ 49 w 65"/>
                  <a:gd name="T15" fmla="*/ 47 h 91"/>
                  <a:gd name="T16" fmla="*/ 64 w 65"/>
                  <a:gd name="T17" fmla="*/ 65 h 91"/>
                  <a:gd name="T18" fmla="*/ 56 w 65"/>
                  <a:gd name="T19" fmla="*/ 65 h 91"/>
                  <a:gd name="T20" fmla="*/ 37 w 65"/>
                  <a:gd name="T21" fmla="*/ 51 h 91"/>
                  <a:gd name="T22" fmla="*/ 12 w 65"/>
                  <a:gd name="T23" fmla="*/ 51 h 91"/>
                  <a:gd name="T24" fmla="*/ 9 w 65"/>
                  <a:gd name="T25" fmla="*/ 84 h 91"/>
                  <a:gd name="T26" fmla="*/ 34 w 65"/>
                  <a:gd name="T27" fmla="*/ 84 h 91"/>
                  <a:gd name="T28" fmla="*/ 56 w 65"/>
                  <a:gd name="T29" fmla="*/ 65 h 91"/>
                  <a:gd name="T30" fmla="*/ 38 w 65"/>
                  <a:gd name="T31" fmla="*/ 7 h 91"/>
                  <a:gd name="T32" fmla="*/ 17 w 65"/>
                  <a:gd name="T33" fmla="*/ 7 h 91"/>
                  <a:gd name="T34" fmla="*/ 13 w 65"/>
                  <a:gd name="T35" fmla="*/ 45 h 91"/>
                  <a:gd name="T36" fmla="*/ 34 w 65"/>
                  <a:gd name="T37" fmla="*/ 45 h 91"/>
                  <a:gd name="T38" fmla="*/ 57 w 65"/>
                  <a:gd name="T39" fmla="*/ 23 h 91"/>
                  <a:gd name="T40" fmla="*/ 38 w 65"/>
                  <a:gd name="T41" fmla="*/ 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91">
                    <a:moveTo>
                      <a:pt x="64" y="65"/>
                    </a:moveTo>
                    <a:cubicBezTo>
                      <a:pt x="64" y="82"/>
                      <a:pt x="52" y="91"/>
                      <a:pt x="33" y="91"/>
                    </a:cubicBezTo>
                    <a:cubicBezTo>
                      <a:pt x="0" y="91"/>
                      <a:pt x="0" y="91"/>
                      <a:pt x="0" y="91"/>
                    </a:cubicBezTo>
                    <a:cubicBezTo>
                      <a:pt x="10" y="0"/>
                      <a:pt x="10" y="0"/>
                      <a:pt x="10" y="0"/>
                    </a:cubicBezTo>
                    <a:cubicBezTo>
                      <a:pt x="38" y="0"/>
                      <a:pt x="38" y="0"/>
                      <a:pt x="38" y="0"/>
                    </a:cubicBezTo>
                    <a:cubicBezTo>
                      <a:pt x="56" y="0"/>
                      <a:pt x="65" y="9"/>
                      <a:pt x="65" y="23"/>
                    </a:cubicBezTo>
                    <a:cubicBezTo>
                      <a:pt x="65" y="35"/>
                      <a:pt x="60" y="43"/>
                      <a:pt x="49" y="47"/>
                    </a:cubicBezTo>
                    <a:cubicBezTo>
                      <a:pt x="49" y="47"/>
                      <a:pt x="49" y="47"/>
                      <a:pt x="49" y="47"/>
                    </a:cubicBezTo>
                    <a:cubicBezTo>
                      <a:pt x="59" y="50"/>
                      <a:pt x="64" y="56"/>
                      <a:pt x="64" y="65"/>
                    </a:cubicBezTo>
                    <a:close/>
                    <a:moveTo>
                      <a:pt x="56" y="65"/>
                    </a:moveTo>
                    <a:cubicBezTo>
                      <a:pt x="56" y="56"/>
                      <a:pt x="50" y="51"/>
                      <a:pt x="37" y="51"/>
                    </a:cubicBezTo>
                    <a:cubicBezTo>
                      <a:pt x="12" y="51"/>
                      <a:pt x="12" y="51"/>
                      <a:pt x="12" y="51"/>
                    </a:cubicBezTo>
                    <a:cubicBezTo>
                      <a:pt x="9" y="84"/>
                      <a:pt x="9" y="84"/>
                      <a:pt x="9" y="84"/>
                    </a:cubicBezTo>
                    <a:cubicBezTo>
                      <a:pt x="34" y="84"/>
                      <a:pt x="34" y="84"/>
                      <a:pt x="34" y="84"/>
                    </a:cubicBezTo>
                    <a:cubicBezTo>
                      <a:pt x="48" y="84"/>
                      <a:pt x="56" y="78"/>
                      <a:pt x="56" y="65"/>
                    </a:cubicBezTo>
                    <a:close/>
                    <a:moveTo>
                      <a:pt x="38" y="7"/>
                    </a:moveTo>
                    <a:cubicBezTo>
                      <a:pt x="17" y="7"/>
                      <a:pt x="17" y="7"/>
                      <a:pt x="17" y="7"/>
                    </a:cubicBezTo>
                    <a:cubicBezTo>
                      <a:pt x="13" y="45"/>
                      <a:pt x="13" y="45"/>
                      <a:pt x="13" y="45"/>
                    </a:cubicBezTo>
                    <a:cubicBezTo>
                      <a:pt x="34" y="45"/>
                      <a:pt x="34" y="45"/>
                      <a:pt x="34" y="45"/>
                    </a:cubicBezTo>
                    <a:cubicBezTo>
                      <a:pt x="49" y="45"/>
                      <a:pt x="57" y="38"/>
                      <a:pt x="57" y="23"/>
                    </a:cubicBezTo>
                    <a:cubicBezTo>
                      <a:pt x="57" y="12"/>
                      <a:pt x="51" y="7"/>
                      <a:pt x="3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Freeform 391"/>
              <p:cNvSpPr>
                <a:spLocks noEditPoints="1"/>
              </p:cNvSpPr>
              <p:nvPr userDrawn="1"/>
            </p:nvSpPr>
            <p:spPr bwMode="auto">
              <a:xfrm>
                <a:off x="2970" y="7916"/>
                <a:ext cx="117" cy="126"/>
              </a:xfrm>
              <a:custGeom>
                <a:avLst/>
                <a:gdLst>
                  <a:gd name="T0" fmla="*/ 8 w 59"/>
                  <a:gd name="T1" fmla="*/ 33 h 64"/>
                  <a:gd name="T2" fmla="*/ 8 w 59"/>
                  <a:gd name="T3" fmla="*/ 36 h 64"/>
                  <a:gd name="T4" fmla="*/ 28 w 59"/>
                  <a:gd name="T5" fmla="*/ 57 h 64"/>
                  <a:gd name="T6" fmla="*/ 49 w 59"/>
                  <a:gd name="T7" fmla="*/ 45 h 64"/>
                  <a:gd name="T8" fmla="*/ 56 w 59"/>
                  <a:gd name="T9" fmla="*/ 47 h 64"/>
                  <a:gd name="T10" fmla="*/ 28 w 59"/>
                  <a:gd name="T11" fmla="*/ 64 h 64"/>
                  <a:gd name="T12" fmla="*/ 0 w 59"/>
                  <a:gd name="T13" fmla="*/ 37 h 64"/>
                  <a:gd name="T14" fmla="*/ 34 w 59"/>
                  <a:gd name="T15" fmla="*/ 0 h 64"/>
                  <a:gd name="T16" fmla="*/ 59 w 59"/>
                  <a:gd name="T17" fmla="*/ 26 h 64"/>
                  <a:gd name="T18" fmla="*/ 58 w 59"/>
                  <a:gd name="T19" fmla="*/ 33 h 64"/>
                  <a:gd name="T20" fmla="*/ 8 w 59"/>
                  <a:gd name="T21" fmla="*/ 33 h 64"/>
                  <a:gd name="T22" fmla="*/ 9 w 59"/>
                  <a:gd name="T23" fmla="*/ 27 h 64"/>
                  <a:gd name="T24" fmla="*/ 52 w 59"/>
                  <a:gd name="T25" fmla="*/ 27 h 64"/>
                  <a:gd name="T26" fmla="*/ 52 w 59"/>
                  <a:gd name="T27" fmla="*/ 26 h 64"/>
                  <a:gd name="T28" fmla="*/ 34 w 59"/>
                  <a:gd name="T29" fmla="*/ 7 h 64"/>
                  <a:gd name="T30" fmla="*/ 9 w 59"/>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4">
                    <a:moveTo>
                      <a:pt x="8" y="33"/>
                    </a:moveTo>
                    <a:cubicBezTo>
                      <a:pt x="8" y="34"/>
                      <a:pt x="8" y="35"/>
                      <a:pt x="8" y="36"/>
                    </a:cubicBezTo>
                    <a:cubicBezTo>
                      <a:pt x="8" y="50"/>
                      <a:pt x="16" y="57"/>
                      <a:pt x="28" y="57"/>
                    </a:cubicBezTo>
                    <a:cubicBezTo>
                      <a:pt x="37" y="57"/>
                      <a:pt x="45" y="53"/>
                      <a:pt x="49" y="45"/>
                    </a:cubicBezTo>
                    <a:cubicBezTo>
                      <a:pt x="56" y="47"/>
                      <a:pt x="56" y="47"/>
                      <a:pt x="56" y="47"/>
                    </a:cubicBezTo>
                    <a:cubicBezTo>
                      <a:pt x="51" y="57"/>
                      <a:pt x="40" y="64"/>
                      <a:pt x="28" y="64"/>
                    </a:cubicBezTo>
                    <a:cubicBezTo>
                      <a:pt x="11" y="64"/>
                      <a:pt x="0" y="53"/>
                      <a:pt x="0" y="37"/>
                    </a:cubicBezTo>
                    <a:cubicBezTo>
                      <a:pt x="0" y="17"/>
                      <a:pt x="15" y="0"/>
                      <a:pt x="34" y="0"/>
                    </a:cubicBezTo>
                    <a:cubicBezTo>
                      <a:pt x="49" y="0"/>
                      <a:pt x="59" y="10"/>
                      <a:pt x="59" y="26"/>
                    </a:cubicBezTo>
                    <a:cubicBezTo>
                      <a:pt x="59" y="28"/>
                      <a:pt x="59" y="31"/>
                      <a:pt x="58" y="33"/>
                    </a:cubicBezTo>
                    <a:lnTo>
                      <a:pt x="8" y="33"/>
                    </a:lnTo>
                    <a:close/>
                    <a:moveTo>
                      <a:pt x="9" y="27"/>
                    </a:moveTo>
                    <a:cubicBezTo>
                      <a:pt x="52" y="27"/>
                      <a:pt x="52" y="27"/>
                      <a:pt x="52" y="27"/>
                    </a:cubicBezTo>
                    <a:cubicBezTo>
                      <a:pt x="52" y="26"/>
                      <a:pt x="52" y="26"/>
                      <a:pt x="52" y="26"/>
                    </a:cubicBezTo>
                    <a:cubicBezTo>
                      <a:pt x="52" y="13"/>
                      <a:pt x="45" y="7"/>
                      <a:pt x="34" y="7"/>
                    </a:cubicBezTo>
                    <a:cubicBezTo>
                      <a:pt x="21" y="7"/>
                      <a:pt x="12" y="15"/>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Freeform 392"/>
              <p:cNvSpPr>
                <a:spLocks/>
              </p:cNvSpPr>
              <p:nvPr userDrawn="1"/>
            </p:nvSpPr>
            <p:spPr bwMode="auto">
              <a:xfrm>
                <a:off x="3188" y="7859"/>
                <a:ext cx="35" cy="179"/>
              </a:xfrm>
              <a:custGeom>
                <a:avLst/>
                <a:gdLst>
                  <a:gd name="T0" fmla="*/ 20 w 35"/>
                  <a:gd name="T1" fmla="*/ 0 h 179"/>
                  <a:gd name="T2" fmla="*/ 35 w 35"/>
                  <a:gd name="T3" fmla="*/ 0 h 179"/>
                  <a:gd name="T4" fmla="*/ 16 w 35"/>
                  <a:gd name="T5" fmla="*/ 179 h 179"/>
                  <a:gd name="T6" fmla="*/ 0 w 35"/>
                  <a:gd name="T7" fmla="*/ 179 h 179"/>
                  <a:gd name="T8" fmla="*/ 20 w 35"/>
                  <a:gd name="T9" fmla="*/ 0 h 179"/>
                </a:gdLst>
                <a:ahLst/>
                <a:cxnLst>
                  <a:cxn ang="0">
                    <a:pos x="T0" y="T1"/>
                  </a:cxn>
                  <a:cxn ang="0">
                    <a:pos x="T2" y="T3"/>
                  </a:cxn>
                  <a:cxn ang="0">
                    <a:pos x="T4" y="T5"/>
                  </a:cxn>
                  <a:cxn ang="0">
                    <a:pos x="T6" y="T7"/>
                  </a:cxn>
                  <a:cxn ang="0">
                    <a:pos x="T8" y="T9"/>
                  </a:cxn>
                </a:cxnLst>
                <a:rect l="0" t="0" r="r" b="b"/>
                <a:pathLst>
                  <a:path w="35" h="179">
                    <a:moveTo>
                      <a:pt x="20" y="0"/>
                    </a:moveTo>
                    <a:lnTo>
                      <a:pt x="35" y="0"/>
                    </a:lnTo>
                    <a:lnTo>
                      <a:pt x="16" y="179"/>
                    </a:lnTo>
                    <a:lnTo>
                      <a:pt x="0" y="179"/>
                    </a:ln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Freeform 393"/>
              <p:cNvSpPr>
                <a:spLocks/>
              </p:cNvSpPr>
              <p:nvPr userDrawn="1"/>
            </p:nvSpPr>
            <p:spPr bwMode="auto">
              <a:xfrm>
                <a:off x="3255" y="7916"/>
                <a:ext cx="109" cy="122"/>
              </a:xfrm>
              <a:custGeom>
                <a:avLst/>
                <a:gdLst>
                  <a:gd name="T0" fmla="*/ 55 w 55"/>
                  <a:gd name="T1" fmla="*/ 20 h 62"/>
                  <a:gd name="T2" fmla="*/ 55 w 55"/>
                  <a:gd name="T3" fmla="*/ 24 h 62"/>
                  <a:gd name="T4" fmla="*/ 51 w 55"/>
                  <a:gd name="T5" fmla="*/ 62 h 62"/>
                  <a:gd name="T6" fmla="*/ 43 w 55"/>
                  <a:gd name="T7" fmla="*/ 62 h 62"/>
                  <a:gd name="T8" fmla="*/ 47 w 55"/>
                  <a:gd name="T9" fmla="*/ 27 h 62"/>
                  <a:gd name="T10" fmla="*/ 47 w 55"/>
                  <a:gd name="T11" fmla="*/ 22 h 62"/>
                  <a:gd name="T12" fmla="*/ 33 w 55"/>
                  <a:gd name="T13" fmla="*/ 7 h 62"/>
                  <a:gd name="T14" fmla="*/ 11 w 55"/>
                  <a:gd name="T15" fmla="*/ 28 h 62"/>
                  <a:gd name="T16" fmla="*/ 7 w 55"/>
                  <a:gd name="T17" fmla="*/ 62 h 62"/>
                  <a:gd name="T18" fmla="*/ 0 w 55"/>
                  <a:gd name="T19" fmla="*/ 62 h 62"/>
                  <a:gd name="T20" fmla="*/ 6 w 55"/>
                  <a:gd name="T21" fmla="*/ 2 h 62"/>
                  <a:gd name="T22" fmla="*/ 13 w 55"/>
                  <a:gd name="T23" fmla="*/ 2 h 62"/>
                  <a:gd name="T24" fmla="*/ 12 w 55"/>
                  <a:gd name="T25" fmla="*/ 12 h 62"/>
                  <a:gd name="T26" fmla="*/ 13 w 55"/>
                  <a:gd name="T27" fmla="*/ 12 h 62"/>
                  <a:gd name="T28" fmla="*/ 35 w 55"/>
                  <a:gd name="T29" fmla="*/ 0 h 62"/>
                  <a:gd name="T30" fmla="*/ 55 w 55"/>
                  <a:gd name="T31"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62">
                    <a:moveTo>
                      <a:pt x="55" y="20"/>
                    </a:moveTo>
                    <a:cubicBezTo>
                      <a:pt x="55" y="22"/>
                      <a:pt x="55" y="23"/>
                      <a:pt x="55" y="24"/>
                    </a:cubicBezTo>
                    <a:cubicBezTo>
                      <a:pt x="51" y="62"/>
                      <a:pt x="51" y="62"/>
                      <a:pt x="51" y="62"/>
                    </a:cubicBezTo>
                    <a:cubicBezTo>
                      <a:pt x="43" y="62"/>
                      <a:pt x="43" y="62"/>
                      <a:pt x="43" y="62"/>
                    </a:cubicBezTo>
                    <a:cubicBezTo>
                      <a:pt x="47" y="27"/>
                      <a:pt x="47" y="27"/>
                      <a:pt x="47" y="27"/>
                    </a:cubicBezTo>
                    <a:cubicBezTo>
                      <a:pt x="47" y="25"/>
                      <a:pt x="47" y="24"/>
                      <a:pt x="47" y="22"/>
                    </a:cubicBezTo>
                    <a:cubicBezTo>
                      <a:pt x="47" y="11"/>
                      <a:pt x="42" y="7"/>
                      <a:pt x="33" y="7"/>
                    </a:cubicBezTo>
                    <a:cubicBezTo>
                      <a:pt x="21" y="7"/>
                      <a:pt x="12" y="14"/>
                      <a:pt x="11" y="28"/>
                    </a:cubicBezTo>
                    <a:cubicBezTo>
                      <a:pt x="7" y="62"/>
                      <a:pt x="7" y="62"/>
                      <a:pt x="7" y="62"/>
                    </a:cubicBezTo>
                    <a:cubicBezTo>
                      <a:pt x="0" y="62"/>
                      <a:pt x="0" y="62"/>
                      <a:pt x="0" y="62"/>
                    </a:cubicBezTo>
                    <a:cubicBezTo>
                      <a:pt x="6" y="2"/>
                      <a:pt x="6" y="2"/>
                      <a:pt x="6" y="2"/>
                    </a:cubicBezTo>
                    <a:cubicBezTo>
                      <a:pt x="13" y="2"/>
                      <a:pt x="13" y="2"/>
                      <a:pt x="13" y="2"/>
                    </a:cubicBezTo>
                    <a:cubicBezTo>
                      <a:pt x="12" y="12"/>
                      <a:pt x="12" y="12"/>
                      <a:pt x="12" y="12"/>
                    </a:cubicBezTo>
                    <a:cubicBezTo>
                      <a:pt x="13" y="12"/>
                      <a:pt x="13" y="12"/>
                      <a:pt x="13" y="12"/>
                    </a:cubicBezTo>
                    <a:cubicBezTo>
                      <a:pt x="18" y="5"/>
                      <a:pt x="26" y="0"/>
                      <a:pt x="35" y="0"/>
                    </a:cubicBezTo>
                    <a:cubicBezTo>
                      <a:pt x="47" y="0"/>
                      <a:pt x="55" y="7"/>
                      <a:pt x="5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Freeform 394"/>
              <p:cNvSpPr>
                <a:spLocks/>
              </p:cNvSpPr>
              <p:nvPr userDrawn="1"/>
            </p:nvSpPr>
            <p:spPr bwMode="auto">
              <a:xfrm>
                <a:off x="3402" y="7916"/>
                <a:ext cx="109" cy="122"/>
              </a:xfrm>
              <a:custGeom>
                <a:avLst/>
                <a:gdLst>
                  <a:gd name="T0" fmla="*/ 55 w 55"/>
                  <a:gd name="T1" fmla="*/ 20 h 62"/>
                  <a:gd name="T2" fmla="*/ 55 w 55"/>
                  <a:gd name="T3" fmla="*/ 24 h 62"/>
                  <a:gd name="T4" fmla="*/ 51 w 55"/>
                  <a:gd name="T5" fmla="*/ 62 h 62"/>
                  <a:gd name="T6" fmla="*/ 43 w 55"/>
                  <a:gd name="T7" fmla="*/ 62 h 62"/>
                  <a:gd name="T8" fmla="*/ 47 w 55"/>
                  <a:gd name="T9" fmla="*/ 27 h 62"/>
                  <a:gd name="T10" fmla="*/ 47 w 55"/>
                  <a:gd name="T11" fmla="*/ 22 h 62"/>
                  <a:gd name="T12" fmla="*/ 33 w 55"/>
                  <a:gd name="T13" fmla="*/ 7 h 62"/>
                  <a:gd name="T14" fmla="*/ 11 w 55"/>
                  <a:gd name="T15" fmla="*/ 28 h 62"/>
                  <a:gd name="T16" fmla="*/ 7 w 55"/>
                  <a:gd name="T17" fmla="*/ 62 h 62"/>
                  <a:gd name="T18" fmla="*/ 0 w 55"/>
                  <a:gd name="T19" fmla="*/ 62 h 62"/>
                  <a:gd name="T20" fmla="*/ 6 w 55"/>
                  <a:gd name="T21" fmla="*/ 2 h 62"/>
                  <a:gd name="T22" fmla="*/ 13 w 55"/>
                  <a:gd name="T23" fmla="*/ 2 h 62"/>
                  <a:gd name="T24" fmla="*/ 13 w 55"/>
                  <a:gd name="T25" fmla="*/ 12 h 62"/>
                  <a:gd name="T26" fmla="*/ 13 w 55"/>
                  <a:gd name="T27" fmla="*/ 12 h 62"/>
                  <a:gd name="T28" fmla="*/ 35 w 55"/>
                  <a:gd name="T29" fmla="*/ 0 h 62"/>
                  <a:gd name="T30" fmla="*/ 55 w 55"/>
                  <a:gd name="T31"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62">
                    <a:moveTo>
                      <a:pt x="55" y="20"/>
                    </a:moveTo>
                    <a:cubicBezTo>
                      <a:pt x="55" y="22"/>
                      <a:pt x="55" y="23"/>
                      <a:pt x="55" y="24"/>
                    </a:cubicBezTo>
                    <a:cubicBezTo>
                      <a:pt x="51" y="62"/>
                      <a:pt x="51" y="62"/>
                      <a:pt x="51" y="62"/>
                    </a:cubicBezTo>
                    <a:cubicBezTo>
                      <a:pt x="43" y="62"/>
                      <a:pt x="43" y="62"/>
                      <a:pt x="43" y="62"/>
                    </a:cubicBezTo>
                    <a:cubicBezTo>
                      <a:pt x="47" y="27"/>
                      <a:pt x="47" y="27"/>
                      <a:pt x="47" y="27"/>
                    </a:cubicBezTo>
                    <a:cubicBezTo>
                      <a:pt x="47" y="25"/>
                      <a:pt x="47" y="24"/>
                      <a:pt x="47" y="22"/>
                    </a:cubicBezTo>
                    <a:cubicBezTo>
                      <a:pt x="47" y="11"/>
                      <a:pt x="42" y="7"/>
                      <a:pt x="33" y="7"/>
                    </a:cubicBezTo>
                    <a:cubicBezTo>
                      <a:pt x="21" y="7"/>
                      <a:pt x="12" y="14"/>
                      <a:pt x="11" y="28"/>
                    </a:cubicBezTo>
                    <a:cubicBezTo>
                      <a:pt x="7" y="62"/>
                      <a:pt x="7" y="62"/>
                      <a:pt x="7" y="62"/>
                    </a:cubicBezTo>
                    <a:cubicBezTo>
                      <a:pt x="0" y="62"/>
                      <a:pt x="0" y="62"/>
                      <a:pt x="0" y="62"/>
                    </a:cubicBezTo>
                    <a:cubicBezTo>
                      <a:pt x="6" y="2"/>
                      <a:pt x="6" y="2"/>
                      <a:pt x="6" y="2"/>
                    </a:cubicBezTo>
                    <a:cubicBezTo>
                      <a:pt x="13" y="2"/>
                      <a:pt x="13" y="2"/>
                      <a:pt x="13" y="2"/>
                    </a:cubicBezTo>
                    <a:cubicBezTo>
                      <a:pt x="13" y="12"/>
                      <a:pt x="13" y="12"/>
                      <a:pt x="13" y="12"/>
                    </a:cubicBezTo>
                    <a:cubicBezTo>
                      <a:pt x="13" y="12"/>
                      <a:pt x="13" y="12"/>
                      <a:pt x="13" y="12"/>
                    </a:cubicBezTo>
                    <a:cubicBezTo>
                      <a:pt x="18" y="5"/>
                      <a:pt x="26" y="0"/>
                      <a:pt x="35" y="0"/>
                    </a:cubicBezTo>
                    <a:cubicBezTo>
                      <a:pt x="47" y="0"/>
                      <a:pt x="55" y="7"/>
                      <a:pt x="5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3" name="Freeform 395"/>
              <p:cNvSpPr>
                <a:spLocks noEditPoints="1"/>
              </p:cNvSpPr>
              <p:nvPr userDrawn="1"/>
            </p:nvSpPr>
            <p:spPr bwMode="auto">
              <a:xfrm>
                <a:off x="3546" y="7916"/>
                <a:ext cx="121" cy="126"/>
              </a:xfrm>
              <a:custGeom>
                <a:avLst/>
                <a:gdLst>
                  <a:gd name="T0" fmla="*/ 0 w 61"/>
                  <a:gd name="T1" fmla="*/ 36 h 64"/>
                  <a:gd name="T2" fmla="*/ 34 w 61"/>
                  <a:gd name="T3" fmla="*/ 0 h 64"/>
                  <a:gd name="T4" fmla="*/ 61 w 61"/>
                  <a:gd name="T5" fmla="*/ 28 h 64"/>
                  <a:gd name="T6" fmla="*/ 27 w 61"/>
                  <a:gd name="T7" fmla="*/ 64 h 64"/>
                  <a:gd name="T8" fmla="*/ 0 w 61"/>
                  <a:gd name="T9" fmla="*/ 36 h 64"/>
                  <a:gd name="T10" fmla="*/ 54 w 61"/>
                  <a:gd name="T11" fmla="*/ 28 h 64"/>
                  <a:gd name="T12" fmla="*/ 33 w 61"/>
                  <a:gd name="T13" fmla="*/ 7 h 64"/>
                  <a:gd name="T14" fmla="*/ 7 w 61"/>
                  <a:gd name="T15" fmla="*/ 35 h 64"/>
                  <a:gd name="T16" fmla="*/ 28 w 61"/>
                  <a:gd name="T17" fmla="*/ 57 h 64"/>
                  <a:gd name="T18" fmla="*/ 54 w 61"/>
                  <a:gd name="T19" fmla="*/ 2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4">
                    <a:moveTo>
                      <a:pt x="0" y="36"/>
                    </a:moveTo>
                    <a:cubicBezTo>
                      <a:pt x="0" y="16"/>
                      <a:pt x="14" y="0"/>
                      <a:pt x="34" y="0"/>
                    </a:cubicBezTo>
                    <a:cubicBezTo>
                      <a:pt x="50" y="0"/>
                      <a:pt x="61" y="11"/>
                      <a:pt x="61" y="28"/>
                    </a:cubicBezTo>
                    <a:cubicBezTo>
                      <a:pt x="61" y="47"/>
                      <a:pt x="47" y="64"/>
                      <a:pt x="27" y="64"/>
                    </a:cubicBezTo>
                    <a:cubicBezTo>
                      <a:pt x="11" y="64"/>
                      <a:pt x="0" y="52"/>
                      <a:pt x="0" y="36"/>
                    </a:cubicBezTo>
                    <a:close/>
                    <a:moveTo>
                      <a:pt x="54" y="28"/>
                    </a:moveTo>
                    <a:cubicBezTo>
                      <a:pt x="54" y="15"/>
                      <a:pt x="45" y="7"/>
                      <a:pt x="33" y="7"/>
                    </a:cubicBezTo>
                    <a:cubicBezTo>
                      <a:pt x="18" y="7"/>
                      <a:pt x="7" y="20"/>
                      <a:pt x="7" y="35"/>
                    </a:cubicBezTo>
                    <a:cubicBezTo>
                      <a:pt x="7" y="49"/>
                      <a:pt x="16" y="57"/>
                      <a:pt x="28" y="57"/>
                    </a:cubicBezTo>
                    <a:cubicBezTo>
                      <a:pt x="43" y="57"/>
                      <a:pt x="54" y="44"/>
                      <a:pt x="5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4" name="Freeform 396"/>
              <p:cNvSpPr>
                <a:spLocks/>
              </p:cNvSpPr>
              <p:nvPr userDrawn="1"/>
            </p:nvSpPr>
            <p:spPr bwMode="auto">
              <a:xfrm>
                <a:off x="3695" y="7920"/>
                <a:ext cx="115" cy="118"/>
              </a:xfrm>
              <a:custGeom>
                <a:avLst/>
                <a:gdLst>
                  <a:gd name="T0" fmla="*/ 0 w 115"/>
                  <a:gd name="T1" fmla="*/ 0 h 118"/>
                  <a:gd name="T2" fmla="*/ 16 w 115"/>
                  <a:gd name="T3" fmla="*/ 0 h 118"/>
                  <a:gd name="T4" fmla="*/ 47 w 115"/>
                  <a:gd name="T5" fmla="*/ 100 h 118"/>
                  <a:gd name="T6" fmla="*/ 47 w 115"/>
                  <a:gd name="T7" fmla="*/ 100 h 118"/>
                  <a:gd name="T8" fmla="*/ 99 w 115"/>
                  <a:gd name="T9" fmla="*/ 0 h 118"/>
                  <a:gd name="T10" fmla="*/ 115 w 115"/>
                  <a:gd name="T11" fmla="*/ 0 h 118"/>
                  <a:gd name="T12" fmla="*/ 51 w 115"/>
                  <a:gd name="T13" fmla="*/ 118 h 118"/>
                  <a:gd name="T14" fmla="*/ 38 w 115"/>
                  <a:gd name="T15" fmla="*/ 118 h 118"/>
                  <a:gd name="T16" fmla="*/ 0 w 115"/>
                  <a:gd name="T1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18">
                    <a:moveTo>
                      <a:pt x="0" y="0"/>
                    </a:moveTo>
                    <a:lnTo>
                      <a:pt x="16" y="0"/>
                    </a:lnTo>
                    <a:lnTo>
                      <a:pt x="47" y="100"/>
                    </a:lnTo>
                    <a:lnTo>
                      <a:pt x="47" y="100"/>
                    </a:lnTo>
                    <a:lnTo>
                      <a:pt x="99" y="0"/>
                    </a:lnTo>
                    <a:lnTo>
                      <a:pt x="115" y="0"/>
                    </a:lnTo>
                    <a:lnTo>
                      <a:pt x="51" y="118"/>
                    </a:lnTo>
                    <a:lnTo>
                      <a:pt x="38" y="11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Freeform 397"/>
              <p:cNvSpPr>
                <a:spLocks noEditPoints="1"/>
              </p:cNvSpPr>
              <p:nvPr userDrawn="1"/>
            </p:nvSpPr>
            <p:spPr bwMode="auto">
              <a:xfrm>
                <a:off x="3826" y="7916"/>
                <a:ext cx="122" cy="126"/>
              </a:xfrm>
              <a:custGeom>
                <a:avLst/>
                <a:gdLst>
                  <a:gd name="T0" fmla="*/ 62 w 62"/>
                  <a:gd name="T1" fmla="*/ 2 h 64"/>
                  <a:gd name="T2" fmla="*/ 56 w 62"/>
                  <a:gd name="T3" fmla="*/ 62 h 64"/>
                  <a:gd name="T4" fmla="*/ 49 w 62"/>
                  <a:gd name="T5" fmla="*/ 62 h 64"/>
                  <a:gd name="T6" fmla="*/ 49 w 62"/>
                  <a:gd name="T7" fmla="*/ 52 h 64"/>
                  <a:gd name="T8" fmla="*/ 49 w 62"/>
                  <a:gd name="T9" fmla="*/ 52 h 64"/>
                  <a:gd name="T10" fmla="*/ 26 w 62"/>
                  <a:gd name="T11" fmla="*/ 64 h 64"/>
                  <a:gd name="T12" fmla="*/ 0 w 62"/>
                  <a:gd name="T13" fmla="*/ 36 h 64"/>
                  <a:gd name="T14" fmla="*/ 32 w 62"/>
                  <a:gd name="T15" fmla="*/ 0 h 64"/>
                  <a:gd name="T16" fmla="*/ 53 w 62"/>
                  <a:gd name="T17" fmla="*/ 12 h 64"/>
                  <a:gd name="T18" fmla="*/ 53 w 62"/>
                  <a:gd name="T19" fmla="*/ 12 h 64"/>
                  <a:gd name="T20" fmla="*/ 55 w 62"/>
                  <a:gd name="T21" fmla="*/ 2 h 64"/>
                  <a:gd name="T22" fmla="*/ 62 w 62"/>
                  <a:gd name="T23" fmla="*/ 2 h 64"/>
                  <a:gd name="T24" fmla="*/ 33 w 62"/>
                  <a:gd name="T25" fmla="*/ 7 h 64"/>
                  <a:gd name="T26" fmla="*/ 7 w 62"/>
                  <a:gd name="T27" fmla="*/ 36 h 64"/>
                  <a:gd name="T28" fmla="*/ 27 w 62"/>
                  <a:gd name="T29" fmla="*/ 57 h 64"/>
                  <a:gd name="T30" fmla="*/ 51 w 62"/>
                  <a:gd name="T31" fmla="*/ 37 h 64"/>
                  <a:gd name="T32" fmla="*/ 52 w 62"/>
                  <a:gd name="T33" fmla="*/ 26 h 64"/>
                  <a:gd name="T34" fmla="*/ 33 w 62"/>
                  <a:gd name="T35" fmla="*/ 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4">
                    <a:moveTo>
                      <a:pt x="62" y="2"/>
                    </a:moveTo>
                    <a:cubicBezTo>
                      <a:pt x="56" y="62"/>
                      <a:pt x="56" y="62"/>
                      <a:pt x="56" y="62"/>
                    </a:cubicBezTo>
                    <a:cubicBezTo>
                      <a:pt x="49" y="62"/>
                      <a:pt x="49" y="62"/>
                      <a:pt x="49" y="62"/>
                    </a:cubicBezTo>
                    <a:cubicBezTo>
                      <a:pt x="49" y="52"/>
                      <a:pt x="49" y="52"/>
                      <a:pt x="49" y="52"/>
                    </a:cubicBezTo>
                    <a:cubicBezTo>
                      <a:pt x="49" y="52"/>
                      <a:pt x="49" y="52"/>
                      <a:pt x="49" y="52"/>
                    </a:cubicBezTo>
                    <a:cubicBezTo>
                      <a:pt x="44" y="59"/>
                      <a:pt x="36" y="64"/>
                      <a:pt x="26" y="64"/>
                    </a:cubicBezTo>
                    <a:cubicBezTo>
                      <a:pt x="10" y="64"/>
                      <a:pt x="0" y="53"/>
                      <a:pt x="0" y="36"/>
                    </a:cubicBezTo>
                    <a:cubicBezTo>
                      <a:pt x="0" y="16"/>
                      <a:pt x="13" y="0"/>
                      <a:pt x="32" y="0"/>
                    </a:cubicBezTo>
                    <a:cubicBezTo>
                      <a:pt x="42" y="0"/>
                      <a:pt x="50" y="5"/>
                      <a:pt x="53" y="12"/>
                    </a:cubicBezTo>
                    <a:cubicBezTo>
                      <a:pt x="53" y="12"/>
                      <a:pt x="53" y="12"/>
                      <a:pt x="53" y="12"/>
                    </a:cubicBezTo>
                    <a:cubicBezTo>
                      <a:pt x="55" y="2"/>
                      <a:pt x="55" y="2"/>
                      <a:pt x="55" y="2"/>
                    </a:cubicBezTo>
                    <a:lnTo>
                      <a:pt x="62" y="2"/>
                    </a:lnTo>
                    <a:close/>
                    <a:moveTo>
                      <a:pt x="33" y="7"/>
                    </a:moveTo>
                    <a:cubicBezTo>
                      <a:pt x="17" y="7"/>
                      <a:pt x="7" y="20"/>
                      <a:pt x="7" y="36"/>
                    </a:cubicBezTo>
                    <a:cubicBezTo>
                      <a:pt x="7" y="49"/>
                      <a:pt x="15" y="57"/>
                      <a:pt x="27" y="57"/>
                    </a:cubicBezTo>
                    <a:cubicBezTo>
                      <a:pt x="39" y="57"/>
                      <a:pt x="50" y="49"/>
                      <a:pt x="51" y="37"/>
                    </a:cubicBezTo>
                    <a:cubicBezTo>
                      <a:pt x="52" y="26"/>
                      <a:pt x="52" y="26"/>
                      <a:pt x="52" y="26"/>
                    </a:cubicBezTo>
                    <a:cubicBezTo>
                      <a:pt x="53" y="15"/>
                      <a:pt x="45" y="7"/>
                      <a:pt x="3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Freeform 398"/>
              <p:cNvSpPr>
                <a:spLocks/>
              </p:cNvSpPr>
              <p:nvPr userDrawn="1"/>
            </p:nvSpPr>
            <p:spPr bwMode="auto">
              <a:xfrm>
                <a:off x="3976" y="7889"/>
                <a:ext cx="77" cy="153"/>
              </a:xfrm>
              <a:custGeom>
                <a:avLst/>
                <a:gdLst>
                  <a:gd name="T0" fmla="*/ 16 w 39"/>
                  <a:gd name="T1" fmla="*/ 56 h 78"/>
                  <a:gd name="T2" fmla="*/ 27 w 39"/>
                  <a:gd name="T3" fmla="*/ 71 h 78"/>
                  <a:gd name="T4" fmla="*/ 34 w 39"/>
                  <a:gd name="T5" fmla="*/ 70 h 78"/>
                  <a:gd name="T6" fmla="*/ 33 w 39"/>
                  <a:gd name="T7" fmla="*/ 77 h 78"/>
                  <a:gd name="T8" fmla="*/ 26 w 39"/>
                  <a:gd name="T9" fmla="*/ 78 h 78"/>
                  <a:gd name="T10" fmla="*/ 8 w 39"/>
                  <a:gd name="T11" fmla="*/ 61 h 78"/>
                  <a:gd name="T12" fmla="*/ 9 w 39"/>
                  <a:gd name="T13" fmla="*/ 56 h 78"/>
                  <a:gd name="T14" fmla="*/ 12 w 39"/>
                  <a:gd name="T15" fmla="*/ 22 h 78"/>
                  <a:gd name="T16" fmla="*/ 0 w 39"/>
                  <a:gd name="T17" fmla="*/ 22 h 78"/>
                  <a:gd name="T18" fmla="*/ 1 w 39"/>
                  <a:gd name="T19" fmla="*/ 16 h 78"/>
                  <a:gd name="T20" fmla="*/ 13 w 39"/>
                  <a:gd name="T21" fmla="*/ 16 h 78"/>
                  <a:gd name="T22" fmla="*/ 15 w 39"/>
                  <a:gd name="T23" fmla="*/ 0 h 78"/>
                  <a:gd name="T24" fmla="*/ 22 w 39"/>
                  <a:gd name="T25" fmla="*/ 0 h 78"/>
                  <a:gd name="T26" fmla="*/ 20 w 39"/>
                  <a:gd name="T27" fmla="*/ 16 h 78"/>
                  <a:gd name="T28" fmla="*/ 39 w 39"/>
                  <a:gd name="T29" fmla="*/ 16 h 78"/>
                  <a:gd name="T30" fmla="*/ 38 w 39"/>
                  <a:gd name="T31" fmla="*/ 22 h 78"/>
                  <a:gd name="T32" fmla="*/ 20 w 39"/>
                  <a:gd name="T33" fmla="*/ 22 h 78"/>
                  <a:gd name="T34" fmla="*/ 16 w 39"/>
                  <a:gd name="T35" fmla="*/ 5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78">
                    <a:moveTo>
                      <a:pt x="16" y="56"/>
                    </a:moveTo>
                    <a:cubicBezTo>
                      <a:pt x="15" y="67"/>
                      <a:pt x="18" y="71"/>
                      <a:pt x="27" y="71"/>
                    </a:cubicBezTo>
                    <a:cubicBezTo>
                      <a:pt x="30" y="71"/>
                      <a:pt x="32" y="71"/>
                      <a:pt x="34" y="70"/>
                    </a:cubicBezTo>
                    <a:cubicBezTo>
                      <a:pt x="33" y="77"/>
                      <a:pt x="33" y="77"/>
                      <a:pt x="33" y="77"/>
                    </a:cubicBezTo>
                    <a:cubicBezTo>
                      <a:pt x="31" y="77"/>
                      <a:pt x="29" y="78"/>
                      <a:pt x="26" y="78"/>
                    </a:cubicBezTo>
                    <a:cubicBezTo>
                      <a:pt x="14" y="78"/>
                      <a:pt x="8" y="73"/>
                      <a:pt x="8" y="61"/>
                    </a:cubicBezTo>
                    <a:cubicBezTo>
                      <a:pt x="8" y="59"/>
                      <a:pt x="8" y="58"/>
                      <a:pt x="9" y="56"/>
                    </a:cubicBezTo>
                    <a:cubicBezTo>
                      <a:pt x="12" y="22"/>
                      <a:pt x="12" y="22"/>
                      <a:pt x="12" y="22"/>
                    </a:cubicBezTo>
                    <a:cubicBezTo>
                      <a:pt x="0" y="22"/>
                      <a:pt x="0" y="22"/>
                      <a:pt x="0" y="22"/>
                    </a:cubicBezTo>
                    <a:cubicBezTo>
                      <a:pt x="1" y="16"/>
                      <a:pt x="1" y="16"/>
                      <a:pt x="1" y="16"/>
                    </a:cubicBezTo>
                    <a:cubicBezTo>
                      <a:pt x="13" y="16"/>
                      <a:pt x="13" y="16"/>
                      <a:pt x="13" y="16"/>
                    </a:cubicBezTo>
                    <a:cubicBezTo>
                      <a:pt x="15" y="0"/>
                      <a:pt x="15" y="0"/>
                      <a:pt x="15" y="0"/>
                    </a:cubicBezTo>
                    <a:cubicBezTo>
                      <a:pt x="22" y="0"/>
                      <a:pt x="22" y="0"/>
                      <a:pt x="22" y="0"/>
                    </a:cubicBezTo>
                    <a:cubicBezTo>
                      <a:pt x="20" y="16"/>
                      <a:pt x="20" y="16"/>
                      <a:pt x="20" y="16"/>
                    </a:cubicBezTo>
                    <a:cubicBezTo>
                      <a:pt x="39" y="16"/>
                      <a:pt x="39" y="16"/>
                      <a:pt x="39" y="16"/>
                    </a:cubicBezTo>
                    <a:cubicBezTo>
                      <a:pt x="38" y="22"/>
                      <a:pt x="38" y="22"/>
                      <a:pt x="38" y="22"/>
                    </a:cubicBezTo>
                    <a:cubicBezTo>
                      <a:pt x="20" y="22"/>
                      <a:pt x="20" y="22"/>
                      <a:pt x="20" y="22"/>
                    </a:cubicBezTo>
                    <a:lnTo>
                      <a:pt x="16"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Freeform 399"/>
              <p:cNvSpPr>
                <a:spLocks noEditPoints="1"/>
              </p:cNvSpPr>
              <p:nvPr userDrawn="1"/>
            </p:nvSpPr>
            <p:spPr bwMode="auto">
              <a:xfrm>
                <a:off x="4075" y="7871"/>
                <a:ext cx="36" cy="167"/>
              </a:xfrm>
              <a:custGeom>
                <a:avLst/>
                <a:gdLst>
                  <a:gd name="T0" fmla="*/ 7 w 18"/>
                  <a:gd name="T1" fmla="*/ 25 h 85"/>
                  <a:gd name="T2" fmla="*/ 14 w 18"/>
                  <a:gd name="T3" fmla="*/ 25 h 85"/>
                  <a:gd name="T4" fmla="*/ 8 w 18"/>
                  <a:gd name="T5" fmla="*/ 85 h 85"/>
                  <a:gd name="T6" fmla="*/ 0 w 18"/>
                  <a:gd name="T7" fmla="*/ 85 h 85"/>
                  <a:gd name="T8" fmla="*/ 7 w 18"/>
                  <a:gd name="T9" fmla="*/ 25 h 85"/>
                  <a:gd name="T10" fmla="*/ 6 w 18"/>
                  <a:gd name="T11" fmla="*/ 7 h 85"/>
                  <a:gd name="T12" fmla="*/ 13 w 18"/>
                  <a:gd name="T13" fmla="*/ 0 h 85"/>
                  <a:gd name="T14" fmla="*/ 18 w 18"/>
                  <a:gd name="T15" fmla="*/ 5 h 85"/>
                  <a:gd name="T16" fmla="*/ 12 w 18"/>
                  <a:gd name="T17" fmla="*/ 12 h 85"/>
                  <a:gd name="T18" fmla="*/ 6 w 18"/>
                  <a:gd name="T19"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85">
                    <a:moveTo>
                      <a:pt x="7" y="25"/>
                    </a:moveTo>
                    <a:cubicBezTo>
                      <a:pt x="14" y="25"/>
                      <a:pt x="14" y="25"/>
                      <a:pt x="14" y="25"/>
                    </a:cubicBezTo>
                    <a:cubicBezTo>
                      <a:pt x="8" y="85"/>
                      <a:pt x="8" y="85"/>
                      <a:pt x="8" y="85"/>
                    </a:cubicBezTo>
                    <a:cubicBezTo>
                      <a:pt x="0" y="85"/>
                      <a:pt x="0" y="85"/>
                      <a:pt x="0" y="85"/>
                    </a:cubicBezTo>
                    <a:lnTo>
                      <a:pt x="7" y="25"/>
                    </a:lnTo>
                    <a:close/>
                    <a:moveTo>
                      <a:pt x="6" y="7"/>
                    </a:moveTo>
                    <a:cubicBezTo>
                      <a:pt x="6" y="3"/>
                      <a:pt x="9" y="0"/>
                      <a:pt x="13" y="0"/>
                    </a:cubicBezTo>
                    <a:cubicBezTo>
                      <a:pt x="16" y="0"/>
                      <a:pt x="18" y="2"/>
                      <a:pt x="18" y="5"/>
                    </a:cubicBezTo>
                    <a:cubicBezTo>
                      <a:pt x="18" y="9"/>
                      <a:pt x="15" y="12"/>
                      <a:pt x="12" y="12"/>
                    </a:cubicBezTo>
                    <a:cubicBezTo>
                      <a:pt x="9" y="12"/>
                      <a:pt x="6" y="10"/>
                      <a:pt x="6"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Freeform 400"/>
              <p:cNvSpPr>
                <a:spLocks/>
              </p:cNvSpPr>
              <p:nvPr userDrawn="1"/>
            </p:nvSpPr>
            <p:spPr bwMode="auto">
              <a:xfrm>
                <a:off x="4133" y="7920"/>
                <a:ext cx="115" cy="118"/>
              </a:xfrm>
              <a:custGeom>
                <a:avLst/>
                <a:gdLst>
                  <a:gd name="T0" fmla="*/ 0 w 115"/>
                  <a:gd name="T1" fmla="*/ 0 h 118"/>
                  <a:gd name="T2" fmla="*/ 15 w 115"/>
                  <a:gd name="T3" fmla="*/ 0 h 118"/>
                  <a:gd name="T4" fmla="*/ 47 w 115"/>
                  <a:gd name="T5" fmla="*/ 100 h 118"/>
                  <a:gd name="T6" fmla="*/ 47 w 115"/>
                  <a:gd name="T7" fmla="*/ 100 h 118"/>
                  <a:gd name="T8" fmla="*/ 99 w 115"/>
                  <a:gd name="T9" fmla="*/ 0 h 118"/>
                  <a:gd name="T10" fmla="*/ 115 w 115"/>
                  <a:gd name="T11" fmla="*/ 0 h 118"/>
                  <a:gd name="T12" fmla="*/ 51 w 115"/>
                  <a:gd name="T13" fmla="*/ 118 h 118"/>
                  <a:gd name="T14" fmla="*/ 37 w 115"/>
                  <a:gd name="T15" fmla="*/ 118 h 118"/>
                  <a:gd name="T16" fmla="*/ 0 w 115"/>
                  <a:gd name="T1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18">
                    <a:moveTo>
                      <a:pt x="0" y="0"/>
                    </a:moveTo>
                    <a:lnTo>
                      <a:pt x="15" y="0"/>
                    </a:lnTo>
                    <a:lnTo>
                      <a:pt x="47" y="100"/>
                    </a:lnTo>
                    <a:lnTo>
                      <a:pt x="47" y="100"/>
                    </a:lnTo>
                    <a:lnTo>
                      <a:pt x="99" y="0"/>
                    </a:lnTo>
                    <a:lnTo>
                      <a:pt x="115" y="0"/>
                    </a:lnTo>
                    <a:lnTo>
                      <a:pt x="51" y="118"/>
                    </a:lnTo>
                    <a:lnTo>
                      <a:pt x="37" y="11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Freeform 401"/>
              <p:cNvSpPr>
                <a:spLocks noEditPoints="1"/>
              </p:cNvSpPr>
              <p:nvPr userDrawn="1"/>
            </p:nvSpPr>
            <p:spPr bwMode="auto">
              <a:xfrm>
                <a:off x="4263" y="7916"/>
                <a:ext cx="115" cy="126"/>
              </a:xfrm>
              <a:custGeom>
                <a:avLst/>
                <a:gdLst>
                  <a:gd name="T0" fmla="*/ 7 w 58"/>
                  <a:gd name="T1" fmla="*/ 33 h 64"/>
                  <a:gd name="T2" fmla="*/ 7 w 58"/>
                  <a:gd name="T3" fmla="*/ 36 h 64"/>
                  <a:gd name="T4" fmla="*/ 27 w 58"/>
                  <a:gd name="T5" fmla="*/ 57 h 64"/>
                  <a:gd name="T6" fmla="*/ 49 w 58"/>
                  <a:gd name="T7" fmla="*/ 45 h 64"/>
                  <a:gd name="T8" fmla="*/ 55 w 58"/>
                  <a:gd name="T9" fmla="*/ 47 h 64"/>
                  <a:gd name="T10" fmla="*/ 27 w 58"/>
                  <a:gd name="T11" fmla="*/ 64 h 64"/>
                  <a:gd name="T12" fmla="*/ 0 w 58"/>
                  <a:gd name="T13" fmla="*/ 37 h 64"/>
                  <a:gd name="T14" fmla="*/ 33 w 58"/>
                  <a:gd name="T15" fmla="*/ 0 h 64"/>
                  <a:gd name="T16" fmla="*/ 58 w 58"/>
                  <a:gd name="T17" fmla="*/ 26 h 64"/>
                  <a:gd name="T18" fmla="*/ 58 w 58"/>
                  <a:gd name="T19" fmla="*/ 33 h 64"/>
                  <a:gd name="T20" fmla="*/ 7 w 58"/>
                  <a:gd name="T21" fmla="*/ 33 h 64"/>
                  <a:gd name="T22" fmla="*/ 8 w 58"/>
                  <a:gd name="T23" fmla="*/ 27 h 64"/>
                  <a:gd name="T24" fmla="*/ 51 w 58"/>
                  <a:gd name="T25" fmla="*/ 27 h 64"/>
                  <a:gd name="T26" fmla="*/ 51 w 58"/>
                  <a:gd name="T27" fmla="*/ 26 h 64"/>
                  <a:gd name="T28" fmla="*/ 33 w 58"/>
                  <a:gd name="T29" fmla="*/ 7 h 64"/>
                  <a:gd name="T30" fmla="*/ 8 w 58"/>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4">
                    <a:moveTo>
                      <a:pt x="7" y="33"/>
                    </a:moveTo>
                    <a:cubicBezTo>
                      <a:pt x="7" y="34"/>
                      <a:pt x="7" y="35"/>
                      <a:pt x="7" y="36"/>
                    </a:cubicBezTo>
                    <a:cubicBezTo>
                      <a:pt x="7" y="50"/>
                      <a:pt x="15" y="57"/>
                      <a:pt x="27" y="57"/>
                    </a:cubicBezTo>
                    <a:cubicBezTo>
                      <a:pt x="36" y="57"/>
                      <a:pt x="44" y="53"/>
                      <a:pt x="49" y="45"/>
                    </a:cubicBezTo>
                    <a:cubicBezTo>
                      <a:pt x="55" y="47"/>
                      <a:pt x="55" y="47"/>
                      <a:pt x="55" y="47"/>
                    </a:cubicBezTo>
                    <a:cubicBezTo>
                      <a:pt x="50" y="57"/>
                      <a:pt x="39" y="64"/>
                      <a:pt x="27" y="64"/>
                    </a:cubicBezTo>
                    <a:cubicBezTo>
                      <a:pt x="11" y="64"/>
                      <a:pt x="0" y="53"/>
                      <a:pt x="0" y="37"/>
                    </a:cubicBezTo>
                    <a:cubicBezTo>
                      <a:pt x="0" y="17"/>
                      <a:pt x="14" y="0"/>
                      <a:pt x="33" y="0"/>
                    </a:cubicBezTo>
                    <a:cubicBezTo>
                      <a:pt x="48" y="0"/>
                      <a:pt x="58" y="10"/>
                      <a:pt x="58" y="26"/>
                    </a:cubicBezTo>
                    <a:cubicBezTo>
                      <a:pt x="58" y="28"/>
                      <a:pt x="58" y="31"/>
                      <a:pt x="58" y="33"/>
                    </a:cubicBezTo>
                    <a:lnTo>
                      <a:pt x="7" y="33"/>
                    </a:lnTo>
                    <a:close/>
                    <a:moveTo>
                      <a:pt x="8" y="27"/>
                    </a:moveTo>
                    <a:cubicBezTo>
                      <a:pt x="51" y="27"/>
                      <a:pt x="51" y="27"/>
                      <a:pt x="51" y="27"/>
                    </a:cubicBezTo>
                    <a:cubicBezTo>
                      <a:pt x="51" y="26"/>
                      <a:pt x="51" y="26"/>
                      <a:pt x="51" y="26"/>
                    </a:cubicBezTo>
                    <a:cubicBezTo>
                      <a:pt x="51" y="13"/>
                      <a:pt x="44" y="7"/>
                      <a:pt x="33" y="7"/>
                    </a:cubicBezTo>
                    <a:cubicBezTo>
                      <a:pt x="20" y="7"/>
                      <a:pt x="11" y="15"/>
                      <a:pt x="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Freeform 402"/>
              <p:cNvSpPr>
                <a:spLocks/>
              </p:cNvSpPr>
              <p:nvPr userDrawn="1"/>
            </p:nvSpPr>
            <p:spPr bwMode="auto">
              <a:xfrm>
                <a:off x="4475" y="7962"/>
                <a:ext cx="80" cy="13"/>
              </a:xfrm>
              <a:custGeom>
                <a:avLst/>
                <a:gdLst>
                  <a:gd name="T0" fmla="*/ 2 w 80"/>
                  <a:gd name="T1" fmla="*/ 0 h 13"/>
                  <a:gd name="T2" fmla="*/ 80 w 80"/>
                  <a:gd name="T3" fmla="*/ 0 h 13"/>
                  <a:gd name="T4" fmla="*/ 78 w 80"/>
                  <a:gd name="T5" fmla="*/ 13 h 13"/>
                  <a:gd name="T6" fmla="*/ 0 w 80"/>
                  <a:gd name="T7" fmla="*/ 13 h 13"/>
                  <a:gd name="T8" fmla="*/ 2 w 80"/>
                  <a:gd name="T9" fmla="*/ 0 h 13"/>
                </a:gdLst>
                <a:ahLst/>
                <a:cxnLst>
                  <a:cxn ang="0">
                    <a:pos x="T0" y="T1"/>
                  </a:cxn>
                  <a:cxn ang="0">
                    <a:pos x="T2" y="T3"/>
                  </a:cxn>
                  <a:cxn ang="0">
                    <a:pos x="T4" y="T5"/>
                  </a:cxn>
                  <a:cxn ang="0">
                    <a:pos x="T6" y="T7"/>
                  </a:cxn>
                  <a:cxn ang="0">
                    <a:pos x="T8" y="T9"/>
                  </a:cxn>
                </a:cxnLst>
                <a:rect l="0" t="0" r="r" b="b"/>
                <a:pathLst>
                  <a:path w="80" h="13">
                    <a:moveTo>
                      <a:pt x="2" y="0"/>
                    </a:moveTo>
                    <a:lnTo>
                      <a:pt x="80" y="0"/>
                    </a:lnTo>
                    <a:lnTo>
                      <a:pt x="78" y="13"/>
                    </a:lnTo>
                    <a:lnTo>
                      <a:pt x="0" y="1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Freeform 403"/>
              <p:cNvSpPr>
                <a:spLocks noEditPoints="1"/>
              </p:cNvSpPr>
              <p:nvPr userDrawn="1"/>
            </p:nvSpPr>
            <p:spPr bwMode="auto">
              <a:xfrm>
                <a:off x="4656" y="7859"/>
                <a:ext cx="126" cy="179"/>
              </a:xfrm>
              <a:custGeom>
                <a:avLst/>
                <a:gdLst>
                  <a:gd name="T0" fmla="*/ 64 w 64"/>
                  <a:gd name="T1" fmla="*/ 65 h 91"/>
                  <a:gd name="T2" fmla="*/ 33 w 64"/>
                  <a:gd name="T3" fmla="*/ 91 h 91"/>
                  <a:gd name="T4" fmla="*/ 0 w 64"/>
                  <a:gd name="T5" fmla="*/ 91 h 91"/>
                  <a:gd name="T6" fmla="*/ 9 w 64"/>
                  <a:gd name="T7" fmla="*/ 0 h 91"/>
                  <a:gd name="T8" fmla="*/ 37 w 64"/>
                  <a:gd name="T9" fmla="*/ 0 h 91"/>
                  <a:gd name="T10" fmla="*/ 64 w 64"/>
                  <a:gd name="T11" fmla="*/ 23 h 91"/>
                  <a:gd name="T12" fmla="*/ 49 w 64"/>
                  <a:gd name="T13" fmla="*/ 47 h 91"/>
                  <a:gd name="T14" fmla="*/ 49 w 64"/>
                  <a:gd name="T15" fmla="*/ 47 h 91"/>
                  <a:gd name="T16" fmla="*/ 64 w 64"/>
                  <a:gd name="T17" fmla="*/ 65 h 91"/>
                  <a:gd name="T18" fmla="*/ 56 w 64"/>
                  <a:gd name="T19" fmla="*/ 65 h 91"/>
                  <a:gd name="T20" fmla="*/ 36 w 64"/>
                  <a:gd name="T21" fmla="*/ 51 h 91"/>
                  <a:gd name="T22" fmla="*/ 12 w 64"/>
                  <a:gd name="T23" fmla="*/ 51 h 91"/>
                  <a:gd name="T24" fmla="*/ 8 w 64"/>
                  <a:gd name="T25" fmla="*/ 84 h 91"/>
                  <a:gd name="T26" fmla="*/ 33 w 64"/>
                  <a:gd name="T27" fmla="*/ 84 h 91"/>
                  <a:gd name="T28" fmla="*/ 56 w 64"/>
                  <a:gd name="T29" fmla="*/ 65 h 91"/>
                  <a:gd name="T30" fmla="*/ 37 w 64"/>
                  <a:gd name="T31" fmla="*/ 7 h 91"/>
                  <a:gd name="T32" fmla="*/ 16 w 64"/>
                  <a:gd name="T33" fmla="*/ 7 h 91"/>
                  <a:gd name="T34" fmla="*/ 12 w 64"/>
                  <a:gd name="T35" fmla="*/ 45 h 91"/>
                  <a:gd name="T36" fmla="*/ 33 w 64"/>
                  <a:gd name="T37" fmla="*/ 45 h 91"/>
                  <a:gd name="T38" fmla="*/ 57 w 64"/>
                  <a:gd name="T39" fmla="*/ 23 h 91"/>
                  <a:gd name="T40" fmla="*/ 37 w 64"/>
                  <a:gd name="T41" fmla="*/ 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91">
                    <a:moveTo>
                      <a:pt x="64" y="65"/>
                    </a:moveTo>
                    <a:cubicBezTo>
                      <a:pt x="64" y="82"/>
                      <a:pt x="51" y="91"/>
                      <a:pt x="33" y="91"/>
                    </a:cubicBezTo>
                    <a:cubicBezTo>
                      <a:pt x="0" y="91"/>
                      <a:pt x="0" y="91"/>
                      <a:pt x="0" y="91"/>
                    </a:cubicBezTo>
                    <a:cubicBezTo>
                      <a:pt x="9" y="0"/>
                      <a:pt x="9" y="0"/>
                      <a:pt x="9" y="0"/>
                    </a:cubicBezTo>
                    <a:cubicBezTo>
                      <a:pt x="37" y="0"/>
                      <a:pt x="37" y="0"/>
                      <a:pt x="37" y="0"/>
                    </a:cubicBezTo>
                    <a:cubicBezTo>
                      <a:pt x="55" y="0"/>
                      <a:pt x="64" y="9"/>
                      <a:pt x="64" y="23"/>
                    </a:cubicBezTo>
                    <a:cubicBezTo>
                      <a:pt x="64" y="35"/>
                      <a:pt x="60" y="43"/>
                      <a:pt x="49" y="47"/>
                    </a:cubicBezTo>
                    <a:cubicBezTo>
                      <a:pt x="49" y="47"/>
                      <a:pt x="49" y="47"/>
                      <a:pt x="49" y="47"/>
                    </a:cubicBezTo>
                    <a:cubicBezTo>
                      <a:pt x="59" y="50"/>
                      <a:pt x="64" y="56"/>
                      <a:pt x="64" y="65"/>
                    </a:cubicBezTo>
                    <a:close/>
                    <a:moveTo>
                      <a:pt x="56" y="65"/>
                    </a:moveTo>
                    <a:cubicBezTo>
                      <a:pt x="56" y="56"/>
                      <a:pt x="50" y="51"/>
                      <a:pt x="36" y="51"/>
                    </a:cubicBezTo>
                    <a:cubicBezTo>
                      <a:pt x="12" y="51"/>
                      <a:pt x="12" y="51"/>
                      <a:pt x="12" y="51"/>
                    </a:cubicBezTo>
                    <a:cubicBezTo>
                      <a:pt x="8" y="84"/>
                      <a:pt x="8" y="84"/>
                      <a:pt x="8" y="84"/>
                    </a:cubicBezTo>
                    <a:cubicBezTo>
                      <a:pt x="33" y="84"/>
                      <a:pt x="33" y="84"/>
                      <a:pt x="33" y="84"/>
                    </a:cubicBezTo>
                    <a:cubicBezTo>
                      <a:pt x="47" y="84"/>
                      <a:pt x="56" y="78"/>
                      <a:pt x="56" y="65"/>
                    </a:cubicBezTo>
                    <a:close/>
                    <a:moveTo>
                      <a:pt x="37" y="7"/>
                    </a:moveTo>
                    <a:cubicBezTo>
                      <a:pt x="16" y="7"/>
                      <a:pt x="16" y="7"/>
                      <a:pt x="16" y="7"/>
                    </a:cubicBezTo>
                    <a:cubicBezTo>
                      <a:pt x="12" y="45"/>
                      <a:pt x="12" y="45"/>
                      <a:pt x="12" y="45"/>
                    </a:cubicBezTo>
                    <a:cubicBezTo>
                      <a:pt x="33" y="45"/>
                      <a:pt x="33" y="45"/>
                      <a:pt x="33" y="45"/>
                    </a:cubicBezTo>
                    <a:cubicBezTo>
                      <a:pt x="48" y="45"/>
                      <a:pt x="57" y="38"/>
                      <a:pt x="57" y="23"/>
                    </a:cubicBezTo>
                    <a:cubicBezTo>
                      <a:pt x="57" y="12"/>
                      <a:pt x="50"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Freeform 404"/>
              <p:cNvSpPr>
                <a:spLocks noEditPoints="1"/>
              </p:cNvSpPr>
              <p:nvPr userDrawn="1"/>
            </p:nvSpPr>
            <p:spPr bwMode="auto">
              <a:xfrm>
                <a:off x="4814" y="7916"/>
                <a:ext cx="117" cy="126"/>
              </a:xfrm>
              <a:custGeom>
                <a:avLst/>
                <a:gdLst>
                  <a:gd name="T0" fmla="*/ 8 w 59"/>
                  <a:gd name="T1" fmla="*/ 33 h 64"/>
                  <a:gd name="T2" fmla="*/ 8 w 59"/>
                  <a:gd name="T3" fmla="*/ 36 h 64"/>
                  <a:gd name="T4" fmla="*/ 28 w 59"/>
                  <a:gd name="T5" fmla="*/ 57 h 64"/>
                  <a:gd name="T6" fmla="*/ 49 w 59"/>
                  <a:gd name="T7" fmla="*/ 45 h 64"/>
                  <a:gd name="T8" fmla="*/ 56 w 59"/>
                  <a:gd name="T9" fmla="*/ 47 h 64"/>
                  <a:gd name="T10" fmla="*/ 28 w 59"/>
                  <a:gd name="T11" fmla="*/ 64 h 64"/>
                  <a:gd name="T12" fmla="*/ 0 w 59"/>
                  <a:gd name="T13" fmla="*/ 37 h 64"/>
                  <a:gd name="T14" fmla="*/ 34 w 59"/>
                  <a:gd name="T15" fmla="*/ 0 h 64"/>
                  <a:gd name="T16" fmla="*/ 59 w 59"/>
                  <a:gd name="T17" fmla="*/ 26 h 64"/>
                  <a:gd name="T18" fmla="*/ 58 w 59"/>
                  <a:gd name="T19" fmla="*/ 33 h 64"/>
                  <a:gd name="T20" fmla="*/ 8 w 59"/>
                  <a:gd name="T21" fmla="*/ 33 h 64"/>
                  <a:gd name="T22" fmla="*/ 9 w 59"/>
                  <a:gd name="T23" fmla="*/ 27 h 64"/>
                  <a:gd name="T24" fmla="*/ 52 w 59"/>
                  <a:gd name="T25" fmla="*/ 27 h 64"/>
                  <a:gd name="T26" fmla="*/ 52 w 59"/>
                  <a:gd name="T27" fmla="*/ 26 h 64"/>
                  <a:gd name="T28" fmla="*/ 34 w 59"/>
                  <a:gd name="T29" fmla="*/ 7 h 64"/>
                  <a:gd name="T30" fmla="*/ 9 w 59"/>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4">
                    <a:moveTo>
                      <a:pt x="8" y="33"/>
                    </a:moveTo>
                    <a:cubicBezTo>
                      <a:pt x="8" y="34"/>
                      <a:pt x="8" y="35"/>
                      <a:pt x="8" y="36"/>
                    </a:cubicBezTo>
                    <a:cubicBezTo>
                      <a:pt x="8" y="50"/>
                      <a:pt x="16" y="57"/>
                      <a:pt x="28" y="57"/>
                    </a:cubicBezTo>
                    <a:cubicBezTo>
                      <a:pt x="37" y="57"/>
                      <a:pt x="45" y="53"/>
                      <a:pt x="49" y="45"/>
                    </a:cubicBezTo>
                    <a:cubicBezTo>
                      <a:pt x="56" y="47"/>
                      <a:pt x="56" y="47"/>
                      <a:pt x="56" y="47"/>
                    </a:cubicBezTo>
                    <a:cubicBezTo>
                      <a:pt x="51" y="57"/>
                      <a:pt x="40" y="64"/>
                      <a:pt x="28" y="64"/>
                    </a:cubicBezTo>
                    <a:cubicBezTo>
                      <a:pt x="11" y="64"/>
                      <a:pt x="0" y="53"/>
                      <a:pt x="0" y="37"/>
                    </a:cubicBezTo>
                    <a:cubicBezTo>
                      <a:pt x="0" y="17"/>
                      <a:pt x="15" y="0"/>
                      <a:pt x="34" y="0"/>
                    </a:cubicBezTo>
                    <a:cubicBezTo>
                      <a:pt x="49" y="0"/>
                      <a:pt x="59" y="10"/>
                      <a:pt x="59" y="26"/>
                    </a:cubicBezTo>
                    <a:cubicBezTo>
                      <a:pt x="59" y="28"/>
                      <a:pt x="59" y="31"/>
                      <a:pt x="58" y="33"/>
                    </a:cubicBezTo>
                    <a:lnTo>
                      <a:pt x="8" y="33"/>
                    </a:lnTo>
                    <a:close/>
                    <a:moveTo>
                      <a:pt x="9" y="27"/>
                    </a:moveTo>
                    <a:cubicBezTo>
                      <a:pt x="52" y="27"/>
                      <a:pt x="52" y="27"/>
                      <a:pt x="52" y="27"/>
                    </a:cubicBezTo>
                    <a:cubicBezTo>
                      <a:pt x="52" y="26"/>
                      <a:pt x="52" y="26"/>
                      <a:pt x="52" y="26"/>
                    </a:cubicBezTo>
                    <a:cubicBezTo>
                      <a:pt x="52" y="13"/>
                      <a:pt x="45" y="7"/>
                      <a:pt x="34" y="7"/>
                    </a:cubicBezTo>
                    <a:cubicBezTo>
                      <a:pt x="21" y="7"/>
                      <a:pt x="12" y="15"/>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Freeform 405"/>
              <p:cNvSpPr>
                <a:spLocks/>
              </p:cNvSpPr>
              <p:nvPr userDrawn="1"/>
            </p:nvSpPr>
            <p:spPr bwMode="auto">
              <a:xfrm>
                <a:off x="5030" y="7857"/>
                <a:ext cx="170" cy="185"/>
              </a:xfrm>
              <a:custGeom>
                <a:avLst/>
                <a:gdLst>
                  <a:gd name="T0" fmla="*/ 46 w 86"/>
                  <a:gd name="T1" fmla="*/ 47 h 94"/>
                  <a:gd name="T2" fmla="*/ 85 w 86"/>
                  <a:gd name="T3" fmla="*/ 47 h 94"/>
                  <a:gd name="T4" fmla="*/ 80 w 86"/>
                  <a:gd name="T5" fmla="*/ 92 h 94"/>
                  <a:gd name="T6" fmla="*/ 73 w 86"/>
                  <a:gd name="T7" fmla="*/ 92 h 94"/>
                  <a:gd name="T8" fmla="*/ 74 w 86"/>
                  <a:gd name="T9" fmla="*/ 74 h 94"/>
                  <a:gd name="T10" fmla="*/ 74 w 86"/>
                  <a:gd name="T11" fmla="*/ 74 h 94"/>
                  <a:gd name="T12" fmla="*/ 39 w 86"/>
                  <a:gd name="T13" fmla="*/ 94 h 94"/>
                  <a:gd name="T14" fmla="*/ 0 w 86"/>
                  <a:gd name="T15" fmla="*/ 53 h 94"/>
                  <a:gd name="T16" fmla="*/ 49 w 86"/>
                  <a:gd name="T17" fmla="*/ 0 h 94"/>
                  <a:gd name="T18" fmla="*/ 86 w 86"/>
                  <a:gd name="T19" fmla="*/ 28 h 94"/>
                  <a:gd name="T20" fmla="*/ 79 w 86"/>
                  <a:gd name="T21" fmla="*/ 30 h 94"/>
                  <a:gd name="T22" fmla="*/ 49 w 86"/>
                  <a:gd name="T23" fmla="*/ 7 h 94"/>
                  <a:gd name="T24" fmla="*/ 8 w 86"/>
                  <a:gd name="T25" fmla="*/ 52 h 94"/>
                  <a:gd name="T26" fmla="*/ 40 w 86"/>
                  <a:gd name="T27" fmla="*/ 86 h 94"/>
                  <a:gd name="T28" fmla="*/ 77 w 86"/>
                  <a:gd name="T29" fmla="*/ 54 h 94"/>
                  <a:gd name="T30" fmla="*/ 46 w 86"/>
                  <a:gd name="T31" fmla="*/ 54 h 94"/>
                  <a:gd name="T32" fmla="*/ 46 w 86"/>
                  <a:gd name="T33" fmla="*/ 4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94">
                    <a:moveTo>
                      <a:pt x="46" y="47"/>
                    </a:moveTo>
                    <a:cubicBezTo>
                      <a:pt x="85" y="47"/>
                      <a:pt x="85" y="47"/>
                      <a:pt x="85" y="47"/>
                    </a:cubicBezTo>
                    <a:cubicBezTo>
                      <a:pt x="80" y="92"/>
                      <a:pt x="80" y="92"/>
                      <a:pt x="80" y="92"/>
                    </a:cubicBezTo>
                    <a:cubicBezTo>
                      <a:pt x="73" y="92"/>
                      <a:pt x="73" y="92"/>
                      <a:pt x="73" y="92"/>
                    </a:cubicBezTo>
                    <a:cubicBezTo>
                      <a:pt x="74" y="74"/>
                      <a:pt x="74" y="74"/>
                      <a:pt x="74" y="74"/>
                    </a:cubicBezTo>
                    <a:cubicBezTo>
                      <a:pt x="74" y="74"/>
                      <a:pt x="74" y="74"/>
                      <a:pt x="74" y="74"/>
                    </a:cubicBezTo>
                    <a:cubicBezTo>
                      <a:pt x="67" y="86"/>
                      <a:pt x="54" y="94"/>
                      <a:pt x="39" y="94"/>
                    </a:cubicBezTo>
                    <a:cubicBezTo>
                      <a:pt x="16" y="94"/>
                      <a:pt x="0" y="77"/>
                      <a:pt x="0" y="53"/>
                    </a:cubicBezTo>
                    <a:cubicBezTo>
                      <a:pt x="0" y="23"/>
                      <a:pt x="21" y="0"/>
                      <a:pt x="49" y="0"/>
                    </a:cubicBezTo>
                    <a:cubicBezTo>
                      <a:pt x="70" y="0"/>
                      <a:pt x="84" y="12"/>
                      <a:pt x="86" y="28"/>
                    </a:cubicBezTo>
                    <a:cubicBezTo>
                      <a:pt x="79" y="30"/>
                      <a:pt x="79" y="30"/>
                      <a:pt x="79" y="30"/>
                    </a:cubicBezTo>
                    <a:cubicBezTo>
                      <a:pt x="77" y="16"/>
                      <a:pt x="66" y="7"/>
                      <a:pt x="49" y="7"/>
                    </a:cubicBezTo>
                    <a:cubicBezTo>
                      <a:pt x="25" y="7"/>
                      <a:pt x="8" y="27"/>
                      <a:pt x="8" y="52"/>
                    </a:cubicBezTo>
                    <a:cubicBezTo>
                      <a:pt x="8" y="74"/>
                      <a:pt x="21" y="86"/>
                      <a:pt x="40" y="86"/>
                    </a:cubicBezTo>
                    <a:cubicBezTo>
                      <a:pt x="58" y="86"/>
                      <a:pt x="73" y="74"/>
                      <a:pt x="77" y="54"/>
                    </a:cubicBezTo>
                    <a:cubicBezTo>
                      <a:pt x="46" y="54"/>
                      <a:pt x="46" y="54"/>
                      <a:pt x="46" y="54"/>
                    </a:cubicBezTo>
                    <a:lnTo>
                      <a:pt x="46"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Freeform 406"/>
              <p:cNvSpPr>
                <a:spLocks/>
              </p:cNvSpPr>
              <p:nvPr userDrawn="1"/>
            </p:nvSpPr>
            <p:spPr bwMode="auto">
              <a:xfrm>
                <a:off x="5232" y="7918"/>
                <a:ext cx="75" cy="120"/>
              </a:xfrm>
              <a:custGeom>
                <a:avLst/>
                <a:gdLst>
                  <a:gd name="T0" fmla="*/ 38 w 38"/>
                  <a:gd name="T1" fmla="*/ 1 h 61"/>
                  <a:gd name="T2" fmla="*/ 37 w 38"/>
                  <a:gd name="T3" fmla="*/ 7 h 61"/>
                  <a:gd name="T4" fmla="*/ 32 w 38"/>
                  <a:gd name="T5" fmla="*/ 7 h 61"/>
                  <a:gd name="T6" fmla="*/ 11 w 38"/>
                  <a:gd name="T7" fmla="*/ 29 h 61"/>
                  <a:gd name="T8" fmla="*/ 7 w 38"/>
                  <a:gd name="T9" fmla="*/ 61 h 61"/>
                  <a:gd name="T10" fmla="*/ 0 w 38"/>
                  <a:gd name="T11" fmla="*/ 61 h 61"/>
                  <a:gd name="T12" fmla="*/ 6 w 38"/>
                  <a:gd name="T13" fmla="*/ 1 h 61"/>
                  <a:gd name="T14" fmla="*/ 13 w 38"/>
                  <a:gd name="T15" fmla="*/ 1 h 61"/>
                  <a:gd name="T16" fmla="*/ 12 w 38"/>
                  <a:gd name="T17" fmla="*/ 12 h 61"/>
                  <a:gd name="T18" fmla="*/ 13 w 38"/>
                  <a:gd name="T19" fmla="*/ 12 h 61"/>
                  <a:gd name="T20" fmla="*/ 32 w 38"/>
                  <a:gd name="T21" fmla="*/ 0 h 61"/>
                  <a:gd name="T22" fmla="*/ 38 w 38"/>
                  <a:gd name="T23" fmla="*/ 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61">
                    <a:moveTo>
                      <a:pt x="38" y="1"/>
                    </a:moveTo>
                    <a:cubicBezTo>
                      <a:pt x="37" y="7"/>
                      <a:pt x="37" y="7"/>
                      <a:pt x="37" y="7"/>
                    </a:cubicBezTo>
                    <a:cubicBezTo>
                      <a:pt x="35" y="7"/>
                      <a:pt x="33" y="7"/>
                      <a:pt x="32" y="7"/>
                    </a:cubicBezTo>
                    <a:cubicBezTo>
                      <a:pt x="21" y="7"/>
                      <a:pt x="12" y="14"/>
                      <a:pt x="11" y="29"/>
                    </a:cubicBezTo>
                    <a:cubicBezTo>
                      <a:pt x="7" y="61"/>
                      <a:pt x="7" y="61"/>
                      <a:pt x="7" y="61"/>
                    </a:cubicBezTo>
                    <a:cubicBezTo>
                      <a:pt x="0" y="61"/>
                      <a:pt x="0" y="61"/>
                      <a:pt x="0" y="61"/>
                    </a:cubicBezTo>
                    <a:cubicBezTo>
                      <a:pt x="6" y="1"/>
                      <a:pt x="6" y="1"/>
                      <a:pt x="6" y="1"/>
                    </a:cubicBezTo>
                    <a:cubicBezTo>
                      <a:pt x="13" y="1"/>
                      <a:pt x="13" y="1"/>
                      <a:pt x="13" y="1"/>
                    </a:cubicBezTo>
                    <a:cubicBezTo>
                      <a:pt x="12" y="12"/>
                      <a:pt x="12" y="12"/>
                      <a:pt x="12" y="12"/>
                    </a:cubicBezTo>
                    <a:cubicBezTo>
                      <a:pt x="13" y="12"/>
                      <a:pt x="13" y="12"/>
                      <a:pt x="13" y="12"/>
                    </a:cubicBezTo>
                    <a:cubicBezTo>
                      <a:pt x="17" y="4"/>
                      <a:pt x="24" y="0"/>
                      <a:pt x="32" y="0"/>
                    </a:cubicBezTo>
                    <a:cubicBezTo>
                      <a:pt x="34" y="0"/>
                      <a:pt x="36" y="0"/>
                      <a:pt x="3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Freeform 407"/>
              <p:cNvSpPr>
                <a:spLocks noEditPoints="1"/>
              </p:cNvSpPr>
              <p:nvPr userDrawn="1"/>
            </p:nvSpPr>
            <p:spPr bwMode="auto">
              <a:xfrm>
                <a:off x="5325" y="7916"/>
                <a:ext cx="115" cy="126"/>
              </a:xfrm>
              <a:custGeom>
                <a:avLst/>
                <a:gdLst>
                  <a:gd name="T0" fmla="*/ 7 w 58"/>
                  <a:gd name="T1" fmla="*/ 33 h 64"/>
                  <a:gd name="T2" fmla="*/ 7 w 58"/>
                  <a:gd name="T3" fmla="*/ 36 h 64"/>
                  <a:gd name="T4" fmla="*/ 27 w 58"/>
                  <a:gd name="T5" fmla="*/ 57 h 64"/>
                  <a:gd name="T6" fmla="*/ 48 w 58"/>
                  <a:gd name="T7" fmla="*/ 45 h 64"/>
                  <a:gd name="T8" fmla="*/ 55 w 58"/>
                  <a:gd name="T9" fmla="*/ 47 h 64"/>
                  <a:gd name="T10" fmla="*/ 27 w 58"/>
                  <a:gd name="T11" fmla="*/ 64 h 64"/>
                  <a:gd name="T12" fmla="*/ 0 w 58"/>
                  <a:gd name="T13" fmla="*/ 37 h 64"/>
                  <a:gd name="T14" fmla="*/ 33 w 58"/>
                  <a:gd name="T15" fmla="*/ 0 h 64"/>
                  <a:gd name="T16" fmla="*/ 58 w 58"/>
                  <a:gd name="T17" fmla="*/ 26 h 64"/>
                  <a:gd name="T18" fmla="*/ 58 w 58"/>
                  <a:gd name="T19" fmla="*/ 33 h 64"/>
                  <a:gd name="T20" fmla="*/ 7 w 58"/>
                  <a:gd name="T21" fmla="*/ 33 h 64"/>
                  <a:gd name="T22" fmla="*/ 8 w 58"/>
                  <a:gd name="T23" fmla="*/ 27 h 64"/>
                  <a:gd name="T24" fmla="*/ 51 w 58"/>
                  <a:gd name="T25" fmla="*/ 27 h 64"/>
                  <a:gd name="T26" fmla="*/ 51 w 58"/>
                  <a:gd name="T27" fmla="*/ 26 h 64"/>
                  <a:gd name="T28" fmla="*/ 33 w 58"/>
                  <a:gd name="T29" fmla="*/ 7 h 64"/>
                  <a:gd name="T30" fmla="*/ 8 w 58"/>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4">
                    <a:moveTo>
                      <a:pt x="7" y="33"/>
                    </a:moveTo>
                    <a:cubicBezTo>
                      <a:pt x="7" y="34"/>
                      <a:pt x="7" y="35"/>
                      <a:pt x="7" y="36"/>
                    </a:cubicBezTo>
                    <a:cubicBezTo>
                      <a:pt x="7" y="50"/>
                      <a:pt x="15" y="57"/>
                      <a:pt x="27" y="57"/>
                    </a:cubicBezTo>
                    <a:cubicBezTo>
                      <a:pt x="36" y="57"/>
                      <a:pt x="44" y="53"/>
                      <a:pt x="48" y="45"/>
                    </a:cubicBezTo>
                    <a:cubicBezTo>
                      <a:pt x="55" y="47"/>
                      <a:pt x="55" y="47"/>
                      <a:pt x="55" y="47"/>
                    </a:cubicBezTo>
                    <a:cubicBezTo>
                      <a:pt x="50" y="57"/>
                      <a:pt x="39" y="64"/>
                      <a:pt x="27" y="64"/>
                    </a:cubicBezTo>
                    <a:cubicBezTo>
                      <a:pt x="11" y="64"/>
                      <a:pt x="0" y="53"/>
                      <a:pt x="0" y="37"/>
                    </a:cubicBezTo>
                    <a:cubicBezTo>
                      <a:pt x="0" y="17"/>
                      <a:pt x="14" y="0"/>
                      <a:pt x="33" y="0"/>
                    </a:cubicBezTo>
                    <a:cubicBezTo>
                      <a:pt x="48" y="0"/>
                      <a:pt x="58" y="10"/>
                      <a:pt x="58" y="26"/>
                    </a:cubicBezTo>
                    <a:cubicBezTo>
                      <a:pt x="58" y="28"/>
                      <a:pt x="58" y="31"/>
                      <a:pt x="58" y="33"/>
                    </a:cubicBezTo>
                    <a:lnTo>
                      <a:pt x="7" y="33"/>
                    </a:lnTo>
                    <a:close/>
                    <a:moveTo>
                      <a:pt x="8" y="27"/>
                    </a:moveTo>
                    <a:cubicBezTo>
                      <a:pt x="51" y="27"/>
                      <a:pt x="51" y="27"/>
                      <a:pt x="51" y="27"/>
                    </a:cubicBezTo>
                    <a:cubicBezTo>
                      <a:pt x="51" y="26"/>
                      <a:pt x="51" y="26"/>
                      <a:pt x="51" y="26"/>
                    </a:cubicBezTo>
                    <a:cubicBezTo>
                      <a:pt x="51" y="13"/>
                      <a:pt x="44" y="7"/>
                      <a:pt x="33" y="7"/>
                    </a:cubicBezTo>
                    <a:cubicBezTo>
                      <a:pt x="20" y="7"/>
                      <a:pt x="11" y="15"/>
                      <a:pt x="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Freeform 408"/>
              <p:cNvSpPr>
                <a:spLocks noEditPoints="1"/>
              </p:cNvSpPr>
              <p:nvPr userDrawn="1"/>
            </p:nvSpPr>
            <p:spPr bwMode="auto">
              <a:xfrm>
                <a:off x="5470" y="7916"/>
                <a:ext cx="115" cy="126"/>
              </a:xfrm>
              <a:custGeom>
                <a:avLst/>
                <a:gdLst>
                  <a:gd name="T0" fmla="*/ 7 w 58"/>
                  <a:gd name="T1" fmla="*/ 33 h 64"/>
                  <a:gd name="T2" fmla="*/ 7 w 58"/>
                  <a:gd name="T3" fmla="*/ 36 h 64"/>
                  <a:gd name="T4" fmla="*/ 27 w 58"/>
                  <a:gd name="T5" fmla="*/ 57 h 64"/>
                  <a:gd name="T6" fmla="*/ 49 w 58"/>
                  <a:gd name="T7" fmla="*/ 45 h 64"/>
                  <a:gd name="T8" fmla="*/ 55 w 58"/>
                  <a:gd name="T9" fmla="*/ 47 h 64"/>
                  <a:gd name="T10" fmla="*/ 27 w 58"/>
                  <a:gd name="T11" fmla="*/ 64 h 64"/>
                  <a:gd name="T12" fmla="*/ 0 w 58"/>
                  <a:gd name="T13" fmla="*/ 37 h 64"/>
                  <a:gd name="T14" fmla="*/ 33 w 58"/>
                  <a:gd name="T15" fmla="*/ 0 h 64"/>
                  <a:gd name="T16" fmla="*/ 58 w 58"/>
                  <a:gd name="T17" fmla="*/ 26 h 64"/>
                  <a:gd name="T18" fmla="*/ 58 w 58"/>
                  <a:gd name="T19" fmla="*/ 33 h 64"/>
                  <a:gd name="T20" fmla="*/ 7 w 58"/>
                  <a:gd name="T21" fmla="*/ 33 h 64"/>
                  <a:gd name="T22" fmla="*/ 8 w 58"/>
                  <a:gd name="T23" fmla="*/ 27 h 64"/>
                  <a:gd name="T24" fmla="*/ 51 w 58"/>
                  <a:gd name="T25" fmla="*/ 27 h 64"/>
                  <a:gd name="T26" fmla="*/ 51 w 58"/>
                  <a:gd name="T27" fmla="*/ 26 h 64"/>
                  <a:gd name="T28" fmla="*/ 33 w 58"/>
                  <a:gd name="T29" fmla="*/ 7 h 64"/>
                  <a:gd name="T30" fmla="*/ 8 w 58"/>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4">
                    <a:moveTo>
                      <a:pt x="7" y="33"/>
                    </a:moveTo>
                    <a:cubicBezTo>
                      <a:pt x="7" y="34"/>
                      <a:pt x="7" y="35"/>
                      <a:pt x="7" y="36"/>
                    </a:cubicBezTo>
                    <a:cubicBezTo>
                      <a:pt x="7" y="50"/>
                      <a:pt x="15" y="57"/>
                      <a:pt x="27" y="57"/>
                    </a:cubicBezTo>
                    <a:cubicBezTo>
                      <a:pt x="36" y="57"/>
                      <a:pt x="44" y="53"/>
                      <a:pt x="49" y="45"/>
                    </a:cubicBezTo>
                    <a:cubicBezTo>
                      <a:pt x="55" y="47"/>
                      <a:pt x="55" y="47"/>
                      <a:pt x="55" y="47"/>
                    </a:cubicBezTo>
                    <a:cubicBezTo>
                      <a:pt x="50" y="57"/>
                      <a:pt x="39" y="64"/>
                      <a:pt x="27" y="64"/>
                    </a:cubicBezTo>
                    <a:cubicBezTo>
                      <a:pt x="11" y="64"/>
                      <a:pt x="0" y="53"/>
                      <a:pt x="0" y="37"/>
                    </a:cubicBezTo>
                    <a:cubicBezTo>
                      <a:pt x="0" y="17"/>
                      <a:pt x="14" y="0"/>
                      <a:pt x="33" y="0"/>
                    </a:cubicBezTo>
                    <a:cubicBezTo>
                      <a:pt x="48" y="0"/>
                      <a:pt x="58" y="10"/>
                      <a:pt x="58" y="26"/>
                    </a:cubicBezTo>
                    <a:cubicBezTo>
                      <a:pt x="58" y="28"/>
                      <a:pt x="58" y="31"/>
                      <a:pt x="58" y="33"/>
                    </a:cubicBezTo>
                    <a:lnTo>
                      <a:pt x="7" y="33"/>
                    </a:lnTo>
                    <a:close/>
                    <a:moveTo>
                      <a:pt x="8" y="27"/>
                    </a:moveTo>
                    <a:cubicBezTo>
                      <a:pt x="51" y="27"/>
                      <a:pt x="51" y="27"/>
                      <a:pt x="51" y="27"/>
                    </a:cubicBezTo>
                    <a:cubicBezTo>
                      <a:pt x="51" y="26"/>
                      <a:pt x="51" y="26"/>
                      <a:pt x="51" y="26"/>
                    </a:cubicBezTo>
                    <a:cubicBezTo>
                      <a:pt x="51" y="13"/>
                      <a:pt x="44" y="7"/>
                      <a:pt x="33" y="7"/>
                    </a:cubicBezTo>
                    <a:cubicBezTo>
                      <a:pt x="20" y="7"/>
                      <a:pt x="11" y="15"/>
                      <a:pt x="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Freeform 409"/>
              <p:cNvSpPr>
                <a:spLocks/>
              </p:cNvSpPr>
              <p:nvPr userDrawn="1"/>
            </p:nvSpPr>
            <p:spPr bwMode="auto">
              <a:xfrm>
                <a:off x="5616" y="7916"/>
                <a:ext cx="109" cy="122"/>
              </a:xfrm>
              <a:custGeom>
                <a:avLst/>
                <a:gdLst>
                  <a:gd name="T0" fmla="*/ 55 w 55"/>
                  <a:gd name="T1" fmla="*/ 20 h 62"/>
                  <a:gd name="T2" fmla="*/ 55 w 55"/>
                  <a:gd name="T3" fmla="*/ 24 h 62"/>
                  <a:gd name="T4" fmla="*/ 51 w 55"/>
                  <a:gd name="T5" fmla="*/ 62 h 62"/>
                  <a:gd name="T6" fmla="*/ 44 w 55"/>
                  <a:gd name="T7" fmla="*/ 62 h 62"/>
                  <a:gd name="T8" fmla="*/ 47 w 55"/>
                  <a:gd name="T9" fmla="*/ 27 h 62"/>
                  <a:gd name="T10" fmla="*/ 47 w 55"/>
                  <a:gd name="T11" fmla="*/ 22 h 62"/>
                  <a:gd name="T12" fmla="*/ 33 w 55"/>
                  <a:gd name="T13" fmla="*/ 7 h 62"/>
                  <a:gd name="T14" fmla="*/ 11 w 55"/>
                  <a:gd name="T15" fmla="*/ 28 h 62"/>
                  <a:gd name="T16" fmla="*/ 8 w 55"/>
                  <a:gd name="T17" fmla="*/ 62 h 62"/>
                  <a:gd name="T18" fmla="*/ 0 w 55"/>
                  <a:gd name="T19" fmla="*/ 62 h 62"/>
                  <a:gd name="T20" fmla="*/ 6 w 55"/>
                  <a:gd name="T21" fmla="*/ 2 h 62"/>
                  <a:gd name="T22" fmla="*/ 13 w 55"/>
                  <a:gd name="T23" fmla="*/ 2 h 62"/>
                  <a:gd name="T24" fmla="*/ 13 w 55"/>
                  <a:gd name="T25" fmla="*/ 12 h 62"/>
                  <a:gd name="T26" fmla="*/ 13 w 55"/>
                  <a:gd name="T27" fmla="*/ 12 h 62"/>
                  <a:gd name="T28" fmla="*/ 36 w 55"/>
                  <a:gd name="T29" fmla="*/ 0 h 62"/>
                  <a:gd name="T30" fmla="*/ 55 w 55"/>
                  <a:gd name="T31"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62">
                    <a:moveTo>
                      <a:pt x="55" y="20"/>
                    </a:moveTo>
                    <a:cubicBezTo>
                      <a:pt x="55" y="22"/>
                      <a:pt x="55" y="23"/>
                      <a:pt x="55" y="24"/>
                    </a:cubicBezTo>
                    <a:cubicBezTo>
                      <a:pt x="51" y="62"/>
                      <a:pt x="51" y="62"/>
                      <a:pt x="51" y="62"/>
                    </a:cubicBezTo>
                    <a:cubicBezTo>
                      <a:pt x="44" y="62"/>
                      <a:pt x="44" y="62"/>
                      <a:pt x="44" y="62"/>
                    </a:cubicBezTo>
                    <a:cubicBezTo>
                      <a:pt x="47" y="27"/>
                      <a:pt x="47" y="27"/>
                      <a:pt x="47" y="27"/>
                    </a:cubicBezTo>
                    <a:cubicBezTo>
                      <a:pt x="47" y="25"/>
                      <a:pt x="47" y="24"/>
                      <a:pt x="47" y="22"/>
                    </a:cubicBezTo>
                    <a:cubicBezTo>
                      <a:pt x="47" y="11"/>
                      <a:pt x="43" y="7"/>
                      <a:pt x="33" y="7"/>
                    </a:cubicBezTo>
                    <a:cubicBezTo>
                      <a:pt x="22" y="7"/>
                      <a:pt x="13" y="14"/>
                      <a:pt x="11" y="28"/>
                    </a:cubicBezTo>
                    <a:cubicBezTo>
                      <a:pt x="8" y="62"/>
                      <a:pt x="8" y="62"/>
                      <a:pt x="8" y="62"/>
                    </a:cubicBezTo>
                    <a:cubicBezTo>
                      <a:pt x="0" y="62"/>
                      <a:pt x="0" y="62"/>
                      <a:pt x="0" y="62"/>
                    </a:cubicBezTo>
                    <a:cubicBezTo>
                      <a:pt x="6" y="2"/>
                      <a:pt x="6" y="2"/>
                      <a:pt x="6" y="2"/>
                    </a:cubicBezTo>
                    <a:cubicBezTo>
                      <a:pt x="13" y="2"/>
                      <a:pt x="13" y="2"/>
                      <a:pt x="13" y="2"/>
                    </a:cubicBezTo>
                    <a:cubicBezTo>
                      <a:pt x="13" y="12"/>
                      <a:pt x="13" y="12"/>
                      <a:pt x="13" y="12"/>
                    </a:cubicBezTo>
                    <a:cubicBezTo>
                      <a:pt x="13" y="12"/>
                      <a:pt x="13" y="12"/>
                      <a:pt x="13" y="12"/>
                    </a:cubicBezTo>
                    <a:cubicBezTo>
                      <a:pt x="18" y="5"/>
                      <a:pt x="26" y="0"/>
                      <a:pt x="36" y="0"/>
                    </a:cubicBezTo>
                    <a:cubicBezTo>
                      <a:pt x="48" y="0"/>
                      <a:pt x="55" y="7"/>
                      <a:pt x="5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8" name="Freeform 410"/>
              <p:cNvSpPr>
                <a:spLocks/>
              </p:cNvSpPr>
              <p:nvPr userDrawn="1"/>
            </p:nvSpPr>
            <p:spPr bwMode="auto">
              <a:xfrm>
                <a:off x="5828" y="7962"/>
                <a:ext cx="80" cy="13"/>
              </a:xfrm>
              <a:custGeom>
                <a:avLst/>
                <a:gdLst>
                  <a:gd name="T0" fmla="*/ 2 w 80"/>
                  <a:gd name="T1" fmla="*/ 0 h 13"/>
                  <a:gd name="T2" fmla="*/ 80 w 80"/>
                  <a:gd name="T3" fmla="*/ 0 h 13"/>
                  <a:gd name="T4" fmla="*/ 78 w 80"/>
                  <a:gd name="T5" fmla="*/ 13 h 13"/>
                  <a:gd name="T6" fmla="*/ 0 w 80"/>
                  <a:gd name="T7" fmla="*/ 13 h 13"/>
                  <a:gd name="T8" fmla="*/ 2 w 80"/>
                  <a:gd name="T9" fmla="*/ 0 h 13"/>
                </a:gdLst>
                <a:ahLst/>
                <a:cxnLst>
                  <a:cxn ang="0">
                    <a:pos x="T0" y="T1"/>
                  </a:cxn>
                  <a:cxn ang="0">
                    <a:pos x="T2" y="T3"/>
                  </a:cxn>
                  <a:cxn ang="0">
                    <a:pos x="T4" y="T5"/>
                  </a:cxn>
                  <a:cxn ang="0">
                    <a:pos x="T6" y="T7"/>
                  </a:cxn>
                  <a:cxn ang="0">
                    <a:pos x="T8" y="T9"/>
                  </a:cxn>
                </a:cxnLst>
                <a:rect l="0" t="0" r="r" b="b"/>
                <a:pathLst>
                  <a:path w="80" h="13">
                    <a:moveTo>
                      <a:pt x="2" y="0"/>
                    </a:moveTo>
                    <a:lnTo>
                      <a:pt x="80" y="0"/>
                    </a:lnTo>
                    <a:lnTo>
                      <a:pt x="78" y="13"/>
                    </a:lnTo>
                    <a:lnTo>
                      <a:pt x="0" y="1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9" name="Freeform 411"/>
              <p:cNvSpPr>
                <a:spLocks noEditPoints="1"/>
              </p:cNvSpPr>
              <p:nvPr userDrawn="1"/>
            </p:nvSpPr>
            <p:spPr bwMode="auto">
              <a:xfrm>
                <a:off x="6009" y="7859"/>
                <a:ext cx="126" cy="179"/>
              </a:xfrm>
              <a:custGeom>
                <a:avLst/>
                <a:gdLst>
                  <a:gd name="T0" fmla="*/ 64 w 64"/>
                  <a:gd name="T1" fmla="*/ 65 h 91"/>
                  <a:gd name="T2" fmla="*/ 33 w 64"/>
                  <a:gd name="T3" fmla="*/ 91 h 91"/>
                  <a:gd name="T4" fmla="*/ 0 w 64"/>
                  <a:gd name="T5" fmla="*/ 91 h 91"/>
                  <a:gd name="T6" fmla="*/ 9 w 64"/>
                  <a:gd name="T7" fmla="*/ 0 h 91"/>
                  <a:gd name="T8" fmla="*/ 37 w 64"/>
                  <a:gd name="T9" fmla="*/ 0 h 91"/>
                  <a:gd name="T10" fmla="*/ 64 w 64"/>
                  <a:gd name="T11" fmla="*/ 23 h 91"/>
                  <a:gd name="T12" fmla="*/ 49 w 64"/>
                  <a:gd name="T13" fmla="*/ 47 h 91"/>
                  <a:gd name="T14" fmla="*/ 49 w 64"/>
                  <a:gd name="T15" fmla="*/ 47 h 91"/>
                  <a:gd name="T16" fmla="*/ 64 w 64"/>
                  <a:gd name="T17" fmla="*/ 65 h 91"/>
                  <a:gd name="T18" fmla="*/ 56 w 64"/>
                  <a:gd name="T19" fmla="*/ 65 h 91"/>
                  <a:gd name="T20" fmla="*/ 36 w 64"/>
                  <a:gd name="T21" fmla="*/ 51 h 91"/>
                  <a:gd name="T22" fmla="*/ 12 w 64"/>
                  <a:gd name="T23" fmla="*/ 51 h 91"/>
                  <a:gd name="T24" fmla="*/ 8 w 64"/>
                  <a:gd name="T25" fmla="*/ 84 h 91"/>
                  <a:gd name="T26" fmla="*/ 33 w 64"/>
                  <a:gd name="T27" fmla="*/ 84 h 91"/>
                  <a:gd name="T28" fmla="*/ 56 w 64"/>
                  <a:gd name="T29" fmla="*/ 65 h 91"/>
                  <a:gd name="T30" fmla="*/ 37 w 64"/>
                  <a:gd name="T31" fmla="*/ 7 h 91"/>
                  <a:gd name="T32" fmla="*/ 16 w 64"/>
                  <a:gd name="T33" fmla="*/ 7 h 91"/>
                  <a:gd name="T34" fmla="*/ 12 w 64"/>
                  <a:gd name="T35" fmla="*/ 45 h 91"/>
                  <a:gd name="T36" fmla="*/ 33 w 64"/>
                  <a:gd name="T37" fmla="*/ 45 h 91"/>
                  <a:gd name="T38" fmla="*/ 57 w 64"/>
                  <a:gd name="T39" fmla="*/ 23 h 91"/>
                  <a:gd name="T40" fmla="*/ 37 w 64"/>
                  <a:gd name="T41" fmla="*/ 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91">
                    <a:moveTo>
                      <a:pt x="64" y="65"/>
                    </a:moveTo>
                    <a:cubicBezTo>
                      <a:pt x="64" y="82"/>
                      <a:pt x="51" y="91"/>
                      <a:pt x="33" y="91"/>
                    </a:cubicBezTo>
                    <a:cubicBezTo>
                      <a:pt x="0" y="91"/>
                      <a:pt x="0" y="91"/>
                      <a:pt x="0" y="91"/>
                    </a:cubicBezTo>
                    <a:cubicBezTo>
                      <a:pt x="9" y="0"/>
                      <a:pt x="9" y="0"/>
                      <a:pt x="9" y="0"/>
                    </a:cubicBezTo>
                    <a:cubicBezTo>
                      <a:pt x="37" y="0"/>
                      <a:pt x="37" y="0"/>
                      <a:pt x="37" y="0"/>
                    </a:cubicBezTo>
                    <a:cubicBezTo>
                      <a:pt x="55" y="0"/>
                      <a:pt x="64" y="9"/>
                      <a:pt x="64" y="23"/>
                    </a:cubicBezTo>
                    <a:cubicBezTo>
                      <a:pt x="64" y="35"/>
                      <a:pt x="60" y="43"/>
                      <a:pt x="49" y="47"/>
                    </a:cubicBezTo>
                    <a:cubicBezTo>
                      <a:pt x="49" y="47"/>
                      <a:pt x="49" y="47"/>
                      <a:pt x="49" y="47"/>
                    </a:cubicBezTo>
                    <a:cubicBezTo>
                      <a:pt x="59" y="50"/>
                      <a:pt x="64" y="56"/>
                      <a:pt x="64" y="65"/>
                    </a:cubicBezTo>
                    <a:close/>
                    <a:moveTo>
                      <a:pt x="56" y="65"/>
                    </a:moveTo>
                    <a:cubicBezTo>
                      <a:pt x="56" y="56"/>
                      <a:pt x="50" y="51"/>
                      <a:pt x="36" y="51"/>
                    </a:cubicBezTo>
                    <a:cubicBezTo>
                      <a:pt x="12" y="51"/>
                      <a:pt x="12" y="51"/>
                      <a:pt x="12" y="51"/>
                    </a:cubicBezTo>
                    <a:cubicBezTo>
                      <a:pt x="8" y="84"/>
                      <a:pt x="8" y="84"/>
                      <a:pt x="8" y="84"/>
                    </a:cubicBezTo>
                    <a:cubicBezTo>
                      <a:pt x="33" y="84"/>
                      <a:pt x="33" y="84"/>
                      <a:pt x="33" y="84"/>
                    </a:cubicBezTo>
                    <a:cubicBezTo>
                      <a:pt x="47" y="84"/>
                      <a:pt x="56" y="78"/>
                      <a:pt x="56" y="65"/>
                    </a:cubicBezTo>
                    <a:close/>
                    <a:moveTo>
                      <a:pt x="37" y="7"/>
                    </a:moveTo>
                    <a:cubicBezTo>
                      <a:pt x="16" y="7"/>
                      <a:pt x="16" y="7"/>
                      <a:pt x="16" y="7"/>
                    </a:cubicBezTo>
                    <a:cubicBezTo>
                      <a:pt x="12" y="45"/>
                      <a:pt x="12" y="45"/>
                      <a:pt x="12" y="45"/>
                    </a:cubicBezTo>
                    <a:cubicBezTo>
                      <a:pt x="33" y="45"/>
                      <a:pt x="33" y="45"/>
                      <a:pt x="33" y="45"/>
                    </a:cubicBezTo>
                    <a:cubicBezTo>
                      <a:pt x="48" y="45"/>
                      <a:pt x="57" y="38"/>
                      <a:pt x="57" y="23"/>
                    </a:cubicBezTo>
                    <a:cubicBezTo>
                      <a:pt x="57" y="12"/>
                      <a:pt x="50"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0" name="Freeform 412"/>
              <p:cNvSpPr>
                <a:spLocks noEditPoints="1"/>
              </p:cNvSpPr>
              <p:nvPr userDrawn="1"/>
            </p:nvSpPr>
            <p:spPr bwMode="auto">
              <a:xfrm>
                <a:off x="6169" y="7916"/>
                <a:ext cx="115" cy="126"/>
              </a:xfrm>
              <a:custGeom>
                <a:avLst/>
                <a:gdLst>
                  <a:gd name="T0" fmla="*/ 7 w 58"/>
                  <a:gd name="T1" fmla="*/ 33 h 64"/>
                  <a:gd name="T2" fmla="*/ 7 w 58"/>
                  <a:gd name="T3" fmla="*/ 36 h 64"/>
                  <a:gd name="T4" fmla="*/ 27 w 58"/>
                  <a:gd name="T5" fmla="*/ 57 h 64"/>
                  <a:gd name="T6" fmla="*/ 49 w 58"/>
                  <a:gd name="T7" fmla="*/ 45 h 64"/>
                  <a:gd name="T8" fmla="*/ 55 w 58"/>
                  <a:gd name="T9" fmla="*/ 47 h 64"/>
                  <a:gd name="T10" fmla="*/ 27 w 58"/>
                  <a:gd name="T11" fmla="*/ 64 h 64"/>
                  <a:gd name="T12" fmla="*/ 0 w 58"/>
                  <a:gd name="T13" fmla="*/ 37 h 64"/>
                  <a:gd name="T14" fmla="*/ 33 w 58"/>
                  <a:gd name="T15" fmla="*/ 0 h 64"/>
                  <a:gd name="T16" fmla="*/ 58 w 58"/>
                  <a:gd name="T17" fmla="*/ 26 h 64"/>
                  <a:gd name="T18" fmla="*/ 58 w 58"/>
                  <a:gd name="T19" fmla="*/ 33 h 64"/>
                  <a:gd name="T20" fmla="*/ 7 w 58"/>
                  <a:gd name="T21" fmla="*/ 33 h 64"/>
                  <a:gd name="T22" fmla="*/ 8 w 58"/>
                  <a:gd name="T23" fmla="*/ 27 h 64"/>
                  <a:gd name="T24" fmla="*/ 51 w 58"/>
                  <a:gd name="T25" fmla="*/ 27 h 64"/>
                  <a:gd name="T26" fmla="*/ 51 w 58"/>
                  <a:gd name="T27" fmla="*/ 26 h 64"/>
                  <a:gd name="T28" fmla="*/ 33 w 58"/>
                  <a:gd name="T29" fmla="*/ 7 h 64"/>
                  <a:gd name="T30" fmla="*/ 8 w 58"/>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4">
                    <a:moveTo>
                      <a:pt x="7" y="33"/>
                    </a:moveTo>
                    <a:cubicBezTo>
                      <a:pt x="7" y="34"/>
                      <a:pt x="7" y="35"/>
                      <a:pt x="7" y="36"/>
                    </a:cubicBezTo>
                    <a:cubicBezTo>
                      <a:pt x="7" y="50"/>
                      <a:pt x="15" y="57"/>
                      <a:pt x="27" y="57"/>
                    </a:cubicBezTo>
                    <a:cubicBezTo>
                      <a:pt x="36" y="57"/>
                      <a:pt x="44" y="53"/>
                      <a:pt x="49" y="45"/>
                    </a:cubicBezTo>
                    <a:cubicBezTo>
                      <a:pt x="55" y="47"/>
                      <a:pt x="55" y="47"/>
                      <a:pt x="55" y="47"/>
                    </a:cubicBezTo>
                    <a:cubicBezTo>
                      <a:pt x="50" y="57"/>
                      <a:pt x="39" y="64"/>
                      <a:pt x="27" y="64"/>
                    </a:cubicBezTo>
                    <a:cubicBezTo>
                      <a:pt x="11" y="64"/>
                      <a:pt x="0" y="53"/>
                      <a:pt x="0" y="37"/>
                    </a:cubicBezTo>
                    <a:cubicBezTo>
                      <a:pt x="0" y="17"/>
                      <a:pt x="14" y="0"/>
                      <a:pt x="33" y="0"/>
                    </a:cubicBezTo>
                    <a:cubicBezTo>
                      <a:pt x="48" y="0"/>
                      <a:pt x="58" y="10"/>
                      <a:pt x="58" y="26"/>
                    </a:cubicBezTo>
                    <a:cubicBezTo>
                      <a:pt x="58" y="28"/>
                      <a:pt x="58" y="31"/>
                      <a:pt x="58" y="33"/>
                    </a:cubicBezTo>
                    <a:lnTo>
                      <a:pt x="7" y="33"/>
                    </a:lnTo>
                    <a:close/>
                    <a:moveTo>
                      <a:pt x="8" y="27"/>
                    </a:moveTo>
                    <a:cubicBezTo>
                      <a:pt x="51" y="27"/>
                      <a:pt x="51" y="27"/>
                      <a:pt x="51" y="27"/>
                    </a:cubicBezTo>
                    <a:cubicBezTo>
                      <a:pt x="51" y="26"/>
                      <a:pt x="51" y="26"/>
                      <a:pt x="51" y="26"/>
                    </a:cubicBezTo>
                    <a:cubicBezTo>
                      <a:pt x="51" y="13"/>
                      <a:pt x="44" y="7"/>
                      <a:pt x="33" y="7"/>
                    </a:cubicBezTo>
                    <a:cubicBezTo>
                      <a:pt x="20" y="7"/>
                      <a:pt x="11" y="15"/>
                      <a:pt x="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1" name="Freeform 413"/>
              <p:cNvSpPr>
                <a:spLocks noEditPoints="1"/>
              </p:cNvSpPr>
              <p:nvPr userDrawn="1"/>
            </p:nvSpPr>
            <p:spPr bwMode="auto">
              <a:xfrm>
                <a:off x="6367" y="7859"/>
                <a:ext cx="151" cy="181"/>
              </a:xfrm>
              <a:custGeom>
                <a:avLst/>
                <a:gdLst>
                  <a:gd name="T0" fmla="*/ 125 w 151"/>
                  <a:gd name="T1" fmla="*/ 136 h 181"/>
                  <a:gd name="T2" fmla="*/ 36 w 151"/>
                  <a:gd name="T3" fmla="*/ 136 h 181"/>
                  <a:gd name="T4" fmla="*/ 16 w 151"/>
                  <a:gd name="T5" fmla="*/ 179 h 181"/>
                  <a:gd name="T6" fmla="*/ 0 w 151"/>
                  <a:gd name="T7" fmla="*/ 181 h 181"/>
                  <a:gd name="T8" fmla="*/ 83 w 151"/>
                  <a:gd name="T9" fmla="*/ 0 h 181"/>
                  <a:gd name="T10" fmla="*/ 99 w 151"/>
                  <a:gd name="T11" fmla="*/ 0 h 181"/>
                  <a:gd name="T12" fmla="*/ 151 w 151"/>
                  <a:gd name="T13" fmla="*/ 177 h 181"/>
                  <a:gd name="T14" fmla="*/ 137 w 151"/>
                  <a:gd name="T15" fmla="*/ 179 h 181"/>
                  <a:gd name="T16" fmla="*/ 125 w 151"/>
                  <a:gd name="T17" fmla="*/ 136 h 181"/>
                  <a:gd name="T18" fmla="*/ 121 w 151"/>
                  <a:gd name="T19" fmla="*/ 122 h 181"/>
                  <a:gd name="T20" fmla="*/ 91 w 151"/>
                  <a:gd name="T21" fmla="*/ 20 h 181"/>
                  <a:gd name="T22" fmla="*/ 91 w 151"/>
                  <a:gd name="T23" fmla="*/ 20 h 181"/>
                  <a:gd name="T24" fmla="*/ 44 w 151"/>
                  <a:gd name="T25" fmla="*/ 122 h 181"/>
                  <a:gd name="T26" fmla="*/ 121 w 151"/>
                  <a:gd name="T27" fmla="*/ 122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1" h="181">
                    <a:moveTo>
                      <a:pt x="125" y="136"/>
                    </a:moveTo>
                    <a:lnTo>
                      <a:pt x="36" y="136"/>
                    </a:lnTo>
                    <a:lnTo>
                      <a:pt x="16" y="179"/>
                    </a:lnTo>
                    <a:lnTo>
                      <a:pt x="0" y="181"/>
                    </a:lnTo>
                    <a:lnTo>
                      <a:pt x="83" y="0"/>
                    </a:lnTo>
                    <a:lnTo>
                      <a:pt x="99" y="0"/>
                    </a:lnTo>
                    <a:lnTo>
                      <a:pt x="151" y="177"/>
                    </a:lnTo>
                    <a:lnTo>
                      <a:pt x="137" y="179"/>
                    </a:lnTo>
                    <a:lnTo>
                      <a:pt x="125" y="136"/>
                    </a:lnTo>
                    <a:close/>
                    <a:moveTo>
                      <a:pt x="121" y="122"/>
                    </a:moveTo>
                    <a:lnTo>
                      <a:pt x="91" y="20"/>
                    </a:lnTo>
                    <a:lnTo>
                      <a:pt x="91" y="20"/>
                    </a:lnTo>
                    <a:lnTo>
                      <a:pt x="44" y="122"/>
                    </a:lnTo>
                    <a:lnTo>
                      <a:pt x="12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2" name="Freeform 414"/>
              <p:cNvSpPr>
                <a:spLocks/>
              </p:cNvSpPr>
              <p:nvPr userDrawn="1"/>
            </p:nvSpPr>
            <p:spPr bwMode="auto">
              <a:xfrm>
                <a:off x="6561" y="7854"/>
                <a:ext cx="20" cy="180"/>
              </a:xfrm>
              <a:custGeom>
                <a:avLst/>
                <a:gdLst>
                  <a:gd name="T0" fmla="*/ 4 w 20"/>
                  <a:gd name="T1" fmla="*/ 2 h 180"/>
                  <a:gd name="T2" fmla="*/ 20 w 20"/>
                  <a:gd name="T3" fmla="*/ 0 h 180"/>
                  <a:gd name="T4" fmla="*/ 14 w 20"/>
                  <a:gd name="T5" fmla="*/ 178 h 180"/>
                  <a:gd name="T6" fmla="*/ 0 w 20"/>
                  <a:gd name="T7" fmla="*/ 180 h 180"/>
                  <a:gd name="T8" fmla="*/ 4 w 20"/>
                  <a:gd name="T9" fmla="*/ 2 h 180"/>
                </a:gdLst>
                <a:ahLst/>
                <a:cxnLst>
                  <a:cxn ang="0">
                    <a:pos x="T0" y="T1"/>
                  </a:cxn>
                  <a:cxn ang="0">
                    <a:pos x="T2" y="T3"/>
                  </a:cxn>
                  <a:cxn ang="0">
                    <a:pos x="T4" y="T5"/>
                  </a:cxn>
                  <a:cxn ang="0">
                    <a:pos x="T6" y="T7"/>
                  </a:cxn>
                  <a:cxn ang="0">
                    <a:pos x="T8" y="T9"/>
                  </a:cxn>
                </a:cxnLst>
                <a:rect l="0" t="0" r="r" b="b"/>
                <a:pathLst>
                  <a:path w="20" h="180">
                    <a:moveTo>
                      <a:pt x="4" y="2"/>
                    </a:moveTo>
                    <a:lnTo>
                      <a:pt x="20" y="0"/>
                    </a:lnTo>
                    <a:lnTo>
                      <a:pt x="14" y="178"/>
                    </a:lnTo>
                    <a:lnTo>
                      <a:pt x="0" y="180"/>
                    </a:lnTo>
                    <a:lnTo>
                      <a:pt x="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3" name="Freeform 415"/>
              <p:cNvSpPr>
                <a:spLocks/>
              </p:cNvSpPr>
              <p:nvPr userDrawn="1"/>
            </p:nvSpPr>
            <p:spPr bwMode="auto">
              <a:xfrm>
                <a:off x="6755" y="7914"/>
                <a:ext cx="78" cy="30"/>
              </a:xfrm>
              <a:custGeom>
                <a:avLst/>
                <a:gdLst>
                  <a:gd name="T0" fmla="*/ 0 w 78"/>
                  <a:gd name="T1" fmla="*/ 18 h 30"/>
                  <a:gd name="T2" fmla="*/ 76 w 78"/>
                  <a:gd name="T3" fmla="*/ 0 h 30"/>
                  <a:gd name="T4" fmla="*/ 78 w 78"/>
                  <a:gd name="T5" fmla="*/ 14 h 30"/>
                  <a:gd name="T6" fmla="*/ 2 w 78"/>
                  <a:gd name="T7" fmla="*/ 30 h 30"/>
                  <a:gd name="T8" fmla="*/ 0 w 78"/>
                  <a:gd name="T9" fmla="*/ 18 h 30"/>
                </a:gdLst>
                <a:ahLst/>
                <a:cxnLst>
                  <a:cxn ang="0">
                    <a:pos x="T0" y="T1"/>
                  </a:cxn>
                  <a:cxn ang="0">
                    <a:pos x="T2" y="T3"/>
                  </a:cxn>
                  <a:cxn ang="0">
                    <a:pos x="T4" y="T5"/>
                  </a:cxn>
                  <a:cxn ang="0">
                    <a:pos x="T6" y="T7"/>
                  </a:cxn>
                  <a:cxn ang="0">
                    <a:pos x="T8" y="T9"/>
                  </a:cxn>
                </a:cxnLst>
                <a:rect l="0" t="0" r="r" b="b"/>
                <a:pathLst>
                  <a:path w="78" h="30">
                    <a:moveTo>
                      <a:pt x="0" y="18"/>
                    </a:moveTo>
                    <a:lnTo>
                      <a:pt x="76" y="0"/>
                    </a:lnTo>
                    <a:lnTo>
                      <a:pt x="78" y="14"/>
                    </a:lnTo>
                    <a:lnTo>
                      <a:pt x="2" y="30"/>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4" name="Freeform 416"/>
              <p:cNvSpPr>
                <a:spLocks noEditPoints="1"/>
              </p:cNvSpPr>
              <p:nvPr userDrawn="1"/>
            </p:nvSpPr>
            <p:spPr bwMode="auto">
              <a:xfrm>
                <a:off x="6918" y="7755"/>
                <a:ext cx="154" cy="205"/>
              </a:xfrm>
              <a:custGeom>
                <a:avLst/>
                <a:gdLst>
                  <a:gd name="T0" fmla="*/ 73 w 78"/>
                  <a:gd name="T1" fmla="*/ 59 h 104"/>
                  <a:gd name="T2" fmla="*/ 52 w 78"/>
                  <a:gd name="T3" fmla="*/ 93 h 104"/>
                  <a:gd name="T4" fmla="*/ 21 w 78"/>
                  <a:gd name="T5" fmla="*/ 104 h 104"/>
                  <a:gd name="T6" fmla="*/ 0 w 78"/>
                  <a:gd name="T7" fmla="*/ 15 h 104"/>
                  <a:gd name="T8" fmla="*/ 26 w 78"/>
                  <a:gd name="T9" fmla="*/ 6 h 104"/>
                  <a:gd name="T10" fmla="*/ 59 w 78"/>
                  <a:gd name="T11" fmla="*/ 18 h 104"/>
                  <a:gd name="T12" fmla="*/ 53 w 78"/>
                  <a:gd name="T13" fmla="*/ 47 h 104"/>
                  <a:gd name="T14" fmla="*/ 53 w 78"/>
                  <a:gd name="T15" fmla="*/ 47 h 104"/>
                  <a:gd name="T16" fmla="*/ 73 w 78"/>
                  <a:gd name="T17" fmla="*/ 59 h 104"/>
                  <a:gd name="T18" fmla="*/ 28 w 78"/>
                  <a:gd name="T19" fmla="*/ 13 h 104"/>
                  <a:gd name="T20" fmla="*/ 9 w 78"/>
                  <a:gd name="T21" fmla="*/ 20 h 104"/>
                  <a:gd name="T22" fmla="*/ 17 w 78"/>
                  <a:gd name="T23" fmla="*/ 56 h 104"/>
                  <a:gd name="T24" fmla="*/ 37 w 78"/>
                  <a:gd name="T25" fmla="*/ 49 h 104"/>
                  <a:gd name="T26" fmla="*/ 52 w 78"/>
                  <a:gd name="T27" fmla="*/ 21 h 104"/>
                  <a:gd name="T28" fmla="*/ 28 w 78"/>
                  <a:gd name="T29" fmla="*/ 13 h 104"/>
                  <a:gd name="T30" fmla="*/ 65 w 78"/>
                  <a:gd name="T31" fmla="*/ 61 h 104"/>
                  <a:gd name="T32" fmla="*/ 42 w 78"/>
                  <a:gd name="T33" fmla="*/ 55 h 104"/>
                  <a:gd name="T34" fmla="*/ 19 w 78"/>
                  <a:gd name="T35" fmla="*/ 63 h 104"/>
                  <a:gd name="T36" fmla="*/ 27 w 78"/>
                  <a:gd name="T37" fmla="*/ 95 h 104"/>
                  <a:gd name="T38" fmla="*/ 50 w 78"/>
                  <a:gd name="T39" fmla="*/ 87 h 104"/>
                  <a:gd name="T40" fmla="*/ 65 w 78"/>
                  <a:gd name="T41" fmla="*/ 6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 h="104">
                    <a:moveTo>
                      <a:pt x="73" y="59"/>
                    </a:moveTo>
                    <a:cubicBezTo>
                      <a:pt x="78" y="75"/>
                      <a:pt x="69" y="87"/>
                      <a:pt x="52" y="93"/>
                    </a:cubicBezTo>
                    <a:cubicBezTo>
                      <a:pt x="21" y="104"/>
                      <a:pt x="21" y="104"/>
                      <a:pt x="21" y="104"/>
                    </a:cubicBezTo>
                    <a:cubicBezTo>
                      <a:pt x="0" y="15"/>
                      <a:pt x="0" y="15"/>
                      <a:pt x="0" y="15"/>
                    </a:cubicBezTo>
                    <a:cubicBezTo>
                      <a:pt x="26" y="6"/>
                      <a:pt x="26" y="6"/>
                      <a:pt x="26" y="6"/>
                    </a:cubicBezTo>
                    <a:cubicBezTo>
                      <a:pt x="43" y="0"/>
                      <a:pt x="55" y="5"/>
                      <a:pt x="59" y="18"/>
                    </a:cubicBezTo>
                    <a:cubicBezTo>
                      <a:pt x="63" y="30"/>
                      <a:pt x="62" y="39"/>
                      <a:pt x="53" y="47"/>
                    </a:cubicBezTo>
                    <a:cubicBezTo>
                      <a:pt x="53" y="47"/>
                      <a:pt x="53" y="47"/>
                      <a:pt x="53" y="47"/>
                    </a:cubicBezTo>
                    <a:cubicBezTo>
                      <a:pt x="63" y="46"/>
                      <a:pt x="70" y="50"/>
                      <a:pt x="73" y="59"/>
                    </a:cubicBezTo>
                    <a:close/>
                    <a:moveTo>
                      <a:pt x="28" y="13"/>
                    </a:moveTo>
                    <a:cubicBezTo>
                      <a:pt x="9" y="20"/>
                      <a:pt x="9" y="20"/>
                      <a:pt x="9" y="20"/>
                    </a:cubicBezTo>
                    <a:cubicBezTo>
                      <a:pt x="17" y="56"/>
                      <a:pt x="17" y="56"/>
                      <a:pt x="17" y="56"/>
                    </a:cubicBezTo>
                    <a:cubicBezTo>
                      <a:pt x="37" y="49"/>
                      <a:pt x="37" y="49"/>
                      <a:pt x="37" y="49"/>
                    </a:cubicBezTo>
                    <a:cubicBezTo>
                      <a:pt x="51" y="44"/>
                      <a:pt x="57" y="35"/>
                      <a:pt x="52" y="21"/>
                    </a:cubicBezTo>
                    <a:cubicBezTo>
                      <a:pt x="49" y="11"/>
                      <a:pt x="41" y="8"/>
                      <a:pt x="28" y="13"/>
                    </a:cubicBezTo>
                    <a:close/>
                    <a:moveTo>
                      <a:pt x="65" y="61"/>
                    </a:moveTo>
                    <a:cubicBezTo>
                      <a:pt x="62" y="53"/>
                      <a:pt x="55" y="50"/>
                      <a:pt x="42" y="55"/>
                    </a:cubicBezTo>
                    <a:cubicBezTo>
                      <a:pt x="19" y="63"/>
                      <a:pt x="19" y="63"/>
                      <a:pt x="19" y="63"/>
                    </a:cubicBezTo>
                    <a:cubicBezTo>
                      <a:pt x="27" y="95"/>
                      <a:pt x="27" y="95"/>
                      <a:pt x="27" y="95"/>
                    </a:cubicBezTo>
                    <a:cubicBezTo>
                      <a:pt x="50" y="87"/>
                      <a:pt x="50" y="87"/>
                      <a:pt x="50" y="87"/>
                    </a:cubicBezTo>
                    <a:cubicBezTo>
                      <a:pt x="63" y="82"/>
                      <a:pt x="69" y="73"/>
                      <a:pt x="65"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5" name="Freeform 417"/>
              <p:cNvSpPr>
                <a:spLocks noEditPoints="1"/>
              </p:cNvSpPr>
              <p:nvPr userDrawn="1"/>
            </p:nvSpPr>
            <p:spPr bwMode="auto">
              <a:xfrm>
                <a:off x="7082" y="7751"/>
                <a:ext cx="125" cy="144"/>
              </a:xfrm>
              <a:custGeom>
                <a:avLst/>
                <a:gdLst>
                  <a:gd name="T0" fmla="*/ 14 w 63"/>
                  <a:gd name="T1" fmla="*/ 47 h 73"/>
                  <a:gd name="T2" fmla="*/ 15 w 63"/>
                  <a:gd name="T3" fmla="*/ 50 h 73"/>
                  <a:gd name="T4" fmla="*/ 42 w 63"/>
                  <a:gd name="T5" fmla="*/ 60 h 73"/>
                  <a:gd name="T6" fmla="*/ 56 w 63"/>
                  <a:gd name="T7" fmla="*/ 41 h 73"/>
                  <a:gd name="T8" fmla="*/ 63 w 63"/>
                  <a:gd name="T9" fmla="*/ 40 h 73"/>
                  <a:gd name="T10" fmla="*/ 44 w 63"/>
                  <a:gd name="T11" fmla="*/ 67 h 73"/>
                  <a:gd name="T12" fmla="*/ 8 w 63"/>
                  <a:gd name="T13" fmla="*/ 54 h 73"/>
                  <a:gd name="T14" fmla="*/ 23 w 63"/>
                  <a:gd name="T15" fmla="*/ 6 h 73"/>
                  <a:gd name="T16" fmla="*/ 57 w 63"/>
                  <a:gd name="T17" fmla="*/ 19 h 73"/>
                  <a:gd name="T18" fmla="*/ 59 w 63"/>
                  <a:gd name="T19" fmla="*/ 26 h 73"/>
                  <a:gd name="T20" fmla="*/ 14 w 63"/>
                  <a:gd name="T21" fmla="*/ 47 h 73"/>
                  <a:gd name="T22" fmla="*/ 12 w 63"/>
                  <a:gd name="T23" fmla="*/ 42 h 73"/>
                  <a:gd name="T24" fmla="*/ 51 w 63"/>
                  <a:gd name="T25" fmla="*/ 24 h 73"/>
                  <a:gd name="T26" fmla="*/ 50 w 63"/>
                  <a:gd name="T27" fmla="*/ 22 h 73"/>
                  <a:gd name="T28" fmla="*/ 26 w 63"/>
                  <a:gd name="T29" fmla="*/ 12 h 73"/>
                  <a:gd name="T30" fmla="*/ 12 w 63"/>
                  <a:gd name="T31" fmla="*/ 4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73">
                    <a:moveTo>
                      <a:pt x="14" y="47"/>
                    </a:moveTo>
                    <a:cubicBezTo>
                      <a:pt x="14" y="48"/>
                      <a:pt x="14" y="49"/>
                      <a:pt x="15" y="50"/>
                    </a:cubicBezTo>
                    <a:cubicBezTo>
                      <a:pt x="20" y="62"/>
                      <a:pt x="31" y="65"/>
                      <a:pt x="42" y="60"/>
                    </a:cubicBezTo>
                    <a:cubicBezTo>
                      <a:pt x="50" y="57"/>
                      <a:pt x="55" y="50"/>
                      <a:pt x="56" y="41"/>
                    </a:cubicBezTo>
                    <a:cubicBezTo>
                      <a:pt x="63" y="40"/>
                      <a:pt x="63" y="40"/>
                      <a:pt x="63" y="40"/>
                    </a:cubicBezTo>
                    <a:cubicBezTo>
                      <a:pt x="62" y="51"/>
                      <a:pt x="55" y="61"/>
                      <a:pt x="44" y="67"/>
                    </a:cubicBezTo>
                    <a:cubicBezTo>
                      <a:pt x="29" y="73"/>
                      <a:pt x="15" y="68"/>
                      <a:pt x="8" y="54"/>
                    </a:cubicBezTo>
                    <a:cubicBezTo>
                      <a:pt x="0" y="35"/>
                      <a:pt x="6" y="14"/>
                      <a:pt x="23" y="6"/>
                    </a:cubicBezTo>
                    <a:cubicBezTo>
                      <a:pt x="37" y="0"/>
                      <a:pt x="50" y="5"/>
                      <a:pt x="57" y="19"/>
                    </a:cubicBezTo>
                    <a:cubicBezTo>
                      <a:pt x="58" y="21"/>
                      <a:pt x="59" y="24"/>
                      <a:pt x="59" y="26"/>
                    </a:cubicBezTo>
                    <a:lnTo>
                      <a:pt x="14" y="47"/>
                    </a:lnTo>
                    <a:close/>
                    <a:moveTo>
                      <a:pt x="12" y="42"/>
                    </a:moveTo>
                    <a:cubicBezTo>
                      <a:pt x="51" y="24"/>
                      <a:pt x="51" y="24"/>
                      <a:pt x="51" y="24"/>
                    </a:cubicBezTo>
                    <a:cubicBezTo>
                      <a:pt x="50" y="22"/>
                      <a:pt x="50" y="22"/>
                      <a:pt x="50" y="22"/>
                    </a:cubicBezTo>
                    <a:cubicBezTo>
                      <a:pt x="45" y="11"/>
                      <a:pt x="36" y="8"/>
                      <a:pt x="26" y="12"/>
                    </a:cubicBezTo>
                    <a:cubicBezTo>
                      <a:pt x="14" y="18"/>
                      <a:pt x="10" y="29"/>
                      <a:pt x="12"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6" name="Freeform 418"/>
              <p:cNvSpPr>
                <a:spLocks/>
              </p:cNvSpPr>
              <p:nvPr userDrawn="1"/>
            </p:nvSpPr>
            <p:spPr bwMode="auto">
              <a:xfrm>
                <a:off x="7253" y="7573"/>
                <a:ext cx="206" cy="212"/>
              </a:xfrm>
              <a:custGeom>
                <a:avLst/>
                <a:gdLst>
                  <a:gd name="T0" fmla="*/ 52 w 104"/>
                  <a:gd name="T1" fmla="*/ 53 h 108"/>
                  <a:gd name="T2" fmla="*/ 84 w 104"/>
                  <a:gd name="T3" fmla="*/ 32 h 108"/>
                  <a:gd name="T4" fmla="*/ 104 w 104"/>
                  <a:gd name="T5" fmla="*/ 72 h 108"/>
                  <a:gd name="T6" fmla="*/ 99 w 104"/>
                  <a:gd name="T7" fmla="*/ 76 h 108"/>
                  <a:gd name="T8" fmla="*/ 90 w 104"/>
                  <a:gd name="T9" fmla="*/ 60 h 108"/>
                  <a:gd name="T10" fmla="*/ 89 w 104"/>
                  <a:gd name="T11" fmla="*/ 60 h 108"/>
                  <a:gd name="T12" fmla="*/ 71 w 104"/>
                  <a:gd name="T13" fmla="*/ 96 h 108"/>
                  <a:gd name="T14" fmla="*/ 16 w 104"/>
                  <a:gd name="T15" fmla="*/ 83 h 108"/>
                  <a:gd name="T16" fmla="*/ 28 w 104"/>
                  <a:gd name="T17" fmla="*/ 11 h 108"/>
                  <a:gd name="T18" fmla="*/ 75 w 104"/>
                  <a:gd name="T19" fmla="*/ 15 h 108"/>
                  <a:gd name="T20" fmla="*/ 70 w 104"/>
                  <a:gd name="T21" fmla="*/ 21 h 108"/>
                  <a:gd name="T22" fmla="*/ 32 w 104"/>
                  <a:gd name="T23" fmla="*/ 18 h 108"/>
                  <a:gd name="T24" fmla="*/ 22 w 104"/>
                  <a:gd name="T25" fmla="*/ 78 h 108"/>
                  <a:gd name="T26" fmla="*/ 68 w 104"/>
                  <a:gd name="T27" fmla="*/ 89 h 108"/>
                  <a:gd name="T28" fmla="*/ 81 w 104"/>
                  <a:gd name="T29" fmla="*/ 42 h 108"/>
                  <a:gd name="T30" fmla="*/ 55 w 104"/>
                  <a:gd name="T31" fmla="*/ 59 h 108"/>
                  <a:gd name="T32" fmla="*/ 52 w 104"/>
                  <a:gd name="T33" fmla="*/ 5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 h="108">
                    <a:moveTo>
                      <a:pt x="52" y="53"/>
                    </a:moveTo>
                    <a:cubicBezTo>
                      <a:pt x="84" y="32"/>
                      <a:pt x="84" y="32"/>
                      <a:pt x="84" y="32"/>
                    </a:cubicBezTo>
                    <a:cubicBezTo>
                      <a:pt x="104" y="72"/>
                      <a:pt x="104" y="72"/>
                      <a:pt x="104" y="72"/>
                    </a:cubicBezTo>
                    <a:cubicBezTo>
                      <a:pt x="99" y="76"/>
                      <a:pt x="99" y="76"/>
                      <a:pt x="99" y="76"/>
                    </a:cubicBezTo>
                    <a:cubicBezTo>
                      <a:pt x="90" y="60"/>
                      <a:pt x="90" y="60"/>
                      <a:pt x="90" y="60"/>
                    </a:cubicBezTo>
                    <a:cubicBezTo>
                      <a:pt x="89" y="60"/>
                      <a:pt x="89" y="60"/>
                      <a:pt x="89" y="60"/>
                    </a:cubicBezTo>
                    <a:cubicBezTo>
                      <a:pt x="90" y="74"/>
                      <a:pt x="83" y="88"/>
                      <a:pt x="71" y="96"/>
                    </a:cubicBezTo>
                    <a:cubicBezTo>
                      <a:pt x="52" y="108"/>
                      <a:pt x="29" y="104"/>
                      <a:pt x="16" y="83"/>
                    </a:cubicBezTo>
                    <a:cubicBezTo>
                      <a:pt x="0" y="58"/>
                      <a:pt x="4" y="27"/>
                      <a:pt x="28" y="11"/>
                    </a:cubicBezTo>
                    <a:cubicBezTo>
                      <a:pt x="45" y="0"/>
                      <a:pt x="64" y="2"/>
                      <a:pt x="75" y="15"/>
                    </a:cubicBezTo>
                    <a:cubicBezTo>
                      <a:pt x="70" y="21"/>
                      <a:pt x="70" y="21"/>
                      <a:pt x="70" y="21"/>
                    </a:cubicBezTo>
                    <a:cubicBezTo>
                      <a:pt x="60" y="10"/>
                      <a:pt x="46" y="9"/>
                      <a:pt x="32" y="18"/>
                    </a:cubicBezTo>
                    <a:cubicBezTo>
                      <a:pt x="12" y="31"/>
                      <a:pt x="8" y="57"/>
                      <a:pt x="22" y="78"/>
                    </a:cubicBezTo>
                    <a:cubicBezTo>
                      <a:pt x="34" y="96"/>
                      <a:pt x="52" y="100"/>
                      <a:pt x="68" y="89"/>
                    </a:cubicBezTo>
                    <a:cubicBezTo>
                      <a:pt x="83" y="79"/>
                      <a:pt x="89" y="61"/>
                      <a:pt x="81" y="42"/>
                    </a:cubicBezTo>
                    <a:cubicBezTo>
                      <a:pt x="55" y="59"/>
                      <a:pt x="55" y="59"/>
                      <a:pt x="55" y="59"/>
                    </a:cubicBezTo>
                    <a:lnTo>
                      <a:pt x="52"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7" name="Freeform 419"/>
              <p:cNvSpPr>
                <a:spLocks/>
              </p:cNvSpPr>
              <p:nvPr userDrawn="1"/>
            </p:nvSpPr>
            <p:spPr bwMode="auto">
              <a:xfrm>
                <a:off x="7405" y="7520"/>
                <a:ext cx="107" cy="163"/>
              </a:xfrm>
              <a:custGeom>
                <a:avLst/>
                <a:gdLst>
                  <a:gd name="T0" fmla="*/ 0 w 107"/>
                  <a:gd name="T1" fmla="*/ 10 h 163"/>
                  <a:gd name="T2" fmla="*/ 12 w 107"/>
                  <a:gd name="T3" fmla="*/ 0 h 163"/>
                  <a:gd name="T4" fmla="*/ 107 w 107"/>
                  <a:gd name="T5" fmla="*/ 153 h 163"/>
                  <a:gd name="T6" fmla="*/ 95 w 107"/>
                  <a:gd name="T7" fmla="*/ 163 h 163"/>
                  <a:gd name="T8" fmla="*/ 0 w 107"/>
                  <a:gd name="T9" fmla="*/ 10 h 163"/>
                </a:gdLst>
                <a:ahLst/>
                <a:cxnLst>
                  <a:cxn ang="0">
                    <a:pos x="T0" y="T1"/>
                  </a:cxn>
                  <a:cxn ang="0">
                    <a:pos x="T2" y="T3"/>
                  </a:cxn>
                  <a:cxn ang="0">
                    <a:pos x="T4" y="T5"/>
                  </a:cxn>
                  <a:cxn ang="0">
                    <a:pos x="T6" y="T7"/>
                  </a:cxn>
                  <a:cxn ang="0">
                    <a:pos x="T8" y="T9"/>
                  </a:cxn>
                </a:cxnLst>
                <a:rect l="0" t="0" r="r" b="b"/>
                <a:pathLst>
                  <a:path w="107" h="163">
                    <a:moveTo>
                      <a:pt x="0" y="10"/>
                    </a:moveTo>
                    <a:lnTo>
                      <a:pt x="12" y="0"/>
                    </a:lnTo>
                    <a:lnTo>
                      <a:pt x="107" y="153"/>
                    </a:lnTo>
                    <a:lnTo>
                      <a:pt x="95" y="163"/>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8" name="Freeform 420"/>
              <p:cNvSpPr>
                <a:spLocks noEditPoints="1"/>
              </p:cNvSpPr>
              <p:nvPr userDrawn="1"/>
            </p:nvSpPr>
            <p:spPr bwMode="auto">
              <a:xfrm>
                <a:off x="7494" y="7487"/>
                <a:ext cx="133" cy="143"/>
              </a:xfrm>
              <a:custGeom>
                <a:avLst/>
                <a:gdLst>
                  <a:gd name="T0" fmla="*/ 13 w 67"/>
                  <a:gd name="T1" fmla="*/ 60 h 73"/>
                  <a:gd name="T2" fmla="*/ 15 w 67"/>
                  <a:gd name="T3" fmla="*/ 10 h 73"/>
                  <a:gd name="T4" fmla="*/ 54 w 67"/>
                  <a:gd name="T5" fmla="*/ 13 h 73"/>
                  <a:gd name="T6" fmla="*/ 52 w 67"/>
                  <a:gd name="T7" fmla="*/ 62 h 73"/>
                  <a:gd name="T8" fmla="*/ 13 w 67"/>
                  <a:gd name="T9" fmla="*/ 60 h 73"/>
                  <a:gd name="T10" fmla="*/ 48 w 67"/>
                  <a:gd name="T11" fmla="*/ 18 h 73"/>
                  <a:gd name="T12" fmla="*/ 19 w 67"/>
                  <a:gd name="T13" fmla="*/ 16 h 73"/>
                  <a:gd name="T14" fmla="*/ 18 w 67"/>
                  <a:gd name="T15" fmla="*/ 54 h 73"/>
                  <a:gd name="T16" fmla="*/ 48 w 67"/>
                  <a:gd name="T17" fmla="*/ 57 h 73"/>
                  <a:gd name="T18" fmla="*/ 48 w 67"/>
                  <a:gd name="T19" fmla="*/ 1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73">
                    <a:moveTo>
                      <a:pt x="13" y="60"/>
                    </a:moveTo>
                    <a:cubicBezTo>
                      <a:pt x="0" y="45"/>
                      <a:pt x="0" y="23"/>
                      <a:pt x="15" y="10"/>
                    </a:cubicBezTo>
                    <a:cubicBezTo>
                      <a:pt x="27" y="0"/>
                      <a:pt x="43" y="1"/>
                      <a:pt x="54" y="13"/>
                    </a:cubicBezTo>
                    <a:cubicBezTo>
                      <a:pt x="67" y="28"/>
                      <a:pt x="66" y="49"/>
                      <a:pt x="52" y="62"/>
                    </a:cubicBezTo>
                    <a:cubicBezTo>
                      <a:pt x="39" y="73"/>
                      <a:pt x="23" y="72"/>
                      <a:pt x="13" y="60"/>
                    </a:cubicBezTo>
                    <a:close/>
                    <a:moveTo>
                      <a:pt x="48" y="18"/>
                    </a:moveTo>
                    <a:cubicBezTo>
                      <a:pt x="40" y="9"/>
                      <a:pt x="28" y="8"/>
                      <a:pt x="19" y="16"/>
                    </a:cubicBezTo>
                    <a:cubicBezTo>
                      <a:pt x="7" y="26"/>
                      <a:pt x="8" y="43"/>
                      <a:pt x="18" y="54"/>
                    </a:cubicBezTo>
                    <a:cubicBezTo>
                      <a:pt x="27" y="64"/>
                      <a:pt x="39" y="65"/>
                      <a:pt x="48" y="57"/>
                    </a:cubicBezTo>
                    <a:cubicBezTo>
                      <a:pt x="59" y="47"/>
                      <a:pt x="59" y="30"/>
                      <a:pt x="4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9" name="Freeform 421"/>
              <p:cNvSpPr>
                <a:spLocks noEditPoints="1"/>
              </p:cNvSpPr>
              <p:nvPr userDrawn="1"/>
            </p:nvSpPr>
            <p:spPr bwMode="auto">
              <a:xfrm>
                <a:off x="7558" y="7377"/>
                <a:ext cx="186" cy="157"/>
              </a:xfrm>
              <a:custGeom>
                <a:avLst/>
                <a:gdLst>
                  <a:gd name="T0" fmla="*/ 78 w 94"/>
                  <a:gd name="T1" fmla="*/ 11 h 80"/>
                  <a:gd name="T2" fmla="*/ 81 w 94"/>
                  <a:gd name="T3" fmla="*/ 59 h 80"/>
                  <a:gd name="T4" fmla="*/ 58 w 94"/>
                  <a:gd name="T5" fmla="*/ 67 h 80"/>
                  <a:gd name="T6" fmla="*/ 58 w 94"/>
                  <a:gd name="T7" fmla="*/ 67 h 80"/>
                  <a:gd name="T8" fmla="*/ 64 w 94"/>
                  <a:gd name="T9" fmla="*/ 75 h 80"/>
                  <a:gd name="T10" fmla="*/ 59 w 94"/>
                  <a:gd name="T11" fmla="*/ 80 h 80"/>
                  <a:gd name="T12" fmla="*/ 0 w 94"/>
                  <a:gd name="T13" fmla="*/ 11 h 80"/>
                  <a:gd name="T14" fmla="*/ 5 w 94"/>
                  <a:gd name="T15" fmla="*/ 5 h 80"/>
                  <a:gd name="T16" fmla="*/ 32 w 94"/>
                  <a:gd name="T17" fmla="*/ 36 h 80"/>
                  <a:gd name="T18" fmla="*/ 32 w 94"/>
                  <a:gd name="T19" fmla="*/ 36 h 80"/>
                  <a:gd name="T20" fmla="*/ 40 w 94"/>
                  <a:gd name="T21" fmla="*/ 11 h 80"/>
                  <a:gd name="T22" fmla="*/ 78 w 94"/>
                  <a:gd name="T23" fmla="*/ 11 h 80"/>
                  <a:gd name="T24" fmla="*/ 72 w 94"/>
                  <a:gd name="T25" fmla="*/ 17 h 80"/>
                  <a:gd name="T26" fmla="*/ 43 w 94"/>
                  <a:gd name="T27" fmla="*/ 17 h 80"/>
                  <a:gd name="T28" fmla="*/ 41 w 94"/>
                  <a:gd name="T29" fmla="*/ 47 h 80"/>
                  <a:gd name="T30" fmla="*/ 49 w 94"/>
                  <a:gd name="T31" fmla="*/ 56 h 80"/>
                  <a:gd name="T32" fmla="*/ 76 w 94"/>
                  <a:gd name="T33" fmla="*/ 55 h 80"/>
                  <a:gd name="T34" fmla="*/ 72 w 94"/>
                  <a:gd name="T35" fmla="*/ 1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80">
                    <a:moveTo>
                      <a:pt x="78" y="11"/>
                    </a:moveTo>
                    <a:cubicBezTo>
                      <a:pt x="92" y="24"/>
                      <a:pt x="94" y="45"/>
                      <a:pt x="81" y="59"/>
                    </a:cubicBezTo>
                    <a:cubicBezTo>
                      <a:pt x="74" y="66"/>
                      <a:pt x="66" y="69"/>
                      <a:pt x="58" y="67"/>
                    </a:cubicBezTo>
                    <a:cubicBezTo>
                      <a:pt x="58" y="67"/>
                      <a:pt x="58" y="67"/>
                      <a:pt x="58" y="67"/>
                    </a:cubicBezTo>
                    <a:cubicBezTo>
                      <a:pt x="64" y="75"/>
                      <a:pt x="64" y="75"/>
                      <a:pt x="64" y="75"/>
                    </a:cubicBezTo>
                    <a:cubicBezTo>
                      <a:pt x="59" y="80"/>
                      <a:pt x="59" y="80"/>
                      <a:pt x="59" y="80"/>
                    </a:cubicBezTo>
                    <a:cubicBezTo>
                      <a:pt x="0" y="11"/>
                      <a:pt x="0" y="11"/>
                      <a:pt x="0" y="11"/>
                    </a:cubicBezTo>
                    <a:cubicBezTo>
                      <a:pt x="5" y="5"/>
                      <a:pt x="5" y="5"/>
                      <a:pt x="5" y="5"/>
                    </a:cubicBezTo>
                    <a:cubicBezTo>
                      <a:pt x="32" y="36"/>
                      <a:pt x="32" y="36"/>
                      <a:pt x="32" y="36"/>
                    </a:cubicBezTo>
                    <a:cubicBezTo>
                      <a:pt x="32" y="36"/>
                      <a:pt x="32" y="36"/>
                      <a:pt x="32" y="36"/>
                    </a:cubicBezTo>
                    <a:cubicBezTo>
                      <a:pt x="30" y="27"/>
                      <a:pt x="33" y="18"/>
                      <a:pt x="40" y="11"/>
                    </a:cubicBezTo>
                    <a:cubicBezTo>
                      <a:pt x="50" y="0"/>
                      <a:pt x="66" y="0"/>
                      <a:pt x="78" y="11"/>
                    </a:cubicBezTo>
                    <a:close/>
                    <a:moveTo>
                      <a:pt x="72" y="17"/>
                    </a:moveTo>
                    <a:cubicBezTo>
                      <a:pt x="63" y="8"/>
                      <a:pt x="52" y="8"/>
                      <a:pt x="43" y="17"/>
                    </a:cubicBezTo>
                    <a:cubicBezTo>
                      <a:pt x="35" y="26"/>
                      <a:pt x="34" y="39"/>
                      <a:pt x="41" y="47"/>
                    </a:cubicBezTo>
                    <a:cubicBezTo>
                      <a:pt x="49" y="56"/>
                      <a:pt x="49" y="56"/>
                      <a:pt x="49" y="56"/>
                    </a:cubicBezTo>
                    <a:cubicBezTo>
                      <a:pt x="56" y="64"/>
                      <a:pt x="68" y="64"/>
                      <a:pt x="76" y="55"/>
                    </a:cubicBezTo>
                    <a:cubicBezTo>
                      <a:pt x="86" y="44"/>
                      <a:pt x="84" y="28"/>
                      <a:pt x="72"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0" name="Freeform 422"/>
              <p:cNvSpPr>
                <a:spLocks noEditPoints="1"/>
              </p:cNvSpPr>
              <p:nvPr userDrawn="1"/>
            </p:nvSpPr>
            <p:spPr bwMode="auto">
              <a:xfrm>
                <a:off x="7706" y="7245"/>
                <a:ext cx="149" cy="159"/>
              </a:xfrm>
              <a:custGeom>
                <a:avLst/>
                <a:gdLst>
                  <a:gd name="T0" fmla="*/ 32 w 75"/>
                  <a:gd name="T1" fmla="*/ 0 h 81"/>
                  <a:gd name="T2" fmla="*/ 75 w 75"/>
                  <a:gd name="T3" fmla="*/ 42 h 81"/>
                  <a:gd name="T4" fmla="*/ 71 w 75"/>
                  <a:gd name="T5" fmla="*/ 48 h 81"/>
                  <a:gd name="T6" fmla="*/ 63 w 75"/>
                  <a:gd name="T7" fmla="*/ 41 h 81"/>
                  <a:gd name="T8" fmla="*/ 63 w 75"/>
                  <a:gd name="T9" fmla="*/ 41 h 81"/>
                  <a:gd name="T10" fmla="*/ 58 w 75"/>
                  <a:gd name="T11" fmla="*/ 67 h 81"/>
                  <a:gd name="T12" fmla="*/ 20 w 75"/>
                  <a:gd name="T13" fmla="*/ 70 h 81"/>
                  <a:gd name="T14" fmla="*/ 12 w 75"/>
                  <a:gd name="T15" fmla="*/ 22 h 81"/>
                  <a:gd name="T16" fmla="*/ 34 w 75"/>
                  <a:gd name="T17" fmla="*/ 13 h 81"/>
                  <a:gd name="T18" fmla="*/ 34 w 75"/>
                  <a:gd name="T19" fmla="*/ 13 h 81"/>
                  <a:gd name="T20" fmla="*/ 27 w 75"/>
                  <a:gd name="T21" fmla="*/ 5 h 81"/>
                  <a:gd name="T22" fmla="*/ 32 w 75"/>
                  <a:gd name="T23" fmla="*/ 0 h 81"/>
                  <a:gd name="T24" fmla="*/ 17 w 75"/>
                  <a:gd name="T25" fmla="*/ 26 h 81"/>
                  <a:gd name="T26" fmla="*/ 24 w 75"/>
                  <a:gd name="T27" fmla="*/ 64 h 81"/>
                  <a:gd name="T28" fmla="*/ 54 w 75"/>
                  <a:gd name="T29" fmla="*/ 61 h 81"/>
                  <a:gd name="T30" fmla="*/ 53 w 75"/>
                  <a:gd name="T31" fmla="*/ 31 h 81"/>
                  <a:gd name="T32" fmla="*/ 45 w 75"/>
                  <a:gd name="T33" fmla="*/ 23 h 81"/>
                  <a:gd name="T34" fmla="*/ 17 w 75"/>
                  <a:gd name="T35" fmla="*/ 2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81">
                    <a:moveTo>
                      <a:pt x="32" y="0"/>
                    </a:moveTo>
                    <a:cubicBezTo>
                      <a:pt x="75" y="42"/>
                      <a:pt x="75" y="42"/>
                      <a:pt x="75" y="42"/>
                    </a:cubicBezTo>
                    <a:cubicBezTo>
                      <a:pt x="71" y="48"/>
                      <a:pt x="71" y="48"/>
                      <a:pt x="71" y="48"/>
                    </a:cubicBezTo>
                    <a:cubicBezTo>
                      <a:pt x="63" y="41"/>
                      <a:pt x="63" y="41"/>
                      <a:pt x="63" y="41"/>
                    </a:cubicBezTo>
                    <a:cubicBezTo>
                      <a:pt x="63" y="41"/>
                      <a:pt x="63" y="41"/>
                      <a:pt x="63" y="41"/>
                    </a:cubicBezTo>
                    <a:cubicBezTo>
                      <a:pt x="66" y="49"/>
                      <a:pt x="64" y="59"/>
                      <a:pt x="58" y="67"/>
                    </a:cubicBezTo>
                    <a:cubicBezTo>
                      <a:pt x="48" y="79"/>
                      <a:pt x="33" y="81"/>
                      <a:pt x="20" y="70"/>
                    </a:cubicBezTo>
                    <a:cubicBezTo>
                      <a:pt x="4" y="58"/>
                      <a:pt x="0" y="37"/>
                      <a:pt x="12" y="22"/>
                    </a:cubicBezTo>
                    <a:cubicBezTo>
                      <a:pt x="18" y="15"/>
                      <a:pt x="26" y="12"/>
                      <a:pt x="34" y="13"/>
                    </a:cubicBezTo>
                    <a:cubicBezTo>
                      <a:pt x="34" y="13"/>
                      <a:pt x="34" y="13"/>
                      <a:pt x="34" y="13"/>
                    </a:cubicBezTo>
                    <a:cubicBezTo>
                      <a:pt x="27" y="5"/>
                      <a:pt x="27" y="5"/>
                      <a:pt x="27" y="5"/>
                    </a:cubicBezTo>
                    <a:lnTo>
                      <a:pt x="32" y="0"/>
                    </a:lnTo>
                    <a:close/>
                    <a:moveTo>
                      <a:pt x="17" y="26"/>
                    </a:moveTo>
                    <a:cubicBezTo>
                      <a:pt x="8" y="38"/>
                      <a:pt x="12" y="54"/>
                      <a:pt x="24" y="64"/>
                    </a:cubicBezTo>
                    <a:cubicBezTo>
                      <a:pt x="35" y="72"/>
                      <a:pt x="46" y="71"/>
                      <a:pt x="54" y="61"/>
                    </a:cubicBezTo>
                    <a:cubicBezTo>
                      <a:pt x="61" y="52"/>
                      <a:pt x="61" y="39"/>
                      <a:pt x="53" y="31"/>
                    </a:cubicBezTo>
                    <a:cubicBezTo>
                      <a:pt x="45" y="23"/>
                      <a:pt x="45" y="23"/>
                      <a:pt x="45" y="23"/>
                    </a:cubicBezTo>
                    <a:cubicBezTo>
                      <a:pt x="36" y="15"/>
                      <a:pt x="25" y="17"/>
                      <a:pt x="17"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Freeform 423"/>
              <p:cNvSpPr>
                <a:spLocks/>
              </p:cNvSpPr>
              <p:nvPr userDrawn="1"/>
            </p:nvSpPr>
            <p:spPr bwMode="auto">
              <a:xfrm>
                <a:off x="7748" y="7157"/>
                <a:ext cx="146" cy="127"/>
              </a:xfrm>
              <a:custGeom>
                <a:avLst/>
                <a:gdLst>
                  <a:gd name="T0" fmla="*/ 0 w 146"/>
                  <a:gd name="T1" fmla="*/ 12 h 127"/>
                  <a:gd name="T2" fmla="*/ 8 w 146"/>
                  <a:gd name="T3" fmla="*/ 0 h 127"/>
                  <a:gd name="T4" fmla="*/ 146 w 146"/>
                  <a:gd name="T5" fmla="*/ 116 h 127"/>
                  <a:gd name="T6" fmla="*/ 138 w 146"/>
                  <a:gd name="T7" fmla="*/ 127 h 127"/>
                  <a:gd name="T8" fmla="*/ 0 w 146"/>
                  <a:gd name="T9" fmla="*/ 12 h 127"/>
                </a:gdLst>
                <a:ahLst/>
                <a:cxnLst>
                  <a:cxn ang="0">
                    <a:pos x="T0" y="T1"/>
                  </a:cxn>
                  <a:cxn ang="0">
                    <a:pos x="T2" y="T3"/>
                  </a:cxn>
                  <a:cxn ang="0">
                    <a:pos x="T4" y="T5"/>
                  </a:cxn>
                  <a:cxn ang="0">
                    <a:pos x="T6" y="T7"/>
                  </a:cxn>
                  <a:cxn ang="0">
                    <a:pos x="T8" y="T9"/>
                  </a:cxn>
                </a:cxnLst>
                <a:rect l="0" t="0" r="r" b="b"/>
                <a:pathLst>
                  <a:path w="146" h="127">
                    <a:moveTo>
                      <a:pt x="0" y="12"/>
                    </a:moveTo>
                    <a:lnTo>
                      <a:pt x="8" y="0"/>
                    </a:lnTo>
                    <a:lnTo>
                      <a:pt x="146" y="116"/>
                    </a:lnTo>
                    <a:lnTo>
                      <a:pt x="138" y="127"/>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Freeform 424"/>
              <p:cNvSpPr>
                <a:spLocks/>
              </p:cNvSpPr>
              <p:nvPr userDrawn="1"/>
            </p:nvSpPr>
            <p:spPr bwMode="auto">
              <a:xfrm>
                <a:off x="7892" y="7064"/>
                <a:ext cx="50" cy="75"/>
              </a:xfrm>
              <a:custGeom>
                <a:avLst/>
                <a:gdLst>
                  <a:gd name="T0" fmla="*/ 0 w 50"/>
                  <a:gd name="T1" fmla="*/ 67 h 75"/>
                  <a:gd name="T2" fmla="*/ 38 w 50"/>
                  <a:gd name="T3" fmla="*/ 0 h 75"/>
                  <a:gd name="T4" fmla="*/ 50 w 50"/>
                  <a:gd name="T5" fmla="*/ 8 h 75"/>
                  <a:gd name="T6" fmla="*/ 12 w 50"/>
                  <a:gd name="T7" fmla="*/ 75 h 75"/>
                  <a:gd name="T8" fmla="*/ 0 w 50"/>
                  <a:gd name="T9" fmla="*/ 67 h 75"/>
                </a:gdLst>
                <a:ahLst/>
                <a:cxnLst>
                  <a:cxn ang="0">
                    <a:pos x="T0" y="T1"/>
                  </a:cxn>
                  <a:cxn ang="0">
                    <a:pos x="T2" y="T3"/>
                  </a:cxn>
                  <a:cxn ang="0">
                    <a:pos x="T4" y="T5"/>
                  </a:cxn>
                  <a:cxn ang="0">
                    <a:pos x="T6" y="T7"/>
                  </a:cxn>
                  <a:cxn ang="0">
                    <a:pos x="T8" y="T9"/>
                  </a:cxn>
                </a:cxnLst>
                <a:rect l="0" t="0" r="r" b="b"/>
                <a:pathLst>
                  <a:path w="50" h="75">
                    <a:moveTo>
                      <a:pt x="0" y="67"/>
                    </a:moveTo>
                    <a:lnTo>
                      <a:pt x="38" y="0"/>
                    </a:lnTo>
                    <a:lnTo>
                      <a:pt x="50" y="8"/>
                    </a:lnTo>
                    <a:lnTo>
                      <a:pt x="12" y="75"/>
                    </a:lnTo>
                    <a:lnTo>
                      <a:pt x="0"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Freeform 425"/>
              <p:cNvSpPr>
                <a:spLocks noEditPoints="1"/>
              </p:cNvSpPr>
              <p:nvPr userDrawn="1"/>
            </p:nvSpPr>
            <p:spPr bwMode="auto">
              <a:xfrm>
                <a:off x="7888" y="6821"/>
                <a:ext cx="198" cy="179"/>
              </a:xfrm>
              <a:custGeom>
                <a:avLst/>
                <a:gdLst>
                  <a:gd name="T0" fmla="*/ 81 w 100"/>
                  <a:gd name="T1" fmla="*/ 22 h 91"/>
                  <a:gd name="T2" fmla="*/ 93 w 100"/>
                  <a:gd name="T3" fmla="*/ 60 h 91"/>
                  <a:gd name="T4" fmla="*/ 81 w 100"/>
                  <a:gd name="T5" fmla="*/ 91 h 91"/>
                  <a:gd name="T6" fmla="*/ 0 w 100"/>
                  <a:gd name="T7" fmla="*/ 48 h 91"/>
                  <a:gd name="T8" fmla="*/ 11 w 100"/>
                  <a:gd name="T9" fmla="*/ 22 h 91"/>
                  <a:gd name="T10" fmla="*/ 42 w 100"/>
                  <a:gd name="T11" fmla="*/ 5 h 91"/>
                  <a:gd name="T12" fmla="*/ 58 w 100"/>
                  <a:gd name="T13" fmla="*/ 29 h 91"/>
                  <a:gd name="T14" fmla="*/ 59 w 100"/>
                  <a:gd name="T15" fmla="*/ 29 h 91"/>
                  <a:gd name="T16" fmla="*/ 81 w 100"/>
                  <a:gd name="T17" fmla="*/ 22 h 91"/>
                  <a:gd name="T18" fmla="*/ 17 w 100"/>
                  <a:gd name="T19" fmla="*/ 25 h 91"/>
                  <a:gd name="T20" fmla="*/ 9 w 100"/>
                  <a:gd name="T21" fmla="*/ 44 h 91"/>
                  <a:gd name="T22" fmla="*/ 43 w 100"/>
                  <a:gd name="T23" fmla="*/ 62 h 91"/>
                  <a:gd name="T24" fmla="*/ 50 w 100"/>
                  <a:gd name="T25" fmla="*/ 42 h 91"/>
                  <a:gd name="T26" fmla="*/ 39 w 100"/>
                  <a:gd name="T27" fmla="*/ 13 h 91"/>
                  <a:gd name="T28" fmla="*/ 17 w 100"/>
                  <a:gd name="T29" fmla="*/ 25 h 91"/>
                  <a:gd name="T30" fmla="*/ 78 w 100"/>
                  <a:gd name="T31" fmla="*/ 29 h 91"/>
                  <a:gd name="T32" fmla="*/ 58 w 100"/>
                  <a:gd name="T33" fmla="*/ 42 h 91"/>
                  <a:gd name="T34" fmla="*/ 48 w 100"/>
                  <a:gd name="T35" fmla="*/ 65 h 91"/>
                  <a:gd name="T36" fmla="*/ 78 w 100"/>
                  <a:gd name="T37" fmla="*/ 80 h 91"/>
                  <a:gd name="T38" fmla="*/ 87 w 100"/>
                  <a:gd name="T39" fmla="*/ 57 h 91"/>
                  <a:gd name="T40" fmla="*/ 78 w 100"/>
                  <a:gd name="T41" fmla="*/ 2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 h="91">
                    <a:moveTo>
                      <a:pt x="81" y="22"/>
                    </a:moveTo>
                    <a:cubicBezTo>
                      <a:pt x="97" y="28"/>
                      <a:pt x="100" y="43"/>
                      <a:pt x="93" y="60"/>
                    </a:cubicBezTo>
                    <a:cubicBezTo>
                      <a:pt x="81" y="91"/>
                      <a:pt x="81" y="91"/>
                      <a:pt x="81" y="91"/>
                    </a:cubicBezTo>
                    <a:cubicBezTo>
                      <a:pt x="0" y="48"/>
                      <a:pt x="0" y="48"/>
                      <a:pt x="0" y="48"/>
                    </a:cubicBezTo>
                    <a:cubicBezTo>
                      <a:pt x="11" y="22"/>
                      <a:pt x="11" y="22"/>
                      <a:pt x="11" y="22"/>
                    </a:cubicBezTo>
                    <a:cubicBezTo>
                      <a:pt x="17" y="5"/>
                      <a:pt x="29" y="0"/>
                      <a:pt x="42" y="5"/>
                    </a:cubicBezTo>
                    <a:cubicBezTo>
                      <a:pt x="53" y="10"/>
                      <a:pt x="59" y="17"/>
                      <a:pt x="58" y="29"/>
                    </a:cubicBezTo>
                    <a:cubicBezTo>
                      <a:pt x="59" y="29"/>
                      <a:pt x="59" y="29"/>
                      <a:pt x="59" y="29"/>
                    </a:cubicBezTo>
                    <a:cubicBezTo>
                      <a:pt x="64" y="21"/>
                      <a:pt x="72" y="18"/>
                      <a:pt x="81" y="22"/>
                    </a:cubicBezTo>
                    <a:close/>
                    <a:moveTo>
                      <a:pt x="17" y="25"/>
                    </a:moveTo>
                    <a:cubicBezTo>
                      <a:pt x="9" y="44"/>
                      <a:pt x="9" y="44"/>
                      <a:pt x="9" y="44"/>
                    </a:cubicBezTo>
                    <a:cubicBezTo>
                      <a:pt x="43" y="62"/>
                      <a:pt x="43" y="62"/>
                      <a:pt x="43" y="62"/>
                    </a:cubicBezTo>
                    <a:cubicBezTo>
                      <a:pt x="50" y="42"/>
                      <a:pt x="50" y="42"/>
                      <a:pt x="50" y="42"/>
                    </a:cubicBezTo>
                    <a:cubicBezTo>
                      <a:pt x="56" y="28"/>
                      <a:pt x="53" y="18"/>
                      <a:pt x="39" y="13"/>
                    </a:cubicBezTo>
                    <a:cubicBezTo>
                      <a:pt x="29" y="9"/>
                      <a:pt x="22" y="13"/>
                      <a:pt x="17" y="25"/>
                    </a:cubicBezTo>
                    <a:close/>
                    <a:moveTo>
                      <a:pt x="78" y="29"/>
                    </a:moveTo>
                    <a:cubicBezTo>
                      <a:pt x="69" y="26"/>
                      <a:pt x="63" y="29"/>
                      <a:pt x="58" y="42"/>
                    </a:cubicBezTo>
                    <a:cubicBezTo>
                      <a:pt x="48" y="65"/>
                      <a:pt x="48" y="65"/>
                      <a:pt x="48" y="65"/>
                    </a:cubicBezTo>
                    <a:cubicBezTo>
                      <a:pt x="78" y="80"/>
                      <a:pt x="78" y="80"/>
                      <a:pt x="78" y="80"/>
                    </a:cubicBezTo>
                    <a:cubicBezTo>
                      <a:pt x="87" y="57"/>
                      <a:pt x="87" y="57"/>
                      <a:pt x="87" y="57"/>
                    </a:cubicBezTo>
                    <a:cubicBezTo>
                      <a:pt x="92" y="44"/>
                      <a:pt x="90" y="34"/>
                      <a:pt x="7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Freeform 426"/>
              <p:cNvSpPr>
                <a:spLocks noEditPoints="1"/>
              </p:cNvSpPr>
              <p:nvPr userDrawn="1"/>
            </p:nvSpPr>
            <p:spPr bwMode="auto">
              <a:xfrm>
                <a:off x="8001" y="6701"/>
                <a:ext cx="135" cy="136"/>
              </a:xfrm>
              <a:custGeom>
                <a:avLst/>
                <a:gdLst>
                  <a:gd name="T0" fmla="*/ 30 w 68"/>
                  <a:gd name="T1" fmla="*/ 56 h 69"/>
                  <a:gd name="T2" fmla="*/ 32 w 68"/>
                  <a:gd name="T3" fmla="*/ 57 h 69"/>
                  <a:gd name="T4" fmla="*/ 58 w 68"/>
                  <a:gd name="T5" fmla="*/ 43 h 69"/>
                  <a:gd name="T6" fmla="*/ 53 w 68"/>
                  <a:gd name="T7" fmla="*/ 20 h 69"/>
                  <a:gd name="T8" fmla="*/ 56 w 68"/>
                  <a:gd name="T9" fmla="*/ 14 h 69"/>
                  <a:gd name="T10" fmla="*/ 64 w 68"/>
                  <a:gd name="T11" fmla="*/ 46 h 69"/>
                  <a:gd name="T12" fmla="*/ 30 w 68"/>
                  <a:gd name="T13" fmla="*/ 64 h 69"/>
                  <a:gd name="T14" fmla="*/ 5 w 68"/>
                  <a:gd name="T15" fmla="*/ 22 h 69"/>
                  <a:gd name="T16" fmla="*/ 37 w 68"/>
                  <a:gd name="T17" fmla="*/ 5 h 69"/>
                  <a:gd name="T18" fmla="*/ 44 w 68"/>
                  <a:gd name="T19" fmla="*/ 8 h 69"/>
                  <a:gd name="T20" fmla="*/ 30 w 68"/>
                  <a:gd name="T21" fmla="*/ 56 h 69"/>
                  <a:gd name="T22" fmla="*/ 24 w 68"/>
                  <a:gd name="T23" fmla="*/ 53 h 69"/>
                  <a:gd name="T24" fmla="*/ 36 w 68"/>
                  <a:gd name="T25" fmla="*/ 12 h 69"/>
                  <a:gd name="T26" fmla="*/ 35 w 68"/>
                  <a:gd name="T27" fmla="*/ 12 h 69"/>
                  <a:gd name="T28" fmla="*/ 11 w 68"/>
                  <a:gd name="T29" fmla="*/ 24 h 69"/>
                  <a:gd name="T30" fmla="*/ 24 w 68"/>
                  <a:gd name="T3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69">
                    <a:moveTo>
                      <a:pt x="30" y="56"/>
                    </a:moveTo>
                    <a:cubicBezTo>
                      <a:pt x="30" y="56"/>
                      <a:pt x="31" y="56"/>
                      <a:pt x="32" y="57"/>
                    </a:cubicBezTo>
                    <a:cubicBezTo>
                      <a:pt x="45" y="61"/>
                      <a:pt x="55" y="55"/>
                      <a:pt x="58" y="43"/>
                    </a:cubicBezTo>
                    <a:cubicBezTo>
                      <a:pt x="60" y="35"/>
                      <a:pt x="59" y="26"/>
                      <a:pt x="53" y="20"/>
                    </a:cubicBezTo>
                    <a:cubicBezTo>
                      <a:pt x="56" y="14"/>
                      <a:pt x="56" y="14"/>
                      <a:pt x="56" y="14"/>
                    </a:cubicBezTo>
                    <a:cubicBezTo>
                      <a:pt x="65" y="22"/>
                      <a:pt x="68" y="34"/>
                      <a:pt x="64" y="46"/>
                    </a:cubicBezTo>
                    <a:cubicBezTo>
                      <a:pt x="59" y="61"/>
                      <a:pt x="46" y="69"/>
                      <a:pt x="30" y="64"/>
                    </a:cubicBezTo>
                    <a:cubicBezTo>
                      <a:pt x="11" y="58"/>
                      <a:pt x="0" y="40"/>
                      <a:pt x="5" y="22"/>
                    </a:cubicBezTo>
                    <a:cubicBezTo>
                      <a:pt x="9" y="7"/>
                      <a:pt x="22" y="0"/>
                      <a:pt x="37" y="5"/>
                    </a:cubicBezTo>
                    <a:cubicBezTo>
                      <a:pt x="39" y="5"/>
                      <a:pt x="42" y="7"/>
                      <a:pt x="44" y="8"/>
                    </a:cubicBezTo>
                    <a:lnTo>
                      <a:pt x="30" y="56"/>
                    </a:lnTo>
                    <a:close/>
                    <a:moveTo>
                      <a:pt x="24" y="53"/>
                    </a:moveTo>
                    <a:cubicBezTo>
                      <a:pt x="36" y="12"/>
                      <a:pt x="36" y="12"/>
                      <a:pt x="36" y="12"/>
                    </a:cubicBezTo>
                    <a:cubicBezTo>
                      <a:pt x="35" y="12"/>
                      <a:pt x="35" y="12"/>
                      <a:pt x="35" y="12"/>
                    </a:cubicBezTo>
                    <a:cubicBezTo>
                      <a:pt x="23" y="8"/>
                      <a:pt x="14" y="13"/>
                      <a:pt x="11" y="24"/>
                    </a:cubicBezTo>
                    <a:cubicBezTo>
                      <a:pt x="7" y="36"/>
                      <a:pt x="14" y="47"/>
                      <a:pt x="2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5" name="Freeform 427"/>
              <p:cNvSpPr>
                <a:spLocks/>
              </p:cNvSpPr>
              <p:nvPr userDrawn="1"/>
            </p:nvSpPr>
            <p:spPr bwMode="auto">
              <a:xfrm>
                <a:off x="7995" y="6552"/>
                <a:ext cx="177" cy="75"/>
              </a:xfrm>
              <a:custGeom>
                <a:avLst/>
                <a:gdLst>
                  <a:gd name="T0" fmla="*/ 0 w 177"/>
                  <a:gd name="T1" fmla="*/ 16 h 75"/>
                  <a:gd name="T2" fmla="*/ 4 w 177"/>
                  <a:gd name="T3" fmla="*/ 0 h 75"/>
                  <a:gd name="T4" fmla="*/ 177 w 177"/>
                  <a:gd name="T5" fmla="*/ 59 h 75"/>
                  <a:gd name="T6" fmla="*/ 173 w 177"/>
                  <a:gd name="T7" fmla="*/ 75 h 75"/>
                  <a:gd name="T8" fmla="*/ 0 w 177"/>
                  <a:gd name="T9" fmla="*/ 16 h 75"/>
                </a:gdLst>
                <a:ahLst/>
                <a:cxnLst>
                  <a:cxn ang="0">
                    <a:pos x="T0" y="T1"/>
                  </a:cxn>
                  <a:cxn ang="0">
                    <a:pos x="T2" y="T3"/>
                  </a:cxn>
                  <a:cxn ang="0">
                    <a:pos x="T4" y="T5"/>
                  </a:cxn>
                  <a:cxn ang="0">
                    <a:pos x="T6" y="T7"/>
                  </a:cxn>
                  <a:cxn ang="0">
                    <a:pos x="T8" y="T9"/>
                  </a:cxn>
                </a:cxnLst>
                <a:rect l="0" t="0" r="r" b="b"/>
                <a:pathLst>
                  <a:path w="177" h="75">
                    <a:moveTo>
                      <a:pt x="0" y="16"/>
                    </a:moveTo>
                    <a:lnTo>
                      <a:pt x="4" y="0"/>
                    </a:lnTo>
                    <a:lnTo>
                      <a:pt x="177" y="59"/>
                    </a:lnTo>
                    <a:lnTo>
                      <a:pt x="173" y="75"/>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6" name="Freeform 428"/>
              <p:cNvSpPr>
                <a:spLocks/>
              </p:cNvSpPr>
              <p:nvPr userDrawn="1"/>
            </p:nvSpPr>
            <p:spPr bwMode="auto">
              <a:xfrm>
                <a:off x="8069" y="6432"/>
                <a:ext cx="136" cy="130"/>
              </a:xfrm>
              <a:custGeom>
                <a:avLst/>
                <a:gdLst>
                  <a:gd name="T0" fmla="*/ 29 w 69"/>
                  <a:gd name="T1" fmla="*/ 3 h 66"/>
                  <a:gd name="T2" fmla="*/ 33 w 69"/>
                  <a:gd name="T3" fmla="*/ 4 h 66"/>
                  <a:gd name="T4" fmla="*/ 69 w 69"/>
                  <a:gd name="T5" fmla="*/ 16 h 66"/>
                  <a:gd name="T6" fmla="*/ 67 w 69"/>
                  <a:gd name="T7" fmla="*/ 24 h 66"/>
                  <a:gd name="T8" fmla="*/ 34 w 69"/>
                  <a:gd name="T9" fmla="*/ 12 h 66"/>
                  <a:gd name="T10" fmla="*/ 29 w 69"/>
                  <a:gd name="T11" fmla="*/ 11 h 66"/>
                  <a:gd name="T12" fmla="*/ 11 w 69"/>
                  <a:gd name="T13" fmla="*/ 21 h 66"/>
                  <a:gd name="T14" fmla="*/ 27 w 69"/>
                  <a:gd name="T15" fmla="*/ 48 h 66"/>
                  <a:gd name="T16" fmla="*/ 59 w 69"/>
                  <a:gd name="T17" fmla="*/ 59 h 66"/>
                  <a:gd name="T18" fmla="*/ 57 w 69"/>
                  <a:gd name="T19" fmla="*/ 66 h 66"/>
                  <a:gd name="T20" fmla="*/ 0 w 69"/>
                  <a:gd name="T21" fmla="*/ 46 h 66"/>
                  <a:gd name="T22" fmla="*/ 2 w 69"/>
                  <a:gd name="T23" fmla="*/ 40 h 66"/>
                  <a:gd name="T24" fmla="*/ 12 w 69"/>
                  <a:gd name="T25" fmla="*/ 43 h 66"/>
                  <a:gd name="T26" fmla="*/ 12 w 69"/>
                  <a:gd name="T27" fmla="*/ 42 h 66"/>
                  <a:gd name="T28" fmla="*/ 5 w 69"/>
                  <a:gd name="T29" fmla="*/ 17 h 66"/>
                  <a:gd name="T30" fmla="*/ 29 w 69"/>
                  <a:gd name="T31" fmla="*/ 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66">
                    <a:moveTo>
                      <a:pt x="29" y="3"/>
                    </a:moveTo>
                    <a:cubicBezTo>
                      <a:pt x="30" y="3"/>
                      <a:pt x="32" y="4"/>
                      <a:pt x="33" y="4"/>
                    </a:cubicBezTo>
                    <a:cubicBezTo>
                      <a:pt x="69" y="16"/>
                      <a:pt x="69" y="16"/>
                      <a:pt x="69" y="16"/>
                    </a:cubicBezTo>
                    <a:cubicBezTo>
                      <a:pt x="67" y="24"/>
                      <a:pt x="67" y="24"/>
                      <a:pt x="67" y="24"/>
                    </a:cubicBezTo>
                    <a:cubicBezTo>
                      <a:pt x="34" y="12"/>
                      <a:pt x="34" y="12"/>
                      <a:pt x="34" y="12"/>
                    </a:cubicBezTo>
                    <a:cubicBezTo>
                      <a:pt x="32" y="12"/>
                      <a:pt x="31" y="11"/>
                      <a:pt x="29" y="11"/>
                    </a:cubicBezTo>
                    <a:cubicBezTo>
                      <a:pt x="19" y="9"/>
                      <a:pt x="13" y="12"/>
                      <a:pt x="11" y="21"/>
                    </a:cubicBezTo>
                    <a:cubicBezTo>
                      <a:pt x="8" y="33"/>
                      <a:pt x="14" y="43"/>
                      <a:pt x="27" y="48"/>
                    </a:cubicBezTo>
                    <a:cubicBezTo>
                      <a:pt x="59" y="59"/>
                      <a:pt x="59" y="59"/>
                      <a:pt x="59" y="59"/>
                    </a:cubicBezTo>
                    <a:cubicBezTo>
                      <a:pt x="57" y="66"/>
                      <a:pt x="57" y="66"/>
                      <a:pt x="57" y="66"/>
                    </a:cubicBezTo>
                    <a:cubicBezTo>
                      <a:pt x="0" y="46"/>
                      <a:pt x="0" y="46"/>
                      <a:pt x="0" y="46"/>
                    </a:cubicBezTo>
                    <a:cubicBezTo>
                      <a:pt x="2" y="40"/>
                      <a:pt x="2" y="40"/>
                      <a:pt x="2" y="40"/>
                    </a:cubicBezTo>
                    <a:cubicBezTo>
                      <a:pt x="12" y="43"/>
                      <a:pt x="12" y="43"/>
                      <a:pt x="12" y="43"/>
                    </a:cubicBezTo>
                    <a:cubicBezTo>
                      <a:pt x="12" y="42"/>
                      <a:pt x="12" y="42"/>
                      <a:pt x="12" y="42"/>
                    </a:cubicBezTo>
                    <a:cubicBezTo>
                      <a:pt x="5" y="36"/>
                      <a:pt x="3" y="27"/>
                      <a:pt x="5" y="17"/>
                    </a:cubicBezTo>
                    <a:cubicBezTo>
                      <a:pt x="8" y="6"/>
                      <a:pt x="16" y="0"/>
                      <a:pt x="2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Freeform 429"/>
              <p:cNvSpPr>
                <a:spLocks/>
              </p:cNvSpPr>
              <p:nvPr userDrawn="1"/>
            </p:nvSpPr>
            <p:spPr bwMode="auto">
              <a:xfrm>
                <a:off x="8102" y="6291"/>
                <a:ext cx="135" cy="130"/>
              </a:xfrm>
              <a:custGeom>
                <a:avLst/>
                <a:gdLst>
                  <a:gd name="T0" fmla="*/ 29 w 68"/>
                  <a:gd name="T1" fmla="*/ 3 h 66"/>
                  <a:gd name="T2" fmla="*/ 33 w 68"/>
                  <a:gd name="T3" fmla="*/ 4 h 66"/>
                  <a:gd name="T4" fmla="*/ 68 w 68"/>
                  <a:gd name="T5" fmla="*/ 16 h 66"/>
                  <a:gd name="T6" fmla="*/ 67 w 68"/>
                  <a:gd name="T7" fmla="*/ 24 h 66"/>
                  <a:gd name="T8" fmla="*/ 33 w 68"/>
                  <a:gd name="T9" fmla="*/ 12 h 66"/>
                  <a:gd name="T10" fmla="*/ 29 w 68"/>
                  <a:gd name="T11" fmla="*/ 11 h 66"/>
                  <a:gd name="T12" fmla="*/ 11 w 68"/>
                  <a:gd name="T13" fmla="*/ 21 h 66"/>
                  <a:gd name="T14" fmla="*/ 27 w 68"/>
                  <a:gd name="T15" fmla="*/ 48 h 66"/>
                  <a:gd name="T16" fmla="*/ 59 w 68"/>
                  <a:gd name="T17" fmla="*/ 59 h 66"/>
                  <a:gd name="T18" fmla="*/ 57 w 68"/>
                  <a:gd name="T19" fmla="*/ 66 h 66"/>
                  <a:gd name="T20" fmla="*/ 0 w 68"/>
                  <a:gd name="T21" fmla="*/ 46 h 66"/>
                  <a:gd name="T22" fmla="*/ 1 w 68"/>
                  <a:gd name="T23" fmla="*/ 40 h 66"/>
                  <a:gd name="T24" fmla="*/ 11 w 68"/>
                  <a:gd name="T25" fmla="*/ 42 h 66"/>
                  <a:gd name="T26" fmla="*/ 11 w 68"/>
                  <a:gd name="T27" fmla="*/ 42 h 66"/>
                  <a:gd name="T28" fmla="*/ 5 w 68"/>
                  <a:gd name="T29" fmla="*/ 17 h 66"/>
                  <a:gd name="T30" fmla="*/ 29 w 68"/>
                  <a:gd name="T31" fmla="*/ 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66">
                    <a:moveTo>
                      <a:pt x="29" y="3"/>
                    </a:moveTo>
                    <a:cubicBezTo>
                      <a:pt x="30" y="3"/>
                      <a:pt x="31" y="4"/>
                      <a:pt x="33" y="4"/>
                    </a:cubicBezTo>
                    <a:cubicBezTo>
                      <a:pt x="68" y="16"/>
                      <a:pt x="68" y="16"/>
                      <a:pt x="68" y="16"/>
                    </a:cubicBezTo>
                    <a:cubicBezTo>
                      <a:pt x="67" y="24"/>
                      <a:pt x="67" y="24"/>
                      <a:pt x="67" y="24"/>
                    </a:cubicBezTo>
                    <a:cubicBezTo>
                      <a:pt x="33" y="12"/>
                      <a:pt x="33" y="12"/>
                      <a:pt x="33" y="12"/>
                    </a:cubicBezTo>
                    <a:cubicBezTo>
                      <a:pt x="32" y="12"/>
                      <a:pt x="30" y="11"/>
                      <a:pt x="29" y="11"/>
                    </a:cubicBezTo>
                    <a:cubicBezTo>
                      <a:pt x="18" y="8"/>
                      <a:pt x="13" y="12"/>
                      <a:pt x="11" y="21"/>
                    </a:cubicBezTo>
                    <a:cubicBezTo>
                      <a:pt x="8" y="33"/>
                      <a:pt x="13" y="43"/>
                      <a:pt x="27" y="48"/>
                    </a:cubicBezTo>
                    <a:cubicBezTo>
                      <a:pt x="59" y="59"/>
                      <a:pt x="59" y="59"/>
                      <a:pt x="59" y="59"/>
                    </a:cubicBezTo>
                    <a:cubicBezTo>
                      <a:pt x="57" y="66"/>
                      <a:pt x="57" y="66"/>
                      <a:pt x="57" y="66"/>
                    </a:cubicBezTo>
                    <a:cubicBezTo>
                      <a:pt x="0" y="46"/>
                      <a:pt x="0" y="46"/>
                      <a:pt x="0" y="46"/>
                    </a:cubicBezTo>
                    <a:cubicBezTo>
                      <a:pt x="1" y="40"/>
                      <a:pt x="1" y="40"/>
                      <a:pt x="1" y="40"/>
                    </a:cubicBezTo>
                    <a:cubicBezTo>
                      <a:pt x="11" y="42"/>
                      <a:pt x="11" y="42"/>
                      <a:pt x="11" y="42"/>
                    </a:cubicBezTo>
                    <a:cubicBezTo>
                      <a:pt x="11" y="42"/>
                      <a:pt x="11" y="42"/>
                      <a:pt x="11" y="42"/>
                    </a:cubicBezTo>
                    <a:cubicBezTo>
                      <a:pt x="5" y="36"/>
                      <a:pt x="3" y="27"/>
                      <a:pt x="5" y="17"/>
                    </a:cubicBezTo>
                    <a:cubicBezTo>
                      <a:pt x="7" y="6"/>
                      <a:pt x="16" y="0"/>
                      <a:pt x="2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Freeform 430"/>
              <p:cNvSpPr>
                <a:spLocks noEditPoints="1"/>
              </p:cNvSpPr>
              <p:nvPr userDrawn="1"/>
            </p:nvSpPr>
            <p:spPr bwMode="auto">
              <a:xfrm>
                <a:off x="8134" y="6140"/>
                <a:ext cx="139" cy="137"/>
              </a:xfrm>
              <a:custGeom>
                <a:avLst/>
                <a:gdLst>
                  <a:gd name="T0" fmla="*/ 32 w 70"/>
                  <a:gd name="T1" fmla="*/ 66 h 70"/>
                  <a:gd name="T2" fmla="*/ 5 w 70"/>
                  <a:gd name="T3" fmla="*/ 25 h 70"/>
                  <a:gd name="T4" fmla="*/ 38 w 70"/>
                  <a:gd name="T5" fmla="*/ 4 h 70"/>
                  <a:gd name="T6" fmla="*/ 65 w 70"/>
                  <a:gd name="T7" fmla="*/ 45 h 70"/>
                  <a:gd name="T8" fmla="*/ 32 w 70"/>
                  <a:gd name="T9" fmla="*/ 66 h 70"/>
                  <a:gd name="T10" fmla="*/ 37 w 70"/>
                  <a:gd name="T11" fmla="*/ 12 h 70"/>
                  <a:gd name="T12" fmla="*/ 11 w 70"/>
                  <a:gd name="T13" fmla="*/ 27 h 70"/>
                  <a:gd name="T14" fmla="*/ 33 w 70"/>
                  <a:gd name="T15" fmla="*/ 59 h 70"/>
                  <a:gd name="T16" fmla="*/ 59 w 70"/>
                  <a:gd name="T17" fmla="*/ 44 h 70"/>
                  <a:gd name="T18" fmla="*/ 37 w 70"/>
                  <a:gd name="T19"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70">
                    <a:moveTo>
                      <a:pt x="32" y="66"/>
                    </a:moveTo>
                    <a:cubicBezTo>
                      <a:pt x="13" y="62"/>
                      <a:pt x="0" y="44"/>
                      <a:pt x="5" y="25"/>
                    </a:cubicBezTo>
                    <a:cubicBezTo>
                      <a:pt x="8" y="9"/>
                      <a:pt x="22" y="0"/>
                      <a:pt x="38" y="4"/>
                    </a:cubicBezTo>
                    <a:cubicBezTo>
                      <a:pt x="57" y="9"/>
                      <a:pt x="70" y="26"/>
                      <a:pt x="65" y="45"/>
                    </a:cubicBezTo>
                    <a:cubicBezTo>
                      <a:pt x="61" y="61"/>
                      <a:pt x="48" y="70"/>
                      <a:pt x="32" y="66"/>
                    </a:cubicBezTo>
                    <a:close/>
                    <a:moveTo>
                      <a:pt x="37" y="12"/>
                    </a:moveTo>
                    <a:cubicBezTo>
                      <a:pt x="24" y="9"/>
                      <a:pt x="14" y="15"/>
                      <a:pt x="11" y="27"/>
                    </a:cubicBezTo>
                    <a:cubicBezTo>
                      <a:pt x="8" y="42"/>
                      <a:pt x="18" y="55"/>
                      <a:pt x="33" y="59"/>
                    </a:cubicBezTo>
                    <a:cubicBezTo>
                      <a:pt x="46" y="62"/>
                      <a:pt x="56" y="55"/>
                      <a:pt x="59" y="44"/>
                    </a:cubicBezTo>
                    <a:cubicBezTo>
                      <a:pt x="62" y="29"/>
                      <a:pt x="52" y="15"/>
                      <a:pt x="3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Freeform 431"/>
              <p:cNvSpPr>
                <a:spLocks/>
              </p:cNvSpPr>
              <p:nvPr userDrawn="1"/>
            </p:nvSpPr>
            <p:spPr bwMode="auto">
              <a:xfrm>
                <a:off x="8166" y="5999"/>
                <a:ext cx="126" cy="112"/>
              </a:xfrm>
              <a:custGeom>
                <a:avLst/>
                <a:gdLst>
                  <a:gd name="T0" fmla="*/ 0 w 126"/>
                  <a:gd name="T1" fmla="*/ 112 h 112"/>
                  <a:gd name="T2" fmla="*/ 2 w 126"/>
                  <a:gd name="T3" fmla="*/ 98 h 112"/>
                  <a:gd name="T4" fmla="*/ 107 w 126"/>
                  <a:gd name="T5" fmla="*/ 90 h 112"/>
                  <a:gd name="T6" fmla="*/ 107 w 126"/>
                  <a:gd name="T7" fmla="*/ 88 h 112"/>
                  <a:gd name="T8" fmla="*/ 22 w 126"/>
                  <a:gd name="T9" fmla="*/ 15 h 112"/>
                  <a:gd name="T10" fmla="*/ 25 w 126"/>
                  <a:gd name="T11" fmla="*/ 0 h 112"/>
                  <a:gd name="T12" fmla="*/ 126 w 126"/>
                  <a:gd name="T13" fmla="*/ 88 h 112"/>
                  <a:gd name="T14" fmla="*/ 125 w 126"/>
                  <a:gd name="T15" fmla="*/ 102 h 112"/>
                  <a:gd name="T16" fmla="*/ 0 w 126"/>
                  <a:gd name="T17"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12">
                    <a:moveTo>
                      <a:pt x="0" y="112"/>
                    </a:moveTo>
                    <a:lnTo>
                      <a:pt x="2" y="98"/>
                    </a:lnTo>
                    <a:lnTo>
                      <a:pt x="107" y="90"/>
                    </a:lnTo>
                    <a:lnTo>
                      <a:pt x="107" y="88"/>
                    </a:lnTo>
                    <a:lnTo>
                      <a:pt x="22" y="15"/>
                    </a:lnTo>
                    <a:lnTo>
                      <a:pt x="25" y="0"/>
                    </a:lnTo>
                    <a:lnTo>
                      <a:pt x="126" y="88"/>
                    </a:lnTo>
                    <a:lnTo>
                      <a:pt x="125" y="102"/>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432"/>
              <p:cNvSpPr>
                <a:spLocks noEditPoints="1"/>
              </p:cNvSpPr>
              <p:nvPr userDrawn="1"/>
            </p:nvSpPr>
            <p:spPr bwMode="auto">
              <a:xfrm>
                <a:off x="8197" y="5865"/>
                <a:ext cx="139" cy="142"/>
              </a:xfrm>
              <a:custGeom>
                <a:avLst/>
                <a:gdLst>
                  <a:gd name="T0" fmla="*/ 12 w 70"/>
                  <a:gd name="T1" fmla="*/ 0 h 72"/>
                  <a:gd name="T2" fmla="*/ 70 w 70"/>
                  <a:gd name="T3" fmla="*/ 20 h 72"/>
                  <a:gd name="T4" fmla="*/ 68 w 70"/>
                  <a:gd name="T5" fmla="*/ 27 h 72"/>
                  <a:gd name="T6" fmla="*/ 58 w 70"/>
                  <a:gd name="T7" fmla="*/ 24 h 72"/>
                  <a:gd name="T8" fmla="*/ 58 w 70"/>
                  <a:gd name="T9" fmla="*/ 24 h 72"/>
                  <a:gd name="T10" fmla="*/ 64 w 70"/>
                  <a:gd name="T11" fmla="*/ 49 h 72"/>
                  <a:gd name="T12" fmla="*/ 32 w 70"/>
                  <a:gd name="T13" fmla="*/ 69 h 72"/>
                  <a:gd name="T14" fmla="*/ 4 w 70"/>
                  <a:gd name="T15" fmla="*/ 29 h 72"/>
                  <a:gd name="T16" fmla="*/ 20 w 70"/>
                  <a:gd name="T17" fmla="*/ 11 h 72"/>
                  <a:gd name="T18" fmla="*/ 20 w 70"/>
                  <a:gd name="T19" fmla="*/ 11 h 72"/>
                  <a:gd name="T20" fmla="*/ 11 w 70"/>
                  <a:gd name="T21" fmla="*/ 7 h 72"/>
                  <a:gd name="T22" fmla="*/ 12 w 70"/>
                  <a:gd name="T23" fmla="*/ 0 h 72"/>
                  <a:gd name="T24" fmla="*/ 11 w 70"/>
                  <a:gd name="T25" fmla="*/ 30 h 72"/>
                  <a:gd name="T26" fmla="*/ 33 w 70"/>
                  <a:gd name="T27" fmla="*/ 61 h 72"/>
                  <a:gd name="T28" fmla="*/ 58 w 70"/>
                  <a:gd name="T29" fmla="*/ 46 h 72"/>
                  <a:gd name="T30" fmla="*/ 45 w 70"/>
                  <a:gd name="T31" fmla="*/ 19 h 72"/>
                  <a:gd name="T32" fmla="*/ 34 w 70"/>
                  <a:gd name="T33" fmla="*/ 16 h 72"/>
                  <a:gd name="T34" fmla="*/ 11 w 70"/>
                  <a:gd name="T35" fmla="*/ 3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72">
                    <a:moveTo>
                      <a:pt x="12" y="0"/>
                    </a:moveTo>
                    <a:cubicBezTo>
                      <a:pt x="70" y="20"/>
                      <a:pt x="70" y="20"/>
                      <a:pt x="70" y="20"/>
                    </a:cubicBezTo>
                    <a:cubicBezTo>
                      <a:pt x="68" y="27"/>
                      <a:pt x="68" y="27"/>
                      <a:pt x="68" y="27"/>
                    </a:cubicBezTo>
                    <a:cubicBezTo>
                      <a:pt x="58" y="24"/>
                      <a:pt x="58" y="24"/>
                      <a:pt x="58" y="24"/>
                    </a:cubicBezTo>
                    <a:cubicBezTo>
                      <a:pt x="58" y="24"/>
                      <a:pt x="58" y="24"/>
                      <a:pt x="58" y="24"/>
                    </a:cubicBezTo>
                    <a:cubicBezTo>
                      <a:pt x="64" y="30"/>
                      <a:pt x="67" y="40"/>
                      <a:pt x="64" y="49"/>
                    </a:cubicBezTo>
                    <a:cubicBezTo>
                      <a:pt x="61" y="64"/>
                      <a:pt x="48" y="72"/>
                      <a:pt x="32" y="69"/>
                    </a:cubicBezTo>
                    <a:cubicBezTo>
                      <a:pt x="13" y="64"/>
                      <a:pt x="0" y="47"/>
                      <a:pt x="4" y="29"/>
                    </a:cubicBezTo>
                    <a:cubicBezTo>
                      <a:pt x="6" y="19"/>
                      <a:pt x="13" y="13"/>
                      <a:pt x="20" y="11"/>
                    </a:cubicBezTo>
                    <a:cubicBezTo>
                      <a:pt x="20" y="11"/>
                      <a:pt x="20" y="11"/>
                      <a:pt x="20" y="11"/>
                    </a:cubicBezTo>
                    <a:cubicBezTo>
                      <a:pt x="11" y="7"/>
                      <a:pt x="11" y="7"/>
                      <a:pt x="11" y="7"/>
                    </a:cubicBezTo>
                    <a:lnTo>
                      <a:pt x="12" y="0"/>
                    </a:lnTo>
                    <a:close/>
                    <a:moveTo>
                      <a:pt x="11" y="30"/>
                    </a:moveTo>
                    <a:cubicBezTo>
                      <a:pt x="7" y="45"/>
                      <a:pt x="18" y="58"/>
                      <a:pt x="33" y="61"/>
                    </a:cubicBezTo>
                    <a:cubicBezTo>
                      <a:pt x="46" y="64"/>
                      <a:pt x="56" y="58"/>
                      <a:pt x="58" y="46"/>
                    </a:cubicBezTo>
                    <a:cubicBezTo>
                      <a:pt x="61" y="35"/>
                      <a:pt x="55" y="23"/>
                      <a:pt x="45" y="19"/>
                    </a:cubicBezTo>
                    <a:cubicBezTo>
                      <a:pt x="34" y="16"/>
                      <a:pt x="34" y="16"/>
                      <a:pt x="34" y="16"/>
                    </a:cubicBezTo>
                    <a:cubicBezTo>
                      <a:pt x="23" y="12"/>
                      <a:pt x="13" y="18"/>
                      <a:pt x="11"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433"/>
              <p:cNvSpPr>
                <a:spLocks/>
              </p:cNvSpPr>
              <p:nvPr userDrawn="1"/>
            </p:nvSpPr>
            <p:spPr bwMode="auto">
              <a:xfrm>
                <a:off x="8205" y="5765"/>
                <a:ext cx="155" cy="83"/>
              </a:xfrm>
              <a:custGeom>
                <a:avLst/>
                <a:gdLst>
                  <a:gd name="T0" fmla="*/ 55 w 78"/>
                  <a:gd name="T1" fmla="*/ 31 h 42"/>
                  <a:gd name="T2" fmla="*/ 72 w 78"/>
                  <a:gd name="T3" fmla="*/ 23 h 42"/>
                  <a:gd name="T4" fmla="*/ 72 w 78"/>
                  <a:gd name="T5" fmla="*/ 17 h 42"/>
                  <a:gd name="T6" fmla="*/ 78 w 78"/>
                  <a:gd name="T7" fmla="*/ 19 h 42"/>
                  <a:gd name="T8" fmla="*/ 78 w 78"/>
                  <a:gd name="T9" fmla="*/ 27 h 42"/>
                  <a:gd name="T10" fmla="*/ 57 w 78"/>
                  <a:gd name="T11" fmla="*/ 40 h 42"/>
                  <a:gd name="T12" fmla="*/ 53 w 78"/>
                  <a:gd name="T13" fmla="*/ 38 h 42"/>
                  <a:gd name="T14" fmla="*/ 21 w 78"/>
                  <a:gd name="T15" fmla="*/ 27 h 42"/>
                  <a:gd name="T16" fmla="*/ 18 w 78"/>
                  <a:gd name="T17" fmla="*/ 39 h 42"/>
                  <a:gd name="T18" fmla="*/ 12 w 78"/>
                  <a:gd name="T19" fmla="*/ 37 h 42"/>
                  <a:gd name="T20" fmla="*/ 14 w 78"/>
                  <a:gd name="T21" fmla="*/ 25 h 42"/>
                  <a:gd name="T22" fmla="*/ 0 w 78"/>
                  <a:gd name="T23" fmla="*/ 20 h 42"/>
                  <a:gd name="T24" fmla="*/ 1 w 78"/>
                  <a:gd name="T25" fmla="*/ 13 h 42"/>
                  <a:gd name="T26" fmla="*/ 16 w 78"/>
                  <a:gd name="T27" fmla="*/ 18 h 42"/>
                  <a:gd name="T28" fmla="*/ 20 w 78"/>
                  <a:gd name="T29" fmla="*/ 0 h 42"/>
                  <a:gd name="T30" fmla="*/ 26 w 78"/>
                  <a:gd name="T31" fmla="*/ 2 h 42"/>
                  <a:gd name="T32" fmla="*/ 22 w 78"/>
                  <a:gd name="T33" fmla="*/ 20 h 42"/>
                  <a:gd name="T34" fmla="*/ 55 w 78"/>
                  <a:gd name="T35" fmla="*/ 3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42">
                    <a:moveTo>
                      <a:pt x="55" y="31"/>
                    </a:moveTo>
                    <a:cubicBezTo>
                      <a:pt x="65" y="35"/>
                      <a:pt x="70" y="32"/>
                      <a:pt x="72" y="23"/>
                    </a:cubicBezTo>
                    <a:cubicBezTo>
                      <a:pt x="72" y="21"/>
                      <a:pt x="72" y="19"/>
                      <a:pt x="72" y="17"/>
                    </a:cubicBezTo>
                    <a:cubicBezTo>
                      <a:pt x="78" y="19"/>
                      <a:pt x="78" y="19"/>
                      <a:pt x="78" y="19"/>
                    </a:cubicBezTo>
                    <a:cubicBezTo>
                      <a:pt x="78" y="21"/>
                      <a:pt x="78" y="24"/>
                      <a:pt x="78" y="27"/>
                    </a:cubicBezTo>
                    <a:cubicBezTo>
                      <a:pt x="75" y="38"/>
                      <a:pt x="69" y="42"/>
                      <a:pt x="57" y="40"/>
                    </a:cubicBezTo>
                    <a:cubicBezTo>
                      <a:pt x="56" y="39"/>
                      <a:pt x="55" y="39"/>
                      <a:pt x="53" y="38"/>
                    </a:cubicBezTo>
                    <a:cubicBezTo>
                      <a:pt x="21" y="27"/>
                      <a:pt x="21" y="27"/>
                      <a:pt x="21" y="27"/>
                    </a:cubicBezTo>
                    <a:cubicBezTo>
                      <a:pt x="18" y="39"/>
                      <a:pt x="18" y="39"/>
                      <a:pt x="18" y="39"/>
                    </a:cubicBezTo>
                    <a:cubicBezTo>
                      <a:pt x="12" y="37"/>
                      <a:pt x="12" y="37"/>
                      <a:pt x="12" y="37"/>
                    </a:cubicBezTo>
                    <a:cubicBezTo>
                      <a:pt x="14" y="25"/>
                      <a:pt x="14" y="25"/>
                      <a:pt x="14" y="25"/>
                    </a:cubicBezTo>
                    <a:cubicBezTo>
                      <a:pt x="0" y="20"/>
                      <a:pt x="0" y="20"/>
                      <a:pt x="0" y="20"/>
                    </a:cubicBezTo>
                    <a:cubicBezTo>
                      <a:pt x="1" y="13"/>
                      <a:pt x="1" y="13"/>
                      <a:pt x="1" y="13"/>
                    </a:cubicBezTo>
                    <a:cubicBezTo>
                      <a:pt x="16" y="18"/>
                      <a:pt x="16" y="18"/>
                      <a:pt x="16" y="18"/>
                    </a:cubicBezTo>
                    <a:cubicBezTo>
                      <a:pt x="20" y="0"/>
                      <a:pt x="20" y="0"/>
                      <a:pt x="20" y="0"/>
                    </a:cubicBezTo>
                    <a:cubicBezTo>
                      <a:pt x="26" y="2"/>
                      <a:pt x="26" y="2"/>
                      <a:pt x="26" y="2"/>
                    </a:cubicBezTo>
                    <a:cubicBezTo>
                      <a:pt x="22" y="20"/>
                      <a:pt x="22" y="20"/>
                      <a:pt x="22" y="20"/>
                    </a:cubicBezTo>
                    <a:lnTo>
                      <a:pt x="5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Freeform 434"/>
              <p:cNvSpPr>
                <a:spLocks noEditPoints="1"/>
              </p:cNvSpPr>
              <p:nvPr userDrawn="1"/>
            </p:nvSpPr>
            <p:spPr bwMode="auto">
              <a:xfrm>
                <a:off x="8207" y="5698"/>
                <a:ext cx="163" cy="71"/>
              </a:xfrm>
              <a:custGeom>
                <a:avLst/>
                <a:gdLst>
                  <a:gd name="T0" fmla="*/ 6 w 82"/>
                  <a:gd name="T1" fmla="*/ 13 h 36"/>
                  <a:gd name="T2" fmla="*/ 1 w 82"/>
                  <a:gd name="T3" fmla="*/ 5 h 36"/>
                  <a:gd name="T4" fmla="*/ 7 w 82"/>
                  <a:gd name="T5" fmla="*/ 1 h 36"/>
                  <a:gd name="T6" fmla="*/ 12 w 82"/>
                  <a:gd name="T7" fmla="*/ 9 h 36"/>
                  <a:gd name="T8" fmla="*/ 6 w 82"/>
                  <a:gd name="T9" fmla="*/ 13 h 36"/>
                  <a:gd name="T10" fmla="*/ 23 w 82"/>
                  <a:gd name="T11" fmla="*/ 17 h 36"/>
                  <a:gd name="T12" fmla="*/ 25 w 82"/>
                  <a:gd name="T13" fmla="*/ 9 h 36"/>
                  <a:gd name="T14" fmla="*/ 82 w 82"/>
                  <a:gd name="T15" fmla="*/ 29 h 36"/>
                  <a:gd name="T16" fmla="*/ 81 w 82"/>
                  <a:gd name="T17" fmla="*/ 36 h 36"/>
                  <a:gd name="T18" fmla="*/ 23 w 82"/>
                  <a:gd name="T19"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36">
                    <a:moveTo>
                      <a:pt x="6" y="13"/>
                    </a:moveTo>
                    <a:cubicBezTo>
                      <a:pt x="2" y="12"/>
                      <a:pt x="0" y="8"/>
                      <a:pt x="1" y="5"/>
                    </a:cubicBezTo>
                    <a:cubicBezTo>
                      <a:pt x="1" y="2"/>
                      <a:pt x="4" y="0"/>
                      <a:pt x="7" y="1"/>
                    </a:cubicBezTo>
                    <a:cubicBezTo>
                      <a:pt x="11" y="2"/>
                      <a:pt x="13" y="5"/>
                      <a:pt x="12" y="9"/>
                    </a:cubicBezTo>
                    <a:cubicBezTo>
                      <a:pt x="11" y="12"/>
                      <a:pt x="9" y="13"/>
                      <a:pt x="6" y="13"/>
                    </a:cubicBezTo>
                    <a:close/>
                    <a:moveTo>
                      <a:pt x="23" y="17"/>
                    </a:moveTo>
                    <a:cubicBezTo>
                      <a:pt x="25" y="9"/>
                      <a:pt x="25" y="9"/>
                      <a:pt x="25" y="9"/>
                    </a:cubicBezTo>
                    <a:cubicBezTo>
                      <a:pt x="82" y="29"/>
                      <a:pt x="82" y="29"/>
                      <a:pt x="82" y="29"/>
                    </a:cubicBezTo>
                    <a:cubicBezTo>
                      <a:pt x="81" y="36"/>
                      <a:pt x="81" y="36"/>
                      <a:pt x="81" y="36"/>
                    </a:cubicBezTo>
                    <a:lnTo>
                      <a:pt x="2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435"/>
              <p:cNvSpPr>
                <a:spLocks/>
              </p:cNvSpPr>
              <p:nvPr userDrawn="1"/>
            </p:nvSpPr>
            <p:spPr bwMode="auto">
              <a:xfrm>
                <a:off x="8263" y="5577"/>
                <a:ext cx="129" cy="112"/>
              </a:xfrm>
              <a:custGeom>
                <a:avLst/>
                <a:gdLst>
                  <a:gd name="T0" fmla="*/ 0 w 129"/>
                  <a:gd name="T1" fmla="*/ 112 h 112"/>
                  <a:gd name="T2" fmla="*/ 4 w 129"/>
                  <a:gd name="T3" fmla="*/ 96 h 112"/>
                  <a:gd name="T4" fmla="*/ 109 w 129"/>
                  <a:gd name="T5" fmla="*/ 88 h 112"/>
                  <a:gd name="T6" fmla="*/ 109 w 129"/>
                  <a:gd name="T7" fmla="*/ 88 h 112"/>
                  <a:gd name="T8" fmla="*/ 24 w 129"/>
                  <a:gd name="T9" fmla="*/ 15 h 112"/>
                  <a:gd name="T10" fmla="*/ 26 w 129"/>
                  <a:gd name="T11" fmla="*/ 0 h 112"/>
                  <a:gd name="T12" fmla="*/ 129 w 129"/>
                  <a:gd name="T13" fmla="*/ 86 h 112"/>
                  <a:gd name="T14" fmla="*/ 125 w 129"/>
                  <a:gd name="T15" fmla="*/ 100 h 112"/>
                  <a:gd name="T16" fmla="*/ 0 w 129"/>
                  <a:gd name="T17"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12">
                    <a:moveTo>
                      <a:pt x="0" y="112"/>
                    </a:moveTo>
                    <a:lnTo>
                      <a:pt x="4" y="96"/>
                    </a:lnTo>
                    <a:lnTo>
                      <a:pt x="109" y="88"/>
                    </a:lnTo>
                    <a:lnTo>
                      <a:pt x="109" y="88"/>
                    </a:lnTo>
                    <a:lnTo>
                      <a:pt x="24" y="15"/>
                    </a:lnTo>
                    <a:lnTo>
                      <a:pt x="26" y="0"/>
                    </a:lnTo>
                    <a:lnTo>
                      <a:pt x="129" y="86"/>
                    </a:lnTo>
                    <a:lnTo>
                      <a:pt x="125" y="100"/>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4" name="Freeform 436"/>
              <p:cNvSpPr>
                <a:spLocks noEditPoints="1"/>
              </p:cNvSpPr>
              <p:nvPr userDrawn="1"/>
            </p:nvSpPr>
            <p:spPr bwMode="auto">
              <a:xfrm>
                <a:off x="8296" y="5453"/>
                <a:ext cx="133" cy="132"/>
              </a:xfrm>
              <a:custGeom>
                <a:avLst/>
                <a:gdLst>
                  <a:gd name="T0" fmla="*/ 31 w 67"/>
                  <a:gd name="T1" fmla="*/ 55 h 67"/>
                  <a:gd name="T2" fmla="*/ 33 w 67"/>
                  <a:gd name="T3" fmla="*/ 56 h 67"/>
                  <a:gd name="T4" fmla="*/ 58 w 67"/>
                  <a:gd name="T5" fmla="*/ 41 h 67"/>
                  <a:gd name="T6" fmla="*/ 51 w 67"/>
                  <a:gd name="T7" fmla="*/ 18 h 67"/>
                  <a:gd name="T8" fmla="*/ 55 w 67"/>
                  <a:gd name="T9" fmla="*/ 12 h 67"/>
                  <a:gd name="T10" fmla="*/ 64 w 67"/>
                  <a:gd name="T11" fmla="*/ 43 h 67"/>
                  <a:gd name="T12" fmla="*/ 32 w 67"/>
                  <a:gd name="T13" fmla="*/ 64 h 67"/>
                  <a:gd name="T14" fmla="*/ 4 w 67"/>
                  <a:gd name="T15" fmla="*/ 23 h 67"/>
                  <a:gd name="T16" fmla="*/ 35 w 67"/>
                  <a:gd name="T17" fmla="*/ 4 h 67"/>
                  <a:gd name="T18" fmla="*/ 42 w 67"/>
                  <a:gd name="T19" fmla="*/ 6 h 67"/>
                  <a:gd name="T20" fmla="*/ 31 w 67"/>
                  <a:gd name="T21" fmla="*/ 55 h 67"/>
                  <a:gd name="T22" fmla="*/ 25 w 67"/>
                  <a:gd name="T23" fmla="*/ 53 h 67"/>
                  <a:gd name="T24" fmla="*/ 35 w 67"/>
                  <a:gd name="T25" fmla="*/ 12 h 67"/>
                  <a:gd name="T26" fmla="*/ 33 w 67"/>
                  <a:gd name="T27" fmla="*/ 11 h 67"/>
                  <a:gd name="T28" fmla="*/ 10 w 67"/>
                  <a:gd name="T29" fmla="*/ 24 h 67"/>
                  <a:gd name="T30" fmla="*/ 25 w 67"/>
                  <a:gd name="T31" fmla="*/ 5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67">
                    <a:moveTo>
                      <a:pt x="31" y="55"/>
                    </a:moveTo>
                    <a:cubicBezTo>
                      <a:pt x="31" y="56"/>
                      <a:pt x="32" y="56"/>
                      <a:pt x="33" y="56"/>
                    </a:cubicBezTo>
                    <a:cubicBezTo>
                      <a:pt x="46" y="59"/>
                      <a:pt x="55" y="53"/>
                      <a:pt x="58" y="41"/>
                    </a:cubicBezTo>
                    <a:cubicBezTo>
                      <a:pt x="60" y="33"/>
                      <a:pt x="58" y="24"/>
                      <a:pt x="51" y="18"/>
                    </a:cubicBezTo>
                    <a:cubicBezTo>
                      <a:pt x="55" y="12"/>
                      <a:pt x="55" y="12"/>
                      <a:pt x="55" y="12"/>
                    </a:cubicBezTo>
                    <a:cubicBezTo>
                      <a:pt x="63" y="19"/>
                      <a:pt x="67" y="31"/>
                      <a:pt x="64" y="43"/>
                    </a:cubicBezTo>
                    <a:cubicBezTo>
                      <a:pt x="61" y="59"/>
                      <a:pt x="48" y="67"/>
                      <a:pt x="32" y="64"/>
                    </a:cubicBezTo>
                    <a:cubicBezTo>
                      <a:pt x="12" y="59"/>
                      <a:pt x="0" y="41"/>
                      <a:pt x="4" y="23"/>
                    </a:cubicBezTo>
                    <a:cubicBezTo>
                      <a:pt x="7" y="8"/>
                      <a:pt x="19" y="0"/>
                      <a:pt x="35" y="4"/>
                    </a:cubicBezTo>
                    <a:cubicBezTo>
                      <a:pt x="37" y="4"/>
                      <a:pt x="40" y="6"/>
                      <a:pt x="42" y="6"/>
                    </a:cubicBezTo>
                    <a:lnTo>
                      <a:pt x="31" y="55"/>
                    </a:lnTo>
                    <a:close/>
                    <a:moveTo>
                      <a:pt x="25" y="53"/>
                    </a:moveTo>
                    <a:cubicBezTo>
                      <a:pt x="35" y="12"/>
                      <a:pt x="35" y="12"/>
                      <a:pt x="35" y="12"/>
                    </a:cubicBezTo>
                    <a:cubicBezTo>
                      <a:pt x="33" y="11"/>
                      <a:pt x="33" y="11"/>
                      <a:pt x="33" y="11"/>
                    </a:cubicBezTo>
                    <a:cubicBezTo>
                      <a:pt x="21" y="8"/>
                      <a:pt x="13" y="14"/>
                      <a:pt x="10" y="24"/>
                    </a:cubicBezTo>
                    <a:cubicBezTo>
                      <a:pt x="7" y="37"/>
                      <a:pt x="14" y="48"/>
                      <a:pt x="25"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Freeform 437"/>
              <p:cNvSpPr>
                <a:spLocks/>
              </p:cNvSpPr>
              <p:nvPr userDrawn="1"/>
            </p:nvSpPr>
            <p:spPr bwMode="auto">
              <a:xfrm>
                <a:off x="8382" y="5290"/>
                <a:ext cx="29" cy="81"/>
              </a:xfrm>
              <a:custGeom>
                <a:avLst/>
                <a:gdLst>
                  <a:gd name="T0" fmla="*/ 0 w 29"/>
                  <a:gd name="T1" fmla="*/ 75 h 81"/>
                  <a:gd name="T2" fmla="*/ 17 w 29"/>
                  <a:gd name="T3" fmla="*/ 0 h 81"/>
                  <a:gd name="T4" fmla="*/ 29 w 29"/>
                  <a:gd name="T5" fmla="*/ 6 h 81"/>
                  <a:gd name="T6" fmla="*/ 12 w 29"/>
                  <a:gd name="T7" fmla="*/ 81 h 81"/>
                  <a:gd name="T8" fmla="*/ 0 w 29"/>
                  <a:gd name="T9" fmla="*/ 75 h 81"/>
                </a:gdLst>
                <a:ahLst/>
                <a:cxnLst>
                  <a:cxn ang="0">
                    <a:pos x="T0" y="T1"/>
                  </a:cxn>
                  <a:cxn ang="0">
                    <a:pos x="T2" y="T3"/>
                  </a:cxn>
                  <a:cxn ang="0">
                    <a:pos x="T4" y="T5"/>
                  </a:cxn>
                  <a:cxn ang="0">
                    <a:pos x="T6" y="T7"/>
                  </a:cxn>
                  <a:cxn ang="0">
                    <a:pos x="T8" y="T9"/>
                  </a:cxn>
                </a:cxnLst>
                <a:rect l="0" t="0" r="r" b="b"/>
                <a:pathLst>
                  <a:path w="29" h="81">
                    <a:moveTo>
                      <a:pt x="0" y="75"/>
                    </a:moveTo>
                    <a:lnTo>
                      <a:pt x="17" y="0"/>
                    </a:lnTo>
                    <a:lnTo>
                      <a:pt x="29" y="6"/>
                    </a:lnTo>
                    <a:lnTo>
                      <a:pt x="12" y="81"/>
                    </a:lnTo>
                    <a:lnTo>
                      <a:pt x="0"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Freeform 438"/>
              <p:cNvSpPr>
                <a:spLocks noEditPoints="1"/>
              </p:cNvSpPr>
              <p:nvPr userDrawn="1"/>
            </p:nvSpPr>
            <p:spPr bwMode="auto">
              <a:xfrm>
                <a:off x="8326" y="5051"/>
                <a:ext cx="194" cy="161"/>
              </a:xfrm>
              <a:custGeom>
                <a:avLst/>
                <a:gdLst>
                  <a:gd name="T0" fmla="*/ 76 w 98"/>
                  <a:gd name="T1" fmla="*/ 13 h 82"/>
                  <a:gd name="T2" fmla="*/ 94 w 98"/>
                  <a:gd name="T3" fmla="*/ 49 h 82"/>
                  <a:gd name="T4" fmla="*/ 86 w 98"/>
                  <a:gd name="T5" fmla="*/ 82 h 82"/>
                  <a:gd name="T6" fmla="*/ 0 w 98"/>
                  <a:gd name="T7" fmla="*/ 52 h 82"/>
                  <a:gd name="T8" fmla="*/ 6 w 98"/>
                  <a:gd name="T9" fmla="*/ 25 h 82"/>
                  <a:gd name="T10" fmla="*/ 34 w 98"/>
                  <a:gd name="T11" fmla="*/ 3 h 82"/>
                  <a:gd name="T12" fmla="*/ 55 w 98"/>
                  <a:gd name="T13" fmla="*/ 24 h 82"/>
                  <a:gd name="T14" fmla="*/ 55 w 98"/>
                  <a:gd name="T15" fmla="*/ 24 h 82"/>
                  <a:gd name="T16" fmla="*/ 76 w 98"/>
                  <a:gd name="T17" fmla="*/ 13 h 82"/>
                  <a:gd name="T18" fmla="*/ 13 w 98"/>
                  <a:gd name="T19" fmla="*/ 26 h 82"/>
                  <a:gd name="T20" fmla="*/ 8 w 98"/>
                  <a:gd name="T21" fmla="*/ 46 h 82"/>
                  <a:gd name="T22" fmla="*/ 44 w 98"/>
                  <a:gd name="T23" fmla="*/ 59 h 82"/>
                  <a:gd name="T24" fmla="*/ 49 w 98"/>
                  <a:gd name="T25" fmla="*/ 38 h 82"/>
                  <a:gd name="T26" fmla="*/ 33 w 98"/>
                  <a:gd name="T27" fmla="*/ 11 h 82"/>
                  <a:gd name="T28" fmla="*/ 13 w 98"/>
                  <a:gd name="T29" fmla="*/ 26 h 82"/>
                  <a:gd name="T30" fmla="*/ 74 w 98"/>
                  <a:gd name="T31" fmla="*/ 21 h 82"/>
                  <a:gd name="T32" fmla="*/ 56 w 98"/>
                  <a:gd name="T33" fmla="*/ 37 h 82"/>
                  <a:gd name="T34" fmla="*/ 50 w 98"/>
                  <a:gd name="T35" fmla="*/ 61 h 82"/>
                  <a:gd name="T36" fmla="*/ 82 w 98"/>
                  <a:gd name="T37" fmla="*/ 72 h 82"/>
                  <a:gd name="T38" fmla="*/ 87 w 98"/>
                  <a:gd name="T39" fmla="*/ 47 h 82"/>
                  <a:gd name="T40" fmla="*/ 74 w 98"/>
                  <a:gd name="T41" fmla="*/ 2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82">
                    <a:moveTo>
                      <a:pt x="76" y="13"/>
                    </a:moveTo>
                    <a:cubicBezTo>
                      <a:pt x="92" y="17"/>
                      <a:pt x="98" y="31"/>
                      <a:pt x="94" y="49"/>
                    </a:cubicBezTo>
                    <a:cubicBezTo>
                      <a:pt x="86" y="82"/>
                      <a:pt x="86" y="82"/>
                      <a:pt x="86" y="82"/>
                    </a:cubicBezTo>
                    <a:cubicBezTo>
                      <a:pt x="0" y="52"/>
                      <a:pt x="0" y="52"/>
                      <a:pt x="0" y="52"/>
                    </a:cubicBezTo>
                    <a:cubicBezTo>
                      <a:pt x="6" y="25"/>
                      <a:pt x="6" y="25"/>
                      <a:pt x="6" y="25"/>
                    </a:cubicBezTo>
                    <a:cubicBezTo>
                      <a:pt x="10" y="7"/>
                      <a:pt x="21" y="0"/>
                      <a:pt x="34" y="3"/>
                    </a:cubicBezTo>
                    <a:cubicBezTo>
                      <a:pt x="46" y="6"/>
                      <a:pt x="53" y="12"/>
                      <a:pt x="55" y="24"/>
                    </a:cubicBezTo>
                    <a:cubicBezTo>
                      <a:pt x="55" y="24"/>
                      <a:pt x="55" y="24"/>
                      <a:pt x="55" y="24"/>
                    </a:cubicBezTo>
                    <a:cubicBezTo>
                      <a:pt x="59" y="15"/>
                      <a:pt x="67" y="11"/>
                      <a:pt x="76" y="13"/>
                    </a:cubicBezTo>
                    <a:close/>
                    <a:moveTo>
                      <a:pt x="13" y="26"/>
                    </a:moveTo>
                    <a:cubicBezTo>
                      <a:pt x="8" y="46"/>
                      <a:pt x="8" y="46"/>
                      <a:pt x="8" y="46"/>
                    </a:cubicBezTo>
                    <a:cubicBezTo>
                      <a:pt x="44" y="59"/>
                      <a:pt x="44" y="59"/>
                      <a:pt x="44" y="59"/>
                    </a:cubicBezTo>
                    <a:cubicBezTo>
                      <a:pt x="49" y="38"/>
                      <a:pt x="49" y="38"/>
                      <a:pt x="49" y="38"/>
                    </a:cubicBezTo>
                    <a:cubicBezTo>
                      <a:pt x="52" y="24"/>
                      <a:pt x="48" y="14"/>
                      <a:pt x="33" y="11"/>
                    </a:cubicBezTo>
                    <a:cubicBezTo>
                      <a:pt x="23" y="8"/>
                      <a:pt x="16" y="13"/>
                      <a:pt x="13" y="26"/>
                    </a:cubicBezTo>
                    <a:close/>
                    <a:moveTo>
                      <a:pt x="74" y="21"/>
                    </a:moveTo>
                    <a:cubicBezTo>
                      <a:pt x="65" y="19"/>
                      <a:pt x="59" y="24"/>
                      <a:pt x="56" y="37"/>
                    </a:cubicBezTo>
                    <a:cubicBezTo>
                      <a:pt x="50" y="61"/>
                      <a:pt x="50" y="61"/>
                      <a:pt x="50" y="61"/>
                    </a:cubicBezTo>
                    <a:cubicBezTo>
                      <a:pt x="82" y="72"/>
                      <a:pt x="82" y="72"/>
                      <a:pt x="82" y="72"/>
                    </a:cubicBezTo>
                    <a:cubicBezTo>
                      <a:pt x="87" y="47"/>
                      <a:pt x="87" y="47"/>
                      <a:pt x="87" y="47"/>
                    </a:cubicBezTo>
                    <a:cubicBezTo>
                      <a:pt x="90" y="34"/>
                      <a:pt x="86" y="24"/>
                      <a:pt x="74"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439"/>
              <p:cNvSpPr>
                <a:spLocks noEditPoints="1"/>
              </p:cNvSpPr>
              <p:nvPr userDrawn="1"/>
            </p:nvSpPr>
            <p:spPr bwMode="auto">
              <a:xfrm>
                <a:off x="8419" y="4921"/>
                <a:ext cx="135" cy="132"/>
              </a:xfrm>
              <a:custGeom>
                <a:avLst/>
                <a:gdLst>
                  <a:gd name="T0" fmla="*/ 31 w 68"/>
                  <a:gd name="T1" fmla="*/ 55 h 67"/>
                  <a:gd name="T2" fmla="*/ 34 w 68"/>
                  <a:gd name="T3" fmla="*/ 55 h 67"/>
                  <a:gd name="T4" fmla="*/ 59 w 68"/>
                  <a:gd name="T5" fmla="*/ 41 h 67"/>
                  <a:gd name="T6" fmla="*/ 52 w 68"/>
                  <a:gd name="T7" fmla="*/ 17 h 67"/>
                  <a:gd name="T8" fmla="*/ 55 w 68"/>
                  <a:gd name="T9" fmla="*/ 11 h 67"/>
                  <a:gd name="T10" fmla="*/ 65 w 68"/>
                  <a:gd name="T11" fmla="*/ 43 h 67"/>
                  <a:gd name="T12" fmla="*/ 33 w 68"/>
                  <a:gd name="T13" fmla="*/ 63 h 67"/>
                  <a:gd name="T14" fmla="*/ 5 w 68"/>
                  <a:gd name="T15" fmla="*/ 22 h 67"/>
                  <a:gd name="T16" fmla="*/ 36 w 68"/>
                  <a:gd name="T17" fmla="*/ 3 h 67"/>
                  <a:gd name="T18" fmla="*/ 43 w 68"/>
                  <a:gd name="T19" fmla="*/ 6 h 67"/>
                  <a:gd name="T20" fmla="*/ 31 w 68"/>
                  <a:gd name="T21" fmla="*/ 55 h 67"/>
                  <a:gd name="T22" fmla="*/ 26 w 68"/>
                  <a:gd name="T23" fmla="*/ 52 h 67"/>
                  <a:gd name="T24" fmla="*/ 35 w 68"/>
                  <a:gd name="T25" fmla="*/ 11 h 67"/>
                  <a:gd name="T26" fmla="*/ 34 w 68"/>
                  <a:gd name="T27" fmla="*/ 11 h 67"/>
                  <a:gd name="T28" fmla="*/ 11 w 68"/>
                  <a:gd name="T29" fmla="*/ 24 h 67"/>
                  <a:gd name="T30" fmla="*/ 26 w 68"/>
                  <a:gd name="T31"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67">
                    <a:moveTo>
                      <a:pt x="31" y="55"/>
                    </a:moveTo>
                    <a:cubicBezTo>
                      <a:pt x="32" y="55"/>
                      <a:pt x="33" y="55"/>
                      <a:pt x="34" y="55"/>
                    </a:cubicBezTo>
                    <a:cubicBezTo>
                      <a:pt x="47" y="58"/>
                      <a:pt x="56" y="52"/>
                      <a:pt x="59" y="41"/>
                    </a:cubicBezTo>
                    <a:cubicBezTo>
                      <a:pt x="61" y="32"/>
                      <a:pt x="59" y="23"/>
                      <a:pt x="52" y="17"/>
                    </a:cubicBezTo>
                    <a:cubicBezTo>
                      <a:pt x="55" y="11"/>
                      <a:pt x="55" y="11"/>
                      <a:pt x="55" y="11"/>
                    </a:cubicBezTo>
                    <a:cubicBezTo>
                      <a:pt x="64" y="18"/>
                      <a:pt x="68" y="30"/>
                      <a:pt x="65" y="43"/>
                    </a:cubicBezTo>
                    <a:cubicBezTo>
                      <a:pt x="61" y="58"/>
                      <a:pt x="49" y="67"/>
                      <a:pt x="33" y="63"/>
                    </a:cubicBezTo>
                    <a:cubicBezTo>
                      <a:pt x="13" y="58"/>
                      <a:pt x="0" y="41"/>
                      <a:pt x="5" y="22"/>
                    </a:cubicBezTo>
                    <a:cubicBezTo>
                      <a:pt x="8" y="7"/>
                      <a:pt x="20" y="0"/>
                      <a:pt x="36" y="3"/>
                    </a:cubicBezTo>
                    <a:cubicBezTo>
                      <a:pt x="38" y="4"/>
                      <a:pt x="41" y="5"/>
                      <a:pt x="43" y="6"/>
                    </a:cubicBezTo>
                    <a:lnTo>
                      <a:pt x="31" y="55"/>
                    </a:lnTo>
                    <a:close/>
                    <a:moveTo>
                      <a:pt x="26" y="52"/>
                    </a:moveTo>
                    <a:cubicBezTo>
                      <a:pt x="35" y="11"/>
                      <a:pt x="35" y="11"/>
                      <a:pt x="35" y="11"/>
                    </a:cubicBezTo>
                    <a:cubicBezTo>
                      <a:pt x="34" y="11"/>
                      <a:pt x="34" y="11"/>
                      <a:pt x="34" y="11"/>
                    </a:cubicBezTo>
                    <a:cubicBezTo>
                      <a:pt x="22" y="8"/>
                      <a:pt x="13" y="13"/>
                      <a:pt x="11" y="24"/>
                    </a:cubicBezTo>
                    <a:cubicBezTo>
                      <a:pt x="8" y="36"/>
                      <a:pt x="15" y="47"/>
                      <a:pt x="2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8" name="Freeform 440"/>
              <p:cNvSpPr>
                <a:spLocks/>
              </p:cNvSpPr>
              <p:nvPr userDrawn="1"/>
            </p:nvSpPr>
            <p:spPr bwMode="auto">
              <a:xfrm>
                <a:off x="8413" y="4652"/>
                <a:ext cx="204" cy="191"/>
              </a:xfrm>
              <a:custGeom>
                <a:avLst/>
                <a:gdLst>
                  <a:gd name="T0" fmla="*/ 52 w 103"/>
                  <a:gd name="T1" fmla="*/ 45 h 97"/>
                  <a:gd name="T2" fmla="*/ 60 w 103"/>
                  <a:gd name="T3" fmla="*/ 7 h 97"/>
                  <a:gd name="T4" fmla="*/ 103 w 103"/>
                  <a:gd name="T5" fmla="*/ 22 h 97"/>
                  <a:gd name="T6" fmla="*/ 101 w 103"/>
                  <a:gd name="T7" fmla="*/ 28 h 97"/>
                  <a:gd name="T8" fmla="*/ 84 w 103"/>
                  <a:gd name="T9" fmla="*/ 23 h 97"/>
                  <a:gd name="T10" fmla="*/ 84 w 103"/>
                  <a:gd name="T11" fmla="*/ 23 h 97"/>
                  <a:gd name="T12" fmla="*/ 95 w 103"/>
                  <a:gd name="T13" fmla="*/ 62 h 97"/>
                  <a:gd name="T14" fmla="*/ 47 w 103"/>
                  <a:gd name="T15" fmla="*/ 91 h 97"/>
                  <a:gd name="T16" fmla="*/ 6 w 103"/>
                  <a:gd name="T17" fmla="*/ 31 h 97"/>
                  <a:gd name="T18" fmla="*/ 43 w 103"/>
                  <a:gd name="T19" fmla="*/ 1 h 97"/>
                  <a:gd name="T20" fmla="*/ 43 w 103"/>
                  <a:gd name="T21" fmla="*/ 9 h 97"/>
                  <a:gd name="T22" fmla="*/ 13 w 103"/>
                  <a:gd name="T23" fmla="*/ 33 h 97"/>
                  <a:gd name="T24" fmla="*/ 48 w 103"/>
                  <a:gd name="T25" fmla="*/ 83 h 97"/>
                  <a:gd name="T26" fmla="*/ 88 w 103"/>
                  <a:gd name="T27" fmla="*/ 60 h 97"/>
                  <a:gd name="T28" fmla="*/ 65 w 103"/>
                  <a:gd name="T29" fmla="*/ 17 h 97"/>
                  <a:gd name="T30" fmla="*/ 58 w 103"/>
                  <a:gd name="T31" fmla="*/ 47 h 97"/>
                  <a:gd name="T32" fmla="*/ 52 w 103"/>
                  <a:gd name="T33" fmla="*/ 4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97">
                    <a:moveTo>
                      <a:pt x="52" y="45"/>
                    </a:moveTo>
                    <a:cubicBezTo>
                      <a:pt x="60" y="7"/>
                      <a:pt x="60" y="7"/>
                      <a:pt x="60" y="7"/>
                    </a:cubicBezTo>
                    <a:cubicBezTo>
                      <a:pt x="103" y="22"/>
                      <a:pt x="103" y="22"/>
                      <a:pt x="103" y="22"/>
                    </a:cubicBezTo>
                    <a:cubicBezTo>
                      <a:pt x="101" y="28"/>
                      <a:pt x="101" y="28"/>
                      <a:pt x="101" y="28"/>
                    </a:cubicBezTo>
                    <a:cubicBezTo>
                      <a:pt x="84" y="23"/>
                      <a:pt x="84" y="23"/>
                      <a:pt x="84" y="23"/>
                    </a:cubicBezTo>
                    <a:cubicBezTo>
                      <a:pt x="84" y="23"/>
                      <a:pt x="84" y="23"/>
                      <a:pt x="84" y="23"/>
                    </a:cubicBezTo>
                    <a:cubicBezTo>
                      <a:pt x="94" y="33"/>
                      <a:pt x="99" y="48"/>
                      <a:pt x="95" y="62"/>
                    </a:cubicBezTo>
                    <a:cubicBezTo>
                      <a:pt x="90" y="85"/>
                      <a:pt x="71" y="97"/>
                      <a:pt x="47" y="91"/>
                    </a:cubicBezTo>
                    <a:cubicBezTo>
                      <a:pt x="18" y="85"/>
                      <a:pt x="0" y="59"/>
                      <a:pt x="6" y="31"/>
                    </a:cubicBezTo>
                    <a:cubicBezTo>
                      <a:pt x="11" y="11"/>
                      <a:pt x="26" y="0"/>
                      <a:pt x="43" y="1"/>
                    </a:cubicBezTo>
                    <a:cubicBezTo>
                      <a:pt x="43" y="9"/>
                      <a:pt x="43" y="9"/>
                      <a:pt x="43" y="9"/>
                    </a:cubicBezTo>
                    <a:cubicBezTo>
                      <a:pt x="28" y="8"/>
                      <a:pt x="17" y="17"/>
                      <a:pt x="13" y="33"/>
                    </a:cubicBezTo>
                    <a:cubicBezTo>
                      <a:pt x="8" y="57"/>
                      <a:pt x="23" y="78"/>
                      <a:pt x="48" y="83"/>
                    </a:cubicBezTo>
                    <a:cubicBezTo>
                      <a:pt x="69" y="88"/>
                      <a:pt x="84" y="78"/>
                      <a:pt x="88" y="60"/>
                    </a:cubicBezTo>
                    <a:cubicBezTo>
                      <a:pt x="93" y="42"/>
                      <a:pt x="84" y="25"/>
                      <a:pt x="65" y="17"/>
                    </a:cubicBezTo>
                    <a:cubicBezTo>
                      <a:pt x="58" y="47"/>
                      <a:pt x="58" y="47"/>
                      <a:pt x="58" y="47"/>
                    </a:cubicBezTo>
                    <a:lnTo>
                      <a:pt x="52"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Freeform 441"/>
              <p:cNvSpPr>
                <a:spLocks/>
              </p:cNvSpPr>
              <p:nvPr userDrawn="1"/>
            </p:nvSpPr>
            <p:spPr bwMode="auto">
              <a:xfrm>
                <a:off x="8514" y="4554"/>
                <a:ext cx="117" cy="100"/>
              </a:xfrm>
              <a:custGeom>
                <a:avLst/>
                <a:gdLst>
                  <a:gd name="T0" fmla="*/ 7 w 59"/>
                  <a:gd name="T1" fmla="*/ 0 h 51"/>
                  <a:gd name="T2" fmla="*/ 13 w 59"/>
                  <a:gd name="T3" fmla="*/ 2 h 51"/>
                  <a:gd name="T4" fmla="*/ 11 w 59"/>
                  <a:gd name="T5" fmla="*/ 8 h 51"/>
                  <a:gd name="T6" fmla="*/ 28 w 59"/>
                  <a:gd name="T7" fmla="*/ 33 h 51"/>
                  <a:gd name="T8" fmla="*/ 59 w 59"/>
                  <a:gd name="T9" fmla="*/ 43 h 51"/>
                  <a:gd name="T10" fmla="*/ 57 w 59"/>
                  <a:gd name="T11" fmla="*/ 51 h 51"/>
                  <a:gd name="T12" fmla="*/ 0 w 59"/>
                  <a:gd name="T13" fmla="*/ 31 h 51"/>
                  <a:gd name="T14" fmla="*/ 1 w 59"/>
                  <a:gd name="T15" fmla="*/ 24 h 51"/>
                  <a:gd name="T16" fmla="*/ 12 w 59"/>
                  <a:gd name="T17" fmla="*/ 27 h 51"/>
                  <a:gd name="T18" fmla="*/ 12 w 59"/>
                  <a:gd name="T19" fmla="*/ 27 h 51"/>
                  <a:gd name="T20" fmla="*/ 4 w 59"/>
                  <a:gd name="T21" fmla="*/ 6 h 51"/>
                  <a:gd name="T22" fmla="*/ 7 w 59"/>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51">
                    <a:moveTo>
                      <a:pt x="7" y="0"/>
                    </a:moveTo>
                    <a:cubicBezTo>
                      <a:pt x="13" y="2"/>
                      <a:pt x="13" y="2"/>
                      <a:pt x="13" y="2"/>
                    </a:cubicBezTo>
                    <a:cubicBezTo>
                      <a:pt x="12" y="4"/>
                      <a:pt x="11" y="6"/>
                      <a:pt x="11" y="8"/>
                    </a:cubicBezTo>
                    <a:cubicBezTo>
                      <a:pt x="8" y="18"/>
                      <a:pt x="14" y="28"/>
                      <a:pt x="28" y="33"/>
                    </a:cubicBezTo>
                    <a:cubicBezTo>
                      <a:pt x="59" y="43"/>
                      <a:pt x="59" y="43"/>
                      <a:pt x="59" y="43"/>
                    </a:cubicBezTo>
                    <a:cubicBezTo>
                      <a:pt x="57" y="51"/>
                      <a:pt x="57" y="51"/>
                      <a:pt x="57" y="51"/>
                    </a:cubicBezTo>
                    <a:cubicBezTo>
                      <a:pt x="0" y="31"/>
                      <a:pt x="0" y="31"/>
                      <a:pt x="0" y="31"/>
                    </a:cubicBezTo>
                    <a:cubicBezTo>
                      <a:pt x="1" y="24"/>
                      <a:pt x="1" y="24"/>
                      <a:pt x="1" y="24"/>
                    </a:cubicBezTo>
                    <a:cubicBezTo>
                      <a:pt x="12" y="27"/>
                      <a:pt x="12" y="27"/>
                      <a:pt x="12" y="27"/>
                    </a:cubicBezTo>
                    <a:cubicBezTo>
                      <a:pt x="12" y="27"/>
                      <a:pt x="12" y="27"/>
                      <a:pt x="12" y="27"/>
                    </a:cubicBezTo>
                    <a:cubicBezTo>
                      <a:pt x="5" y="22"/>
                      <a:pt x="3" y="13"/>
                      <a:pt x="4" y="6"/>
                    </a:cubicBezTo>
                    <a:cubicBezTo>
                      <a:pt x="5" y="3"/>
                      <a:pt x="6" y="2"/>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Freeform 442"/>
              <p:cNvSpPr>
                <a:spLocks noEditPoints="1"/>
              </p:cNvSpPr>
              <p:nvPr userDrawn="1"/>
            </p:nvSpPr>
            <p:spPr bwMode="auto">
              <a:xfrm>
                <a:off x="8534" y="4428"/>
                <a:ext cx="135" cy="132"/>
              </a:xfrm>
              <a:custGeom>
                <a:avLst/>
                <a:gdLst>
                  <a:gd name="T0" fmla="*/ 31 w 68"/>
                  <a:gd name="T1" fmla="*/ 55 h 67"/>
                  <a:gd name="T2" fmla="*/ 34 w 68"/>
                  <a:gd name="T3" fmla="*/ 56 h 67"/>
                  <a:gd name="T4" fmla="*/ 59 w 68"/>
                  <a:gd name="T5" fmla="*/ 41 h 67"/>
                  <a:gd name="T6" fmla="*/ 52 w 68"/>
                  <a:gd name="T7" fmla="*/ 18 h 67"/>
                  <a:gd name="T8" fmla="*/ 55 w 68"/>
                  <a:gd name="T9" fmla="*/ 12 h 67"/>
                  <a:gd name="T10" fmla="*/ 65 w 68"/>
                  <a:gd name="T11" fmla="*/ 43 h 67"/>
                  <a:gd name="T12" fmla="*/ 33 w 68"/>
                  <a:gd name="T13" fmla="*/ 63 h 67"/>
                  <a:gd name="T14" fmla="*/ 5 w 68"/>
                  <a:gd name="T15" fmla="*/ 22 h 67"/>
                  <a:gd name="T16" fmla="*/ 35 w 68"/>
                  <a:gd name="T17" fmla="*/ 4 h 67"/>
                  <a:gd name="T18" fmla="*/ 43 w 68"/>
                  <a:gd name="T19" fmla="*/ 6 h 67"/>
                  <a:gd name="T20" fmla="*/ 31 w 68"/>
                  <a:gd name="T21" fmla="*/ 55 h 67"/>
                  <a:gd name="T22" fmla="*/ 26 w 68"/>
                  <a:gd name="T23" fmla="*/ 53 h 67"/>
                  <a:gd name="T24" fmla="*/ 35 w 68"/>
                  <a:gd name="T25" fmla="*/ 11 h 67"/>
                  <a:gd name="T26" fmla="*/ 34 w 68"/>
                  <a:gd name="T27" fmla="*/ 11 h 67"/>
                  <a:gd name="T28" fmla="*/ 11 w 68"/>
                  <a:gd name="T29" fmla="*/ 24 h 67"/>
                  <a:gd name="T30" fmla="*/ 26 w 68"/>
                  <a:gd name="T31" fmla="*/ 5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67">
                    <a:moveTo>
                      <a:pt x="31" y="55"/>
                    </a:moveTo>
                    <a:cubicBezTo>
                      <a:pt x="32" y="55"/>
                      <a:pt x="33" y="56"/>
                      <a:pt x="34" y="56"/>
                    </a:cubicBezTo>
                    <a:cubicBezTo>
                      <a:pt x="47" y="59"/>
                      <a:pt x="56" y="53"/>
                      <a:pt x="59" y="41"/>
                    </a:cubicBezTo>
                    <a:cubicBezTo>
                      <a:pt x="61" y="32"/>
                      <a:pt x="58" y="24"/>
                      <a:pt x="52" y="18"/>
                    </a:cubicBezTo>
                    <a:cubicBezTo>
                      <a:pt x="55" y="12"/>
                      <a:pt x="55" y="12"/>
                      <a:pt x="55" y="12"/>
                    </a:cubicBezTo>
                    <a:cubicBezTo>
                      <a:pt x="64" y="19"/>
                      <a:pt x="68" y="31"/>
                      <a:pt x="65" y="43"/>
                    </a:cubicBezTo>
                    <a:cubicBezTo>
                      <a:pt x="61" y="59"/>
                      <a:pt x="49" y="67"/>
                      <a:pt x="33" y="63"/>
                    </a:cubicBezTo>
                    <a:cubicBezTo>
                      <a:pt x="13" y="59"/>
                      <a:pt x="0" y="41"/>
                      <a:pt x="5" y="22"/>
                    </a:cubicBezTo>
                    <a:cubicBezTo>
                      <a:pt x="8" y="8"/>
                      <a:pt x="20" y="0"/>
                      <a:pt x="35" y="4"/>
                    </a:cubicBezTo>
                    <a:cubicBezTo>
                      <a:pt x="38" y="4"/>
                      <a:pt x="41" y="5"/>
                      <a:pt x="43" y="6"/>
                    </a:cubicBezTo>
                    <a:lnTo>
                      <a:pt x="31" y="55"/>
                    </a:lnTo>
                    <a:close/>
                    <a:moveTo>
                      <a:pt x="26" y="53"/>
                    </a:moveTo>
                    <a:cubicBezTo>
                      <a:pt x="35" y="11"/>
                      <a:pt x="35" y="11"/>
                      <a:pt x="35" y="11"/>
                    </a:cubicBezTo>
                    <a:cubicBezTo>
                      <a:pt x="34" y="11"/>
                      <a:pt x="34" y="11"/>
                      <a:pt x="34" y="11"/>
                    </a:cubicBezTo>
                    <a:cubicBezTo>
                      <a:pt x="21" y="8"/>
                      <a:pt x="13" y="13"/>
                      <a:pt x="11" y="24"/>
                    </a:cubicBezTo>
                    <a:cubicBezTo>
                      <a:pt x="8" y="37"/>
                      <a:pt x="15" y="47"/>
                      <a:pt x="26"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Freeform 443"/>
              <p:cNvSpPr>
                <a:spLocks noEditPoints="1"/>
              </p:cNvSpPr>
              <p:nvPr userDrawn="1"/>
            </p:nvSpPr>
            <p:spPr bwMode="auto">
              <a:xfrm>
                <a:off x="8568" y="4289"/>
                <a:ext cx="133" cy="132"/>
              </a:xfrm>
              <a:custGeom>
                <a:avLst/>
                <a:gdLst>
                  <a:gd name="T0" fmla="*/ 31 w 67"/>
                  <a:gd name="T1" fmla="*/ 55 h 67"/>
                  <a:gd name="T2" fmla="*/ 33 w 67"/>
                  <a:gd name="T3" fmla="*/ 56 h 67"/>
                  <a:gd name="T4" fmla="*/ 58 w 67"/>
                  <a:gd name="T5" fmla="*/ 41 h 67"/>
                  <a:gd name="T6" fmla="*/ 51 w 67"/>
                  <a:gd name="T7" fmla="*/ 17 h 67"/>
                  <a:gd name="T8" fmla="*/ 55 w 67"/>
                  <a:gd name="T9" fmla="*/ 11 h 67"/>
                  <a:gd name="T10" fmla="*/ 64 w 67"/>
                  <a:gd name="T11" fmla="*/ 43 h 67"/>
                  <a:gd name="T12" fmla="*/ 32 w 67"/>
                  <a:gd name="T13" fmla="*/ 63 h 67"/>
                  <a:gd name="T14" fmla="*/ 4 w 67"/>
                  <a:gd name="T15" fmla="*/ 22 h 67"/>
                  <a:gd name="T16" fmla="*/ 35 w 67"/>
                  <a:gd name="T17" fmla="*/ 3 h 67"/>
                  <a:gd name="T18" fmla="*/ 42 w 67"/>
                  <a:gd name="T19" fmla="*/ 6 h 67"/>
                  <a:gd name="T20" fmla="*/ 31 w 67"/>
                  <a:gd name="T21" fmla="*/ 55 h 67"/>
                  <a:gd name="T22" fmla="*/ 25 w 67"/>
                  <a:gd name="T23" fmla="*/ 53 h 67"/>
                  <a:gd name="T24" fmla="*/ 35 w 67"/>
                  <a:gd name="T25" fmla="*/ 11 h 67"/>
                  <a:gd name="T26" fmla="*/ 33 w 67"/>
                  <a:gd name="T27" fmla="*/ 11 h 67"/>
                  <a:gd name="T28" fmla="*/ 10 w 67"/>
                  <a:gd name="T29" fmla="*/ 24 h 67"/>
                  <a:gd name="T30" fmla="*/ 25 w 67"/>
                  <a:gd name="T31" fmla="*/ 5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67">
                    <a:moveTo>
                      <a:pt x="31" y="55"/>
                    </a:moveTo>
                    <a:cubicBezTo>
                      <a:pt x="31" y="55"/>
                      <a:pt x="32" y="55"/>
                      <a:pt x="33" y="56"/>
                    </a:cubicBezTo>
                    <a:cubicBezTo>
                      <a:pt x="46" y="59"/>
                      <a:pt x="55" y="52"/>
                      <a:pt x="58" y="41"/>
                    </a:cubicBezTo>
                    <a:cubicBezTo>
                      <a:pt x="60" y="32"/>
                      <a:pt x="58" y="23"/>
                      <a:pt x="51" y="17"/>
                    </a:cubicBezTo>
                    <a:cubicBezTo>
                      <a:pt x="55" y="11"/>
                      <a:pt x="55" y="11"/>
                      <a:pt x="55" y="11"/>
                    </a:cubicBezTo>
                    <a:cubicBezTo>
                      <a:pt x="63" y="18"/>
                      <a:pt x="67" y="31"/>
                      <a:pt x="64" y="43"/>
                    </a:cubicBezTo>
                    <a:cubicBezTo>
                      <a:pt x="61" y="58"/>
                      <a:pt x="48" y="67"/>
                      <a:pt x="32" y="63"/>
                    </a:cubicBezTo>
                    <a:cubicBezTo>
                      <a:pt x="12" y="59"/>
                      <a:pt x="0" y="41"/>
                      <a:pt x="4" y="22"/>
                    </a:cubicBezTo>
                    <a:cubicBezTo>
                      <a:pt x="8" y="8"/>
                      <a:pt x="19" y="0"/>
                      <a:pt x="35" y="3"/>
                    </a:cubicBezTo>
                    <a:cubicBezTo>
                      <a:pt x="37" y="4"/>
                      <a:pt x="40" y="5"/>
                      <a:pt x="42" y="6"/>
                    </a:cubicBezTo>
                    <a:lnTo>
                      <a:pt x="31" y="55"/>
                    </a:lnTo>
                    <a:close/>
                    <a:moveTo>
                      <a:pt x="25" y="53"/>
                    </a:moveTo>
                    <a:cubicBezTo>
                      <a:pt x="35" y="11"/>
                      <a:pt x="35" y="11"/>
                      <a:pt x="35" y="11"/>
                    </a:cubicBezTo>
                    <a:cubicBezTo>
                      <a:pt x="33" y="11"/>
                      <a:pt x="33" y="11"/>
                      <a:pt x="33" y="11"/>
                    </a:cubicBezTo>
                    <a:cubicBezTo>
                      <a:pt x="21" y="8"/>
                      <a:pt x="13" y="13"/>
                      <a:pt x="10" y="24"/>
                    </a:cubicBezTo>
                    <a:cubicBezTo>
                      <a:pt x="7" y="37"/>
                      <a:pt x="14" y="47"/>
                      <a:pt x="25"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Freeform 444"/>
              <p:cNvSpPr>
                <a:spLocks/>
              </p:cNvSpPr>
              <p:nvPr userDrawn="1"/>
            </p:nvSpPr>
            <p:spPr bwMode="auto">
              <a:xfrm>
                <a:off x="8600" y="4152"/>
                <a:ext cx="136" cy="129"/>
              </a:xfrm>
              <a:custGeom>
                <a:avLst/>
                <a:gdLst>
                  <a:gd name="T0" fmla="*/ 29 w 69"/>
                  <a:gd name="T1" fmla="*/ 3 h 66"/>
                  <a:gd name="T2" fmla="*/ 33 w 69"/>
                  <a:gd name="T3" fmla="*/ 4 h 66"/>
                  <a:gd name="T4" fmla="*/ 69 w 69"/>
                  <a:gd name="T5" fmla="*/ 17 h 66"/>
                  <a:gd name="T6" fmla="*/ 67 w 69"/>
                  <a:gd name="T7" fmla="*/ 24 h 66"/>
                  <a:gd name="T8" fmla="*/ 34 w 69"/>
                  <a:gd name="T9" fmla="*/ 13 h 66"/>
                  <a:gd name="T10" fmla="*/ 29 w 69"/>
                  <a:gd name="T11" fmla="*/ 11 h 66"/>
                  <a:gd name="T12" fmla="*/ 11 w 69"/>
                  <a:gd name="T13" fmla="*/ 22 h 66"/>
                  <a:gd name="T14" fmla="*/ 27 w 69"/>
                  <a:gd name="T15" fmla="*/ 48 h 66"/>
                  <a:gd name="T16" fmla="*/ 59 w 69"/>
                  <a:gd name="T17" fmla="*/ 59 h 66"/>
                  <a:gd name="T18" fmla="*/ 58 w 69"/>
                  <a:gd name="T19" fmla="*/ 66 h 66"/>
                  <a:gd name="T20" fmla="*/ 0 w 69"/>
                  <a:gd name="T21" fmla="*/ 47 h 66"/>
                  <a:gd name="T22" fmla="*/ 2 w 69"/>
                  <a:gd name="T23" fmla="*/ 40 h 66"/>
                  <a:gd name="T24" fmla="*/ 12 w 69"/>
                  <a:gd name="T25" fmla="*/ 43 h 66"/>
                  <a:gd name="T26" fmla="*/ 12 w 69"/>
                  <a:gd name="T27" fmla="*/ 43 h 66"/>
                  <a:gd name="T28" fmla="*/ 5 w 69"/>
                  <a:gd name="T29" fmla="*/ 18 h 66"/>
                  <a:gd name="T30" fmla="*/ 29 w 69"/>
                  <a:gd name="T31" fmla="*/ 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66">
                    <a:moveTo>
                      <a:pt x="29" y="3"/>
                    </a:moveTo>
                    <a:cubicBezTo>
                      <a:pt x="31" y="4"/>
                      <a:pt x="32" y="4"/>
                      <a:pt x="33" y="4"/>
                    </a:cubicBezTo>
                    <a:cubicBezTo>
                      <a:pt x="69" y="17"/>
                      <a:pt x="69" y="17"/>
                      <a:pt x="69" y="17"/>
                    </a:cubicBezTo>
                    <a:cubicBezTo>
                      <a:pt x="67" y="24"/>
                      <a:pt x="67" y="24"/>
                      <a:pt x="67" y="24"/>
                    </a:cubicBezTo>
                    <a:cubicBezTo>
                      <a:pt x="34" y="13"/>
                      <a:pt x="34" y="13"/>
                      <a:pt x="34" y="13"/>
                    </a:cubicBezTo>
                    <a:cubicBezTo>
                      <a:pt x="32" y="12"/>
                      <a:pt x="31" y="12"/>
                      <a:pt x="29" y="11"/>
                    </a:cubicBezTo>
                    <a:cubicBezTo>
                      <a:pt x="19" y="9"/>
                      <a:pt x="13" y="13"/>
                      <a:pt x="11" y="22"/>
                    </a:cubicBezTo>
                    <a:cubicBezTo>
                      <a:pt x="9" y="33"/>
                      <a:pt x="14" y="43"/>
                      <a:pt x="27" y="48"/>
                    </a:cubicBezTo>
                    <a:cubicBezTo>
                      <a:pt x="59" y="59"/>
                      <a:pt x="59" y="59"/>
                      <a:pt x="59" y="59"/>
                    </a:cubicBezTo>
                    <a:cubicBezTo>
                      <a:pt x="58" y="66"/>
                      <a:pt x="58" y="66"/>
                      <a:pt x="58" y="66"/>
                    </a:cubicBezTo>
                    <a:cubicBezTo>
                      <a:pt x="0" y="47"/>
                      <a:pt x="0" y="47"/>
                      <a:pt x="0" y="47"/>
                    </a:cubicBezTo>
                    <a:cubicBezTo>
                      <a:pt x="2" y="40"/>
                      <a:pt x="2" y="40"/>
                      <a:pt x="2" y="40"/>
                    </a:cubicBezTo>
                    <a:cubicBezTo>
                      <a:pt x="12" y="43"/>
                      <a:pt x="12" y="43"/>
                      <a:pt x="12" y="43"/>
                    </a:cubicBezTo>
                    <a:cubicBezTo>
                      <a:pt x="12" y="43"/>
                      <a:pt x="12" y="43"/>
                      <a:pt x="12" y="43"/>
                    </a:cubicBezTo>
                    <a:cubicBezTo>
                      <a:pt x="6" y="36"/>
                      <a:pt x="3" y="27"/>
                      <a:pt x="5" y="18"/>
                    </a:cubicBezTo>
                    <a:cubicBezTo>
                      <a:pt x="8" y="6"/>
                      <a:pt x="17" y="0"/>
                      <a:pt x="2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 name="Freeform 445"/>
              <p:cNvSpPr>
                <a:spLocks/>
              </p:cNvSpPr>
              <p:nvPr userDrawn="1"/>
            </p:nvSpPr>
            <p:spPr bwMode="auto">
              <a:xfrm>
                <a:off x="8687" y="3985"/>
                <a:ext cx="29" cy="78"/>
              </a:xfrm>
              <a:custGeom>
                <a:avLst/>
                <a:gdLst>
                  <a:gd name="T0" fmla="*/ 0 w 29"/>
                  <a:gd name="T1" fmla="*/ 74 h 78"/>
                  <a:gd name="T2" fmla="*/ 16 w 29"/>
                  <a:gd name="T3" fmla="*/ 0 h 78"/>
                  <a:gd name="T4" fmla="*/ 29 w 29"/>
                  <a:gd name="T5" fmla="*/ 4 h 78"/>
                  <a:gd name="T6" fmla="*/ 12 w 29"/>
                  <a:gd name="T7" fmla="*/ 78 h 78"/>
                  <a:gd name="T8" fmla="*/ 0 w 29"/>
                  <a:gd name="T9" fmla="*/ 74 h 78"/>
                </a:gdLst>
                <a:ahLst/>
                <a:cxnLst>
                  <a:cxn ang="0">
                    <a:pos x="T0" y="T1"/>
                  </a:cxn>
                  <a:cxn ang="0">
                    <a:pos x="T2" y="T3"/>
                  </a:cxn>
                  <a:cxn ang="0">
                    <a:pos x="T4" y="T5"/>
                  </a:cxn>
                  <a:cxn ang="0">
                    <a:pos x="T6" y="T7"/>
                  </a:cxn>
                  <a:cxn ang="0">
                    <a:pos x="T8" y="T9"/>
                  </a:cxn>
                </a:cxnLst>
                <a:rect l="0" t="0" r="r" b="b"/>
                <a:pathLst>
                  <a:path w="29" h="78">
                    <a:moveTo>
                      <a:pt x="0" y="74"/>
                    </a:moveTo>
                    <a:lnTo>
                      <a:pt x="16" y="0"/>
                    </a:lnTo>
                    <a:lnTo>
                      <a:pt x="29" y="4"/>
                    </a:lnTo>
                    <a:lnTo>
                      <a:pt x="12" y="78"/>
                    </a:lnTo>
                    <a:lnTo>
                      <a:pt x="0"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 name="Freeform 446"/>
              <p:cNvSpPr>
                <a:spLocks noEditPoints="1"/>
              </p:cNvSpPr>
              <p:nvPr userDrawn="1"/>
            </p:nvSpPr>
            <p:spPr bwMode="auto">
              <a:xfrm>
                <a:off x="8631" y="3743"/>
                <a:ext cx="194" cy="161"/>
              </a:xfrm>
              <a:custGeom>
                <a:avLst/>
                <a:gdLst>
                  <a:gd name="T0" fmla="*/ 75 w 98"/>
                  <a:gd name="T1" fmla="*/ 14 h 82"/>
                  <a:gd name="T2" fmla="*/ 93 w 98"/>
                  <a:gd name="T3" fmla="*/ 50 h 82"/>
                  <a:gd name="T4" fmla="*/ 86 w 98"/>
                  <a:gd name="T5" fmla="*/ 82 h 82"/>
                  <a:gd name="T6" fmla="*/ 0 w 98"/>
                  <a:gd name="T7" fmla="*/ 52 h 82"/>
                  <a:gd name="T8" fmla="*/ 6 w 98"/>
                  <a:gd name="T9" fmla="*/ 25 h 82"/>
                  <a:gd name="T10" fmla="*/ 34 w 98"/>
                  <a:gd name="T11" fmla="*/ 3 h 82"/>
                  <a:gd name="T12" fmla="*/ 54 w 98"/>
                  <a:gd name="T13" fmla="*/ 24 h 82"/>
                  <a:gd name="T14" fmla="*/ 54 w 98"/>
                  <a:gd name="T15" fmla="*/ 24 h 82"/>
                  <a:gd name="T16" fmla="*/ 75 w 98"/>
                  <a:gd name="T17" fmla="*/ 14 h 82"/>
                  <a:gd name="T18" fmla="*/ 13 w 98"/>
                  <a:gd name="T19" fmla="*/ 27 h 82"/>
                  <a:gd name="T20" fmla="*/ 8 w 98"/>
                  <a:gd name="T21" fmla="*/ 47 h 82"/>
                  <a:gd name="T22" fmla="*/ 44 w 98"/>
                  <a:gd name="T23" fmla="*/ 59 h 82"/>
                  <a:gd name="T24" fmla="*/ 48 w 98"/>
                  <a:gd name="T25" fmla="*/ 39 h 82"/>
                  <a:gd name="T26" fmla="*/ 33 w 98"/>
                  <a:gd name="T27" fmla="*/ 11 h 82"/>
                  <a:gd name="T28" fmla="*/ 13 w 98"/>
                  <a:gd name="T29" fmla="*/ 27 h 82"/>
                  <a:gd name="T30" fmla="*/ 73 w 98"/>
                  <a:gd name="T31" fmla="*/ 21 h 82"/>
                  <a:gd name="T32" fmla="*/ 56 w 98"/>
                  <a:gd name="T33" fmla="*/ 37 h 82"/>
                  <a:gd name="T34" fmla="*/ 50 w 98"/>
                  <a:gd name="T35" fmla="*/ 61 h 82"/>
                  <a:gd name="T36" fmla="*/ 81 w 98"/>
                  <a:gd name="T37" fmla="*/ 72 h 82"/>
                  <a:gd name="T38" fmla="*/ 87 w 98"/>
                  <a:gd name="T39" fmla="*/ 48 h 82"/>
                  <a:gd name="T40" fmla="*/ 73 w 98"/>
                  <a:gd name="T41" fmla="*/ 2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82">
                    <a:moveTo>
                      <a:pt x="75" y="14"/>
                    </a:moveTo>
                    <a:cubicBezTo>
                      <a:pt x="92" y="17"/>
                      <a:pt x="98" y="32"/>
                      <a:pt x="93" y="50"/>
                    </a:cubicBezTo>
                    <a:cubicBezTo>
                      <a:pt x="86" y="82"/>
                      <a:pt x="86" y="82"/>
                      <a:pt x="86" y="82"/>
                    </a:cubicBezTo>
                    <a:cubicBezTo>
                      <a:pt x="0" y="52"/>
                      <a:pt x="0" y="52"/>
                      <a:pt x="0" y="52"/>
                    </a:cubicBezTo>
                    <a:cubicBezTo>
                      <a:pt x="6" y="25"/>
                      <a:pt x="6" y="25"/>
                      <a:pt x="6" y="25"/>
                    </a:cubicBezTo>
                    <a:cubicBezTo>
                      <a:pt x="10" y="7"/>
                      <a:pt x="20" y="0"/>
                      <a:pt x="34" y="3"/>
                    </a:cubicBezTo>
                    <a:cubicBezTo>
                      <a:pt x="46" y="6"/>
                      <a:pt x="53" y="13"/>
                      <a:pt x="54" y="24"/>
                    </a:cubicBezTo>
                    <a:cubicBezTo>
                      <a:pt x="54" y="24"/>
                      <a:pt x="54" y="24"/>
                      <a:pt x="54" y="24"/>
                    </a:cubicBezTo>
                    <a:cubicBezTo>
                      <a:pt x="59" y="15"/>
                      <a:pt x="66" y="11"/>
                      <a:pt x="75" y="14"/>
                    </a:cubicBezTo>
                    <a:close/>
                    <a:moveTo>
                      <a:pt x="13" y="27"/>
                    </a:moveTo>
                    <a:cubicBezTo>
                      <a:pt x="8" y="47"/>
                      <a:pt x="8" y="47"/>
                      <a:pt x="8" y="47"/>
                    </a:cubicBezTo>
                    <a:cubicBezTo>
                      <a:pt x="44" y="59"/>
                      <a:pt x="44" y="59"/>
                      <a:pt x="44" y="59"/>
                    </a:cubicBezTo>
                    <a:cubicBezTo>
                      <a:pt x="48" y="39"/>
                      <a:pt x="48" y="39"/>
                      <a:pt x="48" y="39"/>
                    </a:cubicBezTo>
                    <a:cubicBezTo>
                      <a:pt x="52" y="24"/>
                      <a:pt x="47" y="14"/>
                      <a:pt x="33" y="11"/>
                    </a:cubicBezTo>
                    <a:cubicBezTo>
                      <a:pt x="22" y="9"/>
                      <a:pt x="16" y="14"/>
                      <a:pt x="13" y="27"/>
                    </a:cubicBezTo>
                    <a:close/>
                    <a:moveTo>
                      <a:pt x="73" y="21"/>
                    </a:moveTo>
                    <a:cubicBezTo>
                      <a:pt x="65" y="19"/>
                      <a:pt x="59" y="24"/>
                      <a:pt x="56" y="37"/>
                    </a:cubicBezTo>
                    <a:cubicBezTo>
                      <a:pt x="50" y="61"/>
                      <a:pt x="50" y="61"/>
                      <a:pt x="50" y="61"/>
                    </a:cubicBezTo>
                    <a:cubicBezTo>
                      <a:pt x="81" y="72"/>
                      <a:pt x="81" y="72"/>
                      <a:pt x="81" y="72"/>
                    </a:cubicBezTo>
                    <a:cubicBezTo>
                      <a:pt x="87" y="48"/>
                      <a:pt x="87" y="48"/>
                      <a:pt x="87" y="48"/>
                    </a:cubicBezTo>
                    <a:cubicBezTo>
                      <a:pt x="90" y="34"/>
                      <a:pt x="86" y="24"/>
                      <a:pt x="7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 name="Freeform 447"/>
              <p:cNvSpPr>
                <a:spLocks noEditPoints="1"/>
              </p:cNvSpPr>
              <p:nvPr userDrawn="1"/>
            </p:nvSpPr>
            <p:spPr bwMode="auto">
              <a:xfrm>
                <a:off x="8724" y="3614"/>
                <a:ext cx="135" cy="131"/>
              </a:xfrm>
              <a:custGeom>
                <a:avLst/>
                <a:gdLst>
                  <a:gd name="T0" fmla="*/ 31 w 68"/>
                  <a:gd name="T1" fmla="*/ 55 h 67"/>
                  <a:gd name="T2" fmla="*/ 33 w 68"/>
                  <a:gd name="T3" fmla="*/ 56 h 67"/>
                  <a:gd name="T4" fmla="*/ 58 w 68"/>
                  <a:gd name="T5" fmla="*/ 41 h 67"/>
                  <a:gd name="T6" fmla="*/ 52 w 68"/>
                  <a:gd name="T7" fmla="*/ 18 h 67"/>
                  <a:gd name="T8" fmla="*/ 55 w 68"/>
                  <a:gd name="T9" fmla="*/ 12 h 67"/>
                  <a:gd name="T10" fmla="*/ 65 w 68"/>
                  <a:gd name="T11" fmla="*/ 43 h 67"/>
                  <a:gd name="T12" fmla="*/ 32 w 68"/>
                  <a:gd name="T13" fmla="*/ 63 h 67"/>
                  <a:gd name="T14" fmla="*/ 5 w 68"/>
                  <a:gd name="T15" fmla="*/ 22 h 67"/>
                  <a:gd name="T16" fmla="*/ 35 w 68"/>
                  <a:gd name="T17" fmla="*/ 4 h 67"/>
                  <a:gd name="T18" fmla="*/ 42 w 68"/>
                  <a:gd name="T19" fmla="*/ 6 h 67"/>
                  <a:gd name="T20" fmla="*/ 31 w 68"/>
                  <a:gd name="T21" fmla="*/ 55 h 67"/>
                  <a:gd name="T22" fmla="*/ 25 w 68"/>
                  <a:gd name="T23" fmla="*/ 53 h 67"/>
                  <a:gd name="T24" fmla="*/ 35 w 68"/>
                  <a:gd name="T25" fmla="*/ 11 h 67"/>
                  <a:gd name="T26" fmla="*/ 34 w 68"/>
                  <a:gd name="T27" fmla="*/ 11 h 67"/>
                  <a:gd name="T28" fmla="*/ 11 w 68"/>
                  <a:gd name="T29" fmla="*/ 24 h 67"/>
                  <a:gd name="T30" fmla="*/ 25 w 68"/>
                  <a:gd name="T31" fmla="*/ 5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67">
                    <a:moveTo>
                      <a:pt x="31" y="55"/>
                    </a:moveTo>
                    <a:cubicBezTo>
                      <a:pt x="32" y="55"/>
                      <a:pt x="33" y="56"/>
                      <a:pt x="33" y="56"/>
                    </a:cubicBezTo>
                    <a:cubicBezTo>
                      <a:pt x="47" y="59"/>
                      <a:pt x="56" y="53"/>
                      <a:pt x="58" y="41"/>
                    </a:cubicBezTo>
                    <a:cubicBezTo>
                      <a:pt x="60" y="32"/>
                      <a:pt x="58" y="24"/>
                      <a:pt x="52" y="18"/>
                    </a:cubicBezTo>
                    <a:cubicBezTo>
                      <a:pt x="55" y="12"/>
                      <a:pt x="55" y="12"/>
                      <a:pt x="55" y="12"/>
                    </a:cubicBezTo>
                    <a:cubicBezTo>
                      <a:pt x="64" y="19"/>
                      <a:pt x="68" y="31"/>
                      <a:pt x="65" y="43"/>
                    </a:cubicBezTo>
                    <a:cubicBezTo>
                      <a:pt x="61" y="59"/>
                      <a:pt x="48" y="67"/>
                      <a:pt x="32" y="63"/>
                    </a:cubicBezTo>
                    <a:cubicBezTo>
                      <a:pt x="13" y="59"/>
                      <a:pt x="0" y="41"/>
                      <a:pt x="5" y="22"/>
                    </a:cubicBezTo>
                    <a:cubicBezTo>
                      <a:pt x="8" y="8"/>
                      <a:pt x="20" y="0"/>
                      <a:pt x="35" y="4"/>
                    </a:cubicBezTo>
                    <a:cubicBezTo>
                      <a:pt x="38" y="4"/>
                      <a:pt x="40" y="5"/>
                      <a:pt x="42" y="6"/>
                    </a:cubicBezTo>
                    <a:lnTo>
                      <a:pt x="31" y="55"/>
                    </a:lnTo>
                    <a:close/>
                    <a:moveTo>
                      <a:pt x="25" y="53"/>
                    </a:moveTo>
                    <a:cubicBezTo>
                      <a:pt x="35" y="11"/>
                      <a:pt x="35" y="11"/>
                      <a:pt x="35" y="11"/>
                    </a:cubicBezTo>
                    <a:cubicBezTo>
                      <a:pt x="34" y="11"/>
                      <a:pt x="34" y="11"/>
                      <a:pt x="34" y="11"/>
                    </a:cubicBezTo>
                    <a:cubicBezTo>
                      <a:pt x="21" y="8"/>
                      <a:pt x="13" y="13"/>
                      <a:pt x="11" y="24"/>
                    </a:cubicBezTo>
                    <a:cubicBezTo>
                      <a:pt x="8" y="37"/>
                      <a:pt x="14" y="47"/>
                      <a:pt x="25"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 name="Freeform 448"/>
              <p:cNvSpPr>
                <a:spLocks noEditPoints="1"/>
              </p:cNvSpPr>
              <p:nvPr userDrawn="1"/>
            </p:nvSpPr>
            <p:spPr bwMode="auto">
              <a:xfrm>
                <a:off x="8726" y="3414"/>
                <a:ext cx="190" cy="145"/>
              </a:xfrm>
              <a:custGeom>
                <a:avLst/>
                <a:gdLst>
                  <a:gd name="T0" fmla="*/ 141 w 190"/>
                  <a:gd name="T1" fmla="*/ 15 h 145"/>
                  <a:gd name="T2" fmla="*/ 121 w 190"/>
                  <a:gd name="T3" fmla="*/ 100 h 145"/>
                  <a:gd name="T4" fmla="*/ 159 w 190"/>
                  <a:gd name="T5" fmla="*/ 129 h 145"/>
                  <a:gd name="T6" fmla="*/ 157 w 190"/>
                  <a:gd name="T7" fmla="*/ 145 h 145"/>
                  <a:gd name="T8" fmla="*/ 0 w 190"/>
                  <a:gd name="T9" fmla="*/ 21 h 145"/>
                  <a:gd name="T10" fmla="*/ 4 w 190"/>
                  <a:gd name="T11" fmla="*/ 5 h 145"/>
                  <a:gd name="T12" fmla="*/ 190 w 190"/>
                  <a:gd name="T13" fmla="*/ 0 h 145"/>
                  <a:gd name="T14" fmla="*/ 187 w 190"/>
                  <a:gd name="T15" fmla="*/ 13 h 145"/>
                  <a:gd name="T16" fmla="*/ 141 w 190"/>
                  <a:gd name="T17" fmla="*/ 15 h 145"/>
                  <a:gd name="T18" fmla="*/ 127 w 190"/>
                  <a:gd name="T19" fmla="*/ 15 h 145"/>
                  <a:gd name="T20" fmla="*/ 20 w 190"/>
                  <a:gd name="T21" fmla="*/ 19 h 145"/>
                  <a:gd name="T22" fmla="*/ 20 w 190"/>
                  <a:gd name="T23" fmla="*/ 19 h 145"/>
                  <a:gd name="T24" fmla="*/ 109 w 190"/>
                  <a:gd name="T25" fmla="*/ 90 h 145"/>
                  <a:gd name="T26" fmla="*/ 127 w 190"/>
                  <a:gd name="T27" fmla="*/ 1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145">
                    <a:moveTo>
                      <a:pt x="141" y="15"/>
                    </a:moveTo>
                    <a:lnTo>
                      <a:pt x="121" y="100"/>
                    </a:lnTo>
                    <a:lnTo>
                      <a:pt x="159" y="129"/>
                    </a:lnTo>
                    <a:lnTo>
                      <a:pt x="157" y="145"/>
                    </a:lnTo>
                    <a:lnTo>
                      <a:pt x="0" y="21"/>
                    </a:lnTo>
                    <a:lnTo>
                      <a:pt x="4" y="5"/>
                    </a:lnTo>
                    <a:lnTo>
                      <a:pt x="190" y="0"/>
                    </a:lnTo>
                    <a:lnTo>
                      <a:pt x="187" y="13"/>
                    </a:lnTo>
                    <a:lnTo>
                      <a:pt x="141" y="15"/>
                    </a:lnTo>
                    <a:close/>
                    <a:moveTo>
                      <a:pt x="127" y="15"/>
                    </a:moveTo>
                    <a:lnTo>
                      <a:pt x="20" y="19"/>
                    </a:lnTo>
                    <a:lnTo>
                      <a:pt x="20" y="19"/>
                    </a:lnTo>
                    <a:lnTo>
                      <a:pt x="109" y="90"/>
                    </a:lnTo>
                    <a:lnTo>
                      <a:pt x="127"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7" name="Freeform 449"/>
              <p:cNvSpPr>
                <a:spLocks/>
              </p:cNvSpPr>
              <p:nvPr userDrawn="1"/>
            </p:nvSpPr>
            <p:spPr bwMode="auto">
              <a:xfrm>
                <a:off x="8752" y="3306"/>
                <a:ext cx="174" cy="72"/>
              </a:xfrm>
              <a:custGeom>
                <a:avLst/>
                <a:gdLst>
                  <a:gd name="T0" fmla="*/ 0 w 174"/>
                  <a:gd name="T1" fmla="*/ 15 h 72"/>
                  <a:gd name="T2" fmla="*/ 4 w 174"/>
                  <a:gd name="T3" fmla="*/ 0 h 72"/>
                  <a:gd name="T4" fmla="*/ 174 w 174"/>
                  <a:gd name="T5" fmla="*/ 59 h 72"/>
                  <a:gd name="T6" fmla="*/ 172 w 174"/>
                  <a:gd name="T7" fmla="*/ 72 h 72"/>
                  <a:gd name="T8" fmla="*/ 0 w 174"/>
                  <a:gd name="T9" fmla="*/ 15 h 72"/>
                </a:gdLst>
                <a:ahLst/>
                <a:cxnLst>
                  <a:cxn ang="0">
                    <a:pos x="T0" y="T1"/>
                  </a:cxn>
                  <a:cxn ang="0">
                    <a:pos x="T2" y="T3"/>
                  </a:cxn>
                  <a:cxn ang="0">
                    <a:pos x="T4" y="T5"/>
                  </a:cxn>
                  <a:cxn ang="0">
                    <a:pos x="T6" y="T7"/>
                  </a:cxn>
                  <a:cxn ang="0">
                    <a:pos x="T8" y="T9"/>
                  </a:cxn>
                </a:cxnLst>
                <a:rect l="0" t="0" r="r" b="b"/>
                <a:pathLst>
                  <a:path w="174" h="72">
                    <a:moveTo>
                      <a:pt x="0" y="15"/>
                    </a:moveTo>
                    <a:lnTo>
                      <a:pt x="4" y="0"/>
                    </a:lnTo>
                    <a:lnTo>
                      <a:pt x="174" y="59"/>
                    </a:lnTo>
                    <a:lnTo>
                      <a:pt x="172" y="72"/>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8" name="Freeform 450"/>
              <p:cNvSpPr>
                <a:spLocks/>
              </p:cNvSpPr>
              <p:nvPr userDrawn="1"/>
            </p:nvSpPr>
            <p:spPr bwMode="auto">
              <a:xfrm>
                <a:off x="8893" y="3096"/>
                <a:ext cx="31" cy="78"/>
              </a:xfrm>
              <a:custGeom>
                <a:avLst/>
                <a:gdLst>
                  <a:gd name="T0" fmla="*/ 0 w 31"/>
                  <a:gd name="T1" fmla="*/ 74 h 78"/>
                  <a:gd name="T2" fmla="*/ 18 w 31"/>
                  <a:gd name="T3" fmla="*/ 0 h 78"/>
                  <a:gd name="T4" fmla="*/ 31 w 31"/>
                  <a:gd name="T5" fmla="*/ 4 h 78"/>
                  <a:gd name="T6" fmla="*/ 14 w 31"/>
                  <a:gd name="T7" fmla="*/ 78 h 78"/>
                  <a:gd name="T8" fmla="*/ 0 w 31"/>
                  <a:gd name="T9" fmla="*/ 74 h 78"/>
                </a:gdLst>
                <a:ahLst/>
                <a:cxnLst>
                  <a:cxn ang="0">
                    <a:pos x="T0" y="T1"/>
                  </a:cxn>
                  <a:cxn ang="0">
                    <a:pos x="T2" y="T3"/>
                  </a:cxn>
                  <a:cxn ang="0">
                    <a:pos x="T4" y="T5"/>
                  </a:cxn>
                  <a:cxn ang="0">
                    <a:pos x="T6" y="T7"/>
                  </a:cxn>
                  <a:cxn ang="0">
                    <a:pos x="T8" y="T9"/>
                  </a:cxn>
                </a:cxnLst>
                <a:rect l="0" t="0" r="r" b="b"/>
                <a:pathLst>
                  <a:path w="31" h="78">
                    <a:moveTo>
                      <a:pt x="0" y="74"/>
                    </a:moveTo>
                    <a:lnTo>
                      <a:pt x="18" y="0"/>
                    </a:lnTo>
                    <a:lnTo>
                      <a:pt x="31" y="4"/>
                    </a:lnTo>
                    <a:lnTo>
                      <a:pt x="14" y="78"/>
                    </a:lnTo>
                    <a:lnTo>
                      <a:pt x="0"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9" name="Freeform 451"/>
              <p:cNvSpPr>
                <a:spLocks noEditPoints="1"/>
              </p:cNvSpPr>
              <p:nvPr userDrawn="1"/>
            </p:nvSpPr>
            <p:spPr bwMode="auto">
              <a:xfrm>
                <a:off x="8837" y="2854"/>
                <a:ext cx="194" cy="161"/>
              </a:xfrm>
              <a:custGeom>
                <a:avLst/>
                <a:gdLst>
                  <a:gd name="T0" fmla="*/ 76 w 98"/>
                  <a:gd name="T1" fmla="*/ 14 h 82"/>
                  <a:gd name="T2" fmla="*/ 94 w 98"/>
                  <a:gd name="T3" fmla="*/ 50 h 82"/>
                  <a:gd name="T4" fmla="*/ 87 w 98"/>
                  <a:gd name="T5" fmla="*/ 82 h 82"/>
                  <a:gd name="T6" fmla="*/ 0 w 98"/>
                  <a:gd name="T7" fmla="*/ 52 h 82"/>
                  <a:gd name="T8" fmla="*/ 7 w 98"/>
                  <a:gd name="T9" fmla="*/ 25 h 82"/>
                  <a:gd name="T10" fmla="*/ 35 w 98"/>
                  <a:gd name="T11" fmla="*/ 3 h 82"/>
                  <a:gd name="T12" fmla="*/ 55 w 98"/>
                  <a:gd name="T13" fmla="*/ 24 h 82"/>
                  <a:gd name="T14" fmla="*/ 55 w 98"/>
                  <a:gd name="T15" fmla="*/ 24 h 82"/>
                  <a:gd name="T16" fmla="*/ 76 w 98"/>
                  <a:gd name="T17" fmla="*/ 14 h 82"/>
                  <a:gd name="T18" fmla="*/ 13 w 98"/>
                  <a:gd name="T19" fmla="*/ 26 h 82"/>
                  <a:gd name="T20" fmla="*/ 9 w 98"/>
                  <a:gd name="T21" fmla="*/ 47 h 82"/>
                  <a:gd name="T22" fmla="*/ 44 w 98"/>
                  <a:gd name="T23" fmla="*/ 59 h 82"/>
                  <a:gd name="T24" fmla="*/ 49 w 98"/>
                  <a:gd name="T25" fmla="*/ 39 h 82"/>
                  <a:gd name="T26" fmla="*/ 33 w 98"/>
                  <a:gd name="T27" fmla="*/ 11 h 82"/>
                  <a:gd name="T28" fmla="*/ 13 w 98"/>
                  <a:gd name="T29" fmla="*/ 26 h 82"/>
                  <a:gd name="T30" fmla="*/ 74 w 98"/>
                  <a:gd name="T31" fmla="*/ 21 h 82"/>
                  <a:gd name="T32" fmla="*/ 56 w 98"/>
                  <a:gd name="T33" fmla="*/ 37 h 82"/>
                  <a:gd name="T34" fmla="*/ 51 w 98"/>
                  <a:gd name="T35" fmla="*/ 61 h 82"/>
                  <a:gd name="T36" fmla="*/ 82 w 98"/>
                  <a:gd name="T37" fmla="*/ 72 h 82"/>
                  <a:gd name="T38" fmla="*/ 87 w 98"/>
                  <a:gd name="T39" fmla="*/ 48 h 82"/>
                  <a:gd name="T40" fmla="*/ 74 w 98"/>
                  <a:gd name="T41" fmla="*/ 2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82">
                    <a:moveTo>
                      <a:pt x="76" y="14"/>
                    </a:moveTo>
                    <a:cubicBezTo>
                      <a:pt x="93" y="17"/>
                      <a:pt x="98" y="32"/>
                      <a:pt x="94" y="50"/>
                    </a:cubicBezTo>
                    <a:cubicBezTo>
                      <a:pt x="87" y="82"/>
                      <a:pt x="87" y="82"/>
                      <a:pt x="87" y="82"/>
                    </a:cubicBezTo>
                    <a:cubicBezTo>
                      <a:pt x="0" y="52"/>
                      <a:pt x="0" y="52"/>
                      <a:pt x="0" y="52"/>
                    </a:cubicBezTo>
                    <a:cubicBezTo>
                      <a:pt x="7" y="25"/>
                      <a:pt x="7" y="25"/>
                      <a:pt x="7" y="25"/>
                    </a:cubicBezTo>
                    <a:cubicBezTo>
                      <a:pt x="11" y="7"/>
                      <a:pt x="21" y="0"/>
                      <a:pt x="35" y="3"/>
                    </a:cubicBezTo>
                    <a:cubicBezTo>
                      <a:pt x="46" y="6"/>
                      <a:pt x="53" y="13"/>
                      <a:pt x="55" y="24"/>
                    </a:cubicBezTo>
                    <a:cubicBezTo>
                      <a:pt x="55" y="24"/>
                      <a:pt x="55" y="24"/>
                      <a:pt x="55" y="24"/>
                    </a:cubicBezTo>
                    <a:cubicBezTo>
                      <a:pt x="60" y="15"/>
                      <a:pt x="67" y="11"/>
                      <a:pt x="76" y="14"/>
                    </a:cubicBezTo>
                    <a:close/>
                    <a:moveTo>
                      <a:pt x="13" y="26"/>
                    </a:moveTo>
                    <a:cubicBezTo>
                      <a:pt x="9" y="47"/>
                      <a:pt x="9" y="47"/>
                      <a:pt x="9" y="47"/>
                    </a:cubicBezTo>
                    <a:cubicBezTo>
                      <a:pt x="44" y="59"/>
                      <a:pt x="44" y="59"/>
                      <a:pt x="44" y="59"/>
                    </a:cubicBezTo>
                    <a:cubicBezTo>
                      <a:pt x="49" y="39"/>
                      <a:pt x="49" y="39"/>
                      <a:pt x="49" y="39"/>
                    </a:cubicBezTo>
                    <a:cubicBezTo>
                      <a:pt x="52" y="24"/>
                      <a:pt x="48" y="14"/>
                      <a:pt x="33" y="11"/>
                    </a:cubicBezTo>
                    <a:cubicBezTo>
                      <a:pt x="23" y="9"/>
                      <a:pt x="16" y="14"/>
                      <a:pt x="13" y="26"/>
                    </a:cubicBezTo>
                    <a:close/>
                    <a:moveTo>
                      <a:pt x="74" y="21"/>
                    </a:moveTo>
                    <a:cubicBezTo>
                      <a:pt x="65" y="19"/>
                      <a:pt x="59" y="24"/>
                      <a:pt x="56" y="37"/>
                    </a:cubicBezTo>
                    <a:cubicBezTo>
                      <a:pt x="51" y="61"/>
                      <a:pt x="51" y="61"/>
                      <a:pt x="51" y="61"/>
                    </a:cubicBezTo>
                    <a:cubicBezTo>
                      <a:pt x="82" y="72"/>
                      <a:pt x="82" y="72"/>
                      <a:pt x="82" y="72"/>
                    </a:cubicBezTo>
                    <a:cubicBezTo>
                      <a:pt x="87" y="48"/>
                      <a:pt x="87" y="48"/>
                      <a:pt x="87" y="48"/>
                    </a:cubicBezTo>
                    <a:cubicBezTo>
                      <a:pt x="91" y="34"/>
                      <a:pt x="86" y="24"/>
                      <a:pt x="74"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0" name="Freeform 452"/>
              <p:cNvSpPr>
                <a:spLocks noEditPoints="1"/>
              </p:cNvSpPr>
              <p:nvPr userDrawn="1"/>
            </p:nvSpPr>
            <p:spPr bwMode="auto">
              <a:xfrm>
                <a:off x="8932" y="2725"/>
                <a:ext cx="133" cy="131"/>
              </a:xfrm>
              <a:custGeom>
                <a:avLst/>
                <a:gdLst>
                  <a:gd name="T0" fmla="*/ 31 w 67"/>
                  <a:gd name="T1" fmla="*/ 55 h 67"/>
                  <a:gd name="T2" fmla="*/ 33 w 67"/>
                  <a:gd name="T3" fmla="*/ 56 h 67"/>
                  <a:gd name="T4" fmla="*/ 58 w 67"/>
                  <a:gd name="T5" fmla="*/ 41 h 67"/>
                  <a:gd name="T6" fmla="*/ 51 w 67"/>
                  <a:gd name="T7" fmla="*/ 17 h 67"/>
                  <a:gd name="T8" fmla="*/ 55 w 67"/>
                  <a:gd name="T9" fmla="*/ 11 h 67"/>
                  <a:gd name="T10" fmla="*/ 64 w 67"/>
                  <a:gd name="T11" fmla="*/ 43 h 67"/>
                  <a:gd name="T12" fmla="*/ 32 w 67"/>
                  <a:gd name="T13" fmla="*/ 63 h 67"/>
                  <a:gd name="T14" fmla="*/ 4 w 67"/>
                  <a:gd name="T15" fmla="*/ 22 h 67"/>
                  <a:gd name="T16" fmla="*/ 35 w 67"/>
                  <a:gd name="T17" fmla="*/ 4 h 67"/>
                  <a:gd name="T18" fmla="*/ 42 w 67"/>
                  <a:gd name="T19" fmla="*/ 6 h 67"/>
                  <a:gd name="T20" fmla="*/ 31 w 67"/>
                  <a:gd name="T21" fmla="*/ 55 h 67"/>
                  <a:gd name="T22" fmla="*/ 25 w 67"/>
                  <a:gd name="T23" fmla="*/ 53 h 67"/>
                  <a:gd name="T24" fmla="*/ 35 w 67"/>
                  <a:gd name="T25" fmla="*/ 11 h 67"/>
                  <a:gd name="T26" fmla="*/ 33 w 67"/>
                  <a:gd name="T27" fmla="*/ 11 h 67"/>
                  <a:gd name="T28" fmla="*/ 10 w 67"/>
                  <a:gd name="T29" fmla="*/ 24 h 67"/>
                  <a:gd name="T30" fmla="*/ 25 w 67"/>
                  <a:gd name="T31" fmla="*/ 5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67">
                    <a:moveTo>
                      <a:pt x="31" y="55"/>
                    </a:moveTo>
                    <a:cubicBezTo>
                      <a:pt x="31" y="55"/>
                      <a:pt x="32" y="55"/>
                      <a:pt x="33" y="56"/>
                    </a:cubicBezTo>
                    <a:cubicBezTo>
                      <a:pt x="46" y="59"/>
                      <a:pt x="55" y="52"/>
                      <a:pt x="58" y="41"/>
                    </a:cubicBezTo>
                    <a:cubicBezTo>
                      <a:pt x="60" y="32"/>
                      <a:pt x="58" y="24"/>
                      <a:pt x="51" y="17"/>
                    </a:cubicBezTo>
                    <a:cubicBezTo>
                      <a:pt x="55" y="11"/>
                      <a:pt x="55" y="11"/>
                      <a:pt x="55" y="11"/>
                    </a:cubicBezTo>
                    <a:cubicBezTo>
                      <a:pt x="63" y="19"/>
                      <a:pt x="67" y="31"/>
                      <a:pt x="64" y="43"/>
                    </a:cubicBezTo>
                    <a:cubicBezTo>
                      <a:pt x="61" y="59"/>
                      <a:pt x="48" y="67"/>
                      <a:pt x="32" y="63"/>
                    </a:cubicBezTo>
                    <a:cubicBezTo>
                      <a:pt x="12" y="59"/>
                      <a:pt x="0" y="41"/>
                      <a:pt x="4" y="22"/>
                    </a:cubicBezTo>
                    <a:cubicBezTo>
                      <a:pt x="7" y="8"/>
                      <a:pt x="19" y="0"/>
                      <a:pt x="35" y="4"/>
                    </a:cubicBezTo>
                    <a:cubicBezTo>
                      <a:pt x="37" y="4"/>
                      <a:pt x="40" y="5"/>
                      <a:pt x="42" y="6"/>
                    </a:cubicBezTo>
                    <a:lnTo>
                      <a:pt x="31" y="55"/>
                    </a:lnTo>
                    <a:close/>
                    <a:moveTo>
                      <a:pt x="25" y="53"/>
                    </a:moveTo>
                    <a:cubicBezTo>
                      <a:pt x="35" y="11"/>
                      <a:pt x="35" y="11"/>
                      <a:pt x="35" y="11"/>
                    </a:cubicBezTo>
                    <a:cubicBezTo>
                      <a:pt x="33" y="11"/>
                      <a:pt x="33" y="11"/>
                      <a:pt x="33" y="11"/>
                    </a:cubicBezTo>
                    <a:cubicBezTo>
                      <a:pt x="21" y="8"/>
                      <a:pt x="13" y="13"/>
                      <a:pt x="10" y="24"/>
                    </a:cubicBezTo>
                    <a:cubicBezTo>
                      <a:pt x="7" y="37"/>
                      <a:pt x="14" y="47"/>
                      <a:pt x="25"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Freeform 453"/>
              <p:cNvSpPr>
                <a:spLocks/>
              </p:cNvSpPr>
              <p:nvPr userDrawn="1"/>
            </p:nvSpPr>
            <p:spPr bwMode="auto">
              <a:xfrm>
                <a:off x="8924" y="2456"/>
                <a:ext cx="204" cy="190"/>
              </a:xfrm>
              <a:custGeom>
                <a:avLst/>
                <a:gdLst>
                  <a:gd name="T0" fmla="*/ 52 w 103"/>
                  <a:gd name="T1" fmla="*/ 45 h 97"/>
                  <a:gd name="T2" fmla="*/ 60 w 103"/>
                  <a:gd name="T3" fmla="*/ 8 h 97"/>
                  <a:gd name="T4" fmla="*/ 103 w 103"/>
                  <a:gd name="T5" fmla="*/ 22 h 97"/>
                  <a:gd name="T6" fmla="*/ 102 w 103"/>
                  <a:gd name="T7" fmla="*/ 29 h 97"/>
                  <a:gd name="T8" fmla="*/ 84 w 103"/>
                  <a:gd name="T9" fmla="*/ 24 h 97"/>
                  <a:gd name="T10" fmla="*/ 84 w 103"/>
                  <a:gd name="T11" fmla="*/ 24 h 97"/>
                  <a:gd name="T12" fmla="*/ 95 w 103"/>
                  <a:gd name="T13" fmla="*/ 63 h 97"/>
                  <a:gd name="T14" fmla="*/ 47 w 103"/>
                  <a:gd name="T15" fmla="*/ 92 h 97"/>
                  <a:gd name="T16" fmla="*/ 6 w 103"/>
                  <a:gd name="T17" fmla="*/ 31 h 97"/>
                  <a:gd name="T18" fmla="*/ 43 w 103"/>
                  <a:gd name="T19" fmla="*/ 2 h 97"/>
                  <a:gd name="T20" fmla="*/ 43 w 103"/>
                  <a:gd name="T21" fmla="*/ 10 h 97"/>
                  <a:gd name="T22" fmla="*/ 13 w 103"/>
                  <a:gd name="T23" fmla="*/ 33 h 97"/>
                  <a:gd name="T24" fmla="*/ 48 w 103"/>
                  <a:gd name="T25" fmla="*/ 84 h 97"/>
                  <a:gd name="T26" fmla="*/ 89 w 103"/>
                  <a:gd name="T27" fmla="*/ 60 h 97"/>
                  <a:gd name="T28" fmla="*/ 66 w 103"/>
                  <a:gd name="T29" fmla="*/ 17 h 97"/>
                  <a:gd name="T30" fmla="*/ 59 w 103"/>
                  <a:gd name="T31" fmla="*/ 47 h 97"/>
                  <a:gd name="T32" fmla="*/ 52 w 103"/>
                  <a:gd name="T33" fmla="*/ 4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97">
                    <a:moveTo>
                      <a:pt x="52" y="45"/>
                    </a:moveTo>
                    <a:cubicBezTo>
                      <a:pt x="60" y="8"/>
                      <a:pt x="60" y="8"/>
                      <a:pt x="60" y="8"/>
                    </a:cubicBezTo>
                    <a:cubicBezTo>
                      <a:pt x="103" y="22"/>
                      <a:pt x="103" y="22"/>
                      <a:pt x="103" y="22"/>
                    </a:cubicBezTo>
                    <a:cubicBezTo>
                      <a:pt x="102" y="29"/>
                      <a:pt x="102" y="29"/>
                      <a:pt x="102" y="29"/>
                    </a:cubicBezTo>
                    <a:cubicBezTo>
                      <a:pt x="84" y="24"/>
                      <a:pt x="84" y="24"/>
                      <a:pt x="84" y="24"/>
                    </a:cubicBezTo>
                    <a:cubicBezTo>
                      <a:pt x="84" y="24"/>
                      <a:pt x="84" y="24"/>
                      <a:pt x="84" y="24"/>
                    </a:cubicBezTo>
                    <a:cubicBezTo>
                      <a:pt x="95" y="33"/>
                      <a:pt x="99" y="48"/>
                      <a:pt x="95" y="63"/>
                    </a:cubicBezTo>
                    <a:cubicBezTo>
                      <a:pt x="90" y="85"/>
                      <a:pt x="71" y="97"/>
                      <a:pt x="47" y="92"/>
                    </a:cubicBezTo>
                    <a:cubicBezTo>
                      <a:pt x="18" y="85"/>
                      <a:pt x="0" y="59"/>
                      <a:pt x="6" y="31"/>
                    </a:cubicBezTo>
                    <a:cubicBezTo>
                      <a:pt x="11" y="12"/>
                      <a:pt x="26" y="0"/>
                      <a:pt x="43" y="2"/>
                    </a:cubicBezTo>
                    <a:cubicBezTo>
                      <a:pt x="43" y="10"/>
                      <a:pt x="43" y="10"/>
                      <a:pt x="43" y="10"/>
                    </a:cubicBezTo>
                    <a:cubicBezTo>
                      <a:pt x="28" y="9"/>
                      <a:pt x="17" y="17"/>
                      <a:pt x="13" y="33"/>
                    </a:cubicBezTo>
                    <a:cubicBezTo>
                      <a:pt x="8" y="57"/>
                      <a:pt x="24" y="78"/>
                      <a:pt x="48" y="84"/>
                    </a:cubicBezTo>
                    <a:cubicBezTo>
                      <a:pt x="69" y="88"/>
                      <a:pt x="84" y="78"/>
                      <a:pt x="89" y="60"/>
                    </a:cubicBezTo>
                    <a:cubicBezTo>
                      <a:pt x="93" y="42"/>
                      <a:pt x="85" y="25"/>
                      <a:pt x="66" y="17"/>
                    </a:cubicBezTo>
                    <a:cubicBezTo>
                      <a:pt x="59" y="47"/>
                      <a:pt x="59" y="47"/>
                      <a:pt x="59" y="47"/>
                    </a:cubicBezTo>
                    <a:lnTo>
                      <a:pt x="52"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2" name="Freeform 454"/>
              <p:cNvSpPr>
                <a:spLocks/>
              </p:cNvSpPr>
              <p:nvPr userDrawn="1"/>
            </p:nvSpPr>
            <p:spPr bwMode="auto">
              <a:xfrm>
                <a:off x="8968" y="2385"/>
                <a:ext cx="174" cy="73"/>
              </a:xfrm>
              <a:custGeom>
                <a:avLst/>
                <a:gdLst>
                  <a:gd name="T0" fmla="*/ 0 w 174"/>
                  <a:gd name="T1" fmla="*/ 14 h 73"/>
                  <a:gd name="T2" fmla="*/ 4 w 174"/>
                  <a:gd name="T3" fmla="*/ 0 h 73"/>
                  <a:gd name="T4" fmla="*/ 174 w 174"/>
                  <a:gd name="T5" fmla="*/ 59 h 73"/>
                  <a:gd name="T6" fmla="*/ 170 w 174"/>
                  <a:gd name="T7" fmla="*/ 73 h 73"/>
                  <a:gd name="T8" fmla="*/ 0 w 174"/>
                  <a:gd name="T9" fmla="*/ 14 h 73"/>
                </a:gdLst>
                <a:ahLst/>
                <a:cxnLst>
                  <a:cxn ang="0">
                    <a:pos x="T0" y="T1"/>
                  </a:cxn>
                  <a:cxn ang="0">
                    <a:pos x="T2" y="T3"/>
                  </a:cxn>
                  <a:cxn ang="0">
                    <a:pos x="T4" y="T5"/>
                  </a:cxn>
                  <a:cxn ang="0">
                    <a:pos x="T6" y="T7"/>
                  </a:cxn>
                  <a:cxn ang="0">
                    <a:pos x="T8" y="T9"/>
                  </a:cxn>
                </a:cxnLst>
                <a:rect l="0" t="0" r="r" b="b"/>
                <a:pathLst>
                  <a:path w="174" h="73">
                    <a:moveTo>
                      <a:pt x="0" y="14"/>
                    </a:moveTo>
                    <a:lnTo>
                      <a:pt x="4" y="0"/>
                    </a:lnTo>
                    <a:lnTo>
                      <a:pt x="174" y="59"/>
                    </a:lnTo>
                    <a:lnTo>
                      <a:pt x="170" y="73"/>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Freeform 455"/>
              <p:cNvSpPr>
                <a:spLocks noEditPoints="1"/>
              </p:cNvSpPr>
              <p:nvPr userDrawn="1"/>
            </p:nvSpPr>
            <p:spPr bwMode="auto">
              <a:xfrm>
                <a:off x="9039" y="2259"/>
                <a:ext cx="137" cy="138"/>
              </a:xfrm>
              <a:custGeom>
                <a:avLst/>
                <a:gdLst>
                  <a:gd name="T0" fmla="*/ 31 w 69"/>
                  <a:gd name="T1" fmla="*/ 66 h 70"/>
                  <a:gd name="T2" fmla="*/ 4 w 69"/>
                  <a:gd name="T3" fmla="*/ 25 h 70"/>
                  <a:gd name="T4" fmla="*/ 38 w 69"/>
                  <a:gd name="T5" fmla="*/ 4 h 70"/>
                  <a:gd name="T6" fmla="*/ 65 w 69"/>
                  <a:gd name="T7" fmla="*/ 45 h 70"/>
                  <a:gd name="T8" fmla="*/ 31 w 69"/>
                  <a:gd name="T9" fmla="*/ 66 h 70"/>
                  <a:gd name="T10" fmla="*/ 36 w 69"/>
                  <a:gd name="T11" fmla="*/ 12 h 70"/>
                  <a:gd name="T12" fmla="*/ 11 w 69"/>
                  <a:gd name="T13" fmla="*/ 27 h 70"/>
                  <a:gd name="T14" fmla="*/ 33 w 69"/>
                  <a:gd name="T15" fmla="*/ 58 h 70"/>
                  <a:gd name="T16" fmla="*/ 58 w 69"/>
                  <a:gd name="T17" fmla="*/ 43 h 70"/>
                  <a:gd name="T18" fmla="*/ 36 w 69"/>
                  <a:gd name="T19"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70">
                    <a:moveTo>
                      <a:pt x="31" y="66"/>
                    </a:moveTo>
                    <a:cubicBezTo>
                      <a:pt x="12" y="61"/>
                      <a:pt x="0" y="44"/>
                      <a:pt x="4" y="25"/>
                    </a:cubicBezTo>
                    <a:cubicBezTo>
                      <a:pt x="8" y="9"/>
                      <a:pt x="22" y="0"/>
                      <a:pt x="38" y="4"/>
                    </a:cubicBezTo>
                    <a:cubicBezTo>
                      <a:pt x="57" y="8"/>
                      <a:pt x="69" y="26"/>
                      <a:pt x="65" y="45"/>
                    </a:cubicBezTo>
                    <a:cubicBezTo>
                      <a:pt x="61" y="61"/>
                      <a:pt x="47" y="70"/>
                      <a:pt x="31" y="66"/>
                    </a:cubicBezTo>
                    <a:close/>
                    <a:moveTo>
                      <a:pt x="36" y="12"/>
                    </a:moveTo>
                    <a:cubicBezTo>
                      <a:pt x="23" y="9"/>
                      <a:pt x="13" y="15"/>
                      <a:pt x="11" y="27"/>
                    </a:cubicBezTo>
                    <a:cubicBezTo>
                      <a:pt x="7" y="41"/>
                      <a:pt x="17" y="55"/>
                      <a:pt x="33" y="58"/>
                    </a:cubicBezTo>
                    <a:cubicBezTo>
                      <a:pt x="45" y="61"/>
                      <a:pt x="56" y="55"/>
                      <a:pt x="58" y="43"/>
                    </a:cubicBezTo>
                    <a:cubicBezTo>
                      <a:pt x="62" y="28"/>
                      <a:pt x="52" y="15"/>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4" name="Freeform 456"/>
              <p:cNvSpPr>
                <a:spLocks noEditPoints="1"/>
              </p:cNvSpPr>
              <p:nvPr userDrawn="1"/>
            </p:nvSpPr>
            <p:spPr bwMode="auto">
              <a:xfrm>
                <a:off x="9016" y="2110"/>
                <a:ext cx="196" cy="142"/>
              </a:xfrm>
              <a:custGeom>
                <a:avLst/>
                <a:gdLst>
                  <a:gd name="T0" fmla="*/ 67 w 99"/>
                  <a:gd name="T1" fmla="*/ 3 h 72"/>
                  <a:gd name="T2" fmla="*/ 95 w 99"/>
                  <a:gd name="T3" fmla="*/ 43 h 72"/>
                  <a:gd name="T4" fmla="*/ 78 w 99"/>
                  <a:gd name="T5" fmla="*/ 61 h 72"/>
                  <a:gd name="T6" fmla="*/ 78 w 99"/>
                  <a:gd name="T7" fmla="*/ 61 h 72"/>
                  <a:gd name="T8" fmla="*/ 88 w 99"/>
                  <a:gd name="T9" fmla="*/ 65 h 72"/>
                  <a:gd name="T10" fmla="*/ 86 w 99"/>
                  <a:gd name="T11" fmla="*/ 72 h 72"/>
                  <a:gd name="T12" fmla="*/ 0 w 99"/>
                  <a:gd name="T13" fmla="*/ 42 h 72"/>
                  <a:gd name="T14" fmla="*/ 2 w 99"/>
                  <a:gd name="T15" fmla="*/ 35 h 72"/>
                  <a:gd name="T16" fmla="*/ 40 w 99"/>
                  <a:gd name="T17" fmla="*/ 48 h 72"/>
                  <a:gd name="T18" fmla="*/ 40 w 99"/>
                  <a:gd name="T19" fmla="*/ 48 h 72"/>
                  <a:gd name="T20" fmla="*/ 34 w 99"/>
                  <a:gd name="T21" fmla="*/ 23 h 72"/>
                  <a:gd name="T22" fmla="*/ 67 w 99"/>
                  <a:gd name="T23" fmla="*/ 3 h 72"/>
                  <a:gd name="T24" fmla="*/ 66 w 99"/>
                  <a:gd name="T25" fmla="*/ 11 h 72"/>
                  <a:gd name="T26" fmla="*/ 40 w 99"/>
                  <a:gd name="T27" fmla="*/ 26 h 72"/>
                  <a:gd name="T28" fmla="*/ 54 w 99"/>
                  <a:gd name="T29" fmla="*/ 53 h 72"/>
                  <a:gd name="T30" fmla="*/ 65 w 99"/>
                  <a:gd name="T31" fmla="*/ 57 h 72"/>
                  <a:gd name="T32" fmla="*/ 88 w 99"/>
                  <a:gd name="T33" fmla="*/ 42 h 72"/>
                  <a:gd name="T34" fmla="*/ 66 w 99"/>
                  <a:gd name="T35" fmla="*/ 1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9" h="72">
                    <a:moveTo>
                      <a:pt x="67" y="3"/>
                    </a:moveTo>
                    <a:cubicBezTo>
                      <a:pt x="86" y="8"/>
                      <a:pt x="99" y="25"/>
                      <a:pt x="95" y="43"/>
                    </a:cubicBezTo>
                    <a:cubicBezTo>
                      <a:pt x="92" y="53"/>
                      <a:pt x="86" y="60"/>
                      <a:pt x="78" y="61"/>
                    </a:cubicBezTo>
                    <a:cubicBezTo>
                      <a:pt x="78" y="61"/>
                      <a:pt x="78" y="61"/>
                      <a:pt x="78" y="61"/>
                    </a:cubicBezTo>
                    <a:cubicBezTo>
                      <a:pt x="88" y="65"/>
                      <a:pt x="88" y="65"/>
                      <a:pt x="88" y="65"/>
                    </a:cubicBezTo>
                    <a:cubicBezTo>
                      <a:pt x="86" y="72"/>
                      <a:pt x="86" y="72"/>
                      <a:pt x="86" y="72"/>
                    </a:cubicBezTo>
                    <a:cubicBezTo>
                      <a:pt x="0" y="42"/>
                      <a:pt x="0" y="42"/>
                      <a:pt x="0" y="42"/>
                    </a:cubicBezTo>
                    <a:cubicBezTo>
                      <a:pt x="2" y="35"/>
                      <a:pt x="2" y="35"/>
                      <a:pt x="2" y="35"/>
                    </a:cubicBezTo>
                    <a:cubicBezTo>
                      <a:pt x="40" y="48"/>
                      <a:pt x="40" y="48"/>
                      <a:pt x="40" y="48"/>
                    </a:cubicBezTo>
                    <a:cubicBezTo>
                      <a:pt x="40" y="48"/>
                      <a:pt x="40" y="48"/>
                      <a:pt x="40" y="48"/>
                    </a:cubicBezTo>
                    <a:cubicBezTo>
                      <a:pt x="34" y="41"/>
                      <a:pt x="32" y="32"/>
                      <a:pt x="34" y="23"/>
                    </a:cubicBezTo>
                    <a:cubicBezTo>
                      <a:pt x="38" y="8"/>
                      <a:pt x="51" y="0"/>
                      <a:pt x="67" y="3"/>
                    </a:cubicBezTo>
                    <a:close/>
                    <a:moveTo>
                      <a:pt x="66" y="11"/>
                    </a:moveTo>
                    <a:cubicBezTo>
                      <a:pt x="53" y="8"/>
                      <a:pt x="43" y="14"/>
                      <a:pt x="40" y="26"/>
                    </a:cubicBezTo>
                    <a:cubicBezTo>
                      <a:pt x="38" y="38"/>
                      <a:pt x="43" y="49"/>
                      <a:pt x="54" y="53"/>
                    </a:cubicBezTo>
                    <a:cubicBezTo>
                      <a:pt x="65" y="57"/>
                      <a:pt x="65" y="57"/>
                      <a:pt x="65" y="57"/>
                    </a:cubicBezTo>
                    <a:cubicBezTo>
                      <a:pt x="75" y="60"/>
                      <a:pt x="85" y="54"/>
                      <a:pt x="88" y="42"/>
                    </a:cubicBezTo>
                    <a:cubicBezTo>
                      <a:pt x="91" y="27"/>
                      <a:pt x="81" y="15"/>
                      <a:pt x="6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5" name="Freeform 457"/>
              <p:cNvSpPr>
                <a:spLocks noEditPoints="1"/>
              </p:cNvSpPr>
              <p:nvPr userDrawn="1"/>
            </p:nvSpPr>
            <p:spPr bwMode="auto">
              <a:xfrm>
                <a:off x="9109" y="1957"/>
                <a:ext cx="136" cy="143"/>
              </a:xfrm>
              <a:custGeom>
                <a:avLst/>
                <a:gdLst>
                  <a:gd name="T0" fmla="*/ 12 w 69"/>
                  <a:gd name="T1" fmla="*/ 0 h 73"/>
                  <a:gd name="T2" fmla="*/ 69 w 69"/>
                  <a:gd name="T3" fmla="*/ 20 h 73"/>
                  <a:gd name="T4" fmla="*/ 68 w 69"/>
                  <a:gd name="T5" fmla="*/ 27 h 73"/>
                  <a:gd name="T6" fmla="*/ 58 w 69"/>
                  <a:gd name="T7" fmla="*/ 24 h 73"/>
                  <a:gd name="T8" fmla="*/ 58 w 69"/>
                  <a:gd name="T9" fmla="*/ 24 h 73"/>
                  <a:gd name="T10" fmla="*/ 64 w 69"/>
                  <a:gd name="T11" fmla="*/ 50 h 73"/>
                  <a:gd name="T12" fmla="*/ 31 w 69"/>
                  <a:gd name="T13" fmla="*/ 69 h 73"/>
                  <a:gd name="T14" fmla="*/ 4 w 69"/>
                  <a:gd name="T15" fmla="*/ 29 h 73"/>
                  <a:gd name="T16" fmla="*/ 20 w 69"/>
                  <a:gd name="T17" fmla="*/ 11 h 73"/>
                  <a:gd name="T18" fmla="*/ 20 w 69"/>
                  <a:gd name="T19" fmla="*/ 11 h 73"/>
                  <a:gd name="T20" fmla="*/ 10 w 69"/>
                  <a:gd name="T21" fmla="*/ 7 h 73"/>
                  <a:gd name="T22" fmla="*/ 12 w 69"/>
                  <a:gd name="T23" fmla="*/ 0 h 73"/>
                  <a:gd name="T24" fmla="*/ 10 w 69"/>
                  <a:gd name="T25" fmla="*/ 30 h 73"/>
                  <a:gd name="T26" fmla="*/ 33 w 69"/>
                  <a:gd name="T27" fmla="*/ 61 h 73"/>
                  <a:gd name="T28" fmla="*/ 58 w 69"/>
                  <a:gd name="T29" fmla="*/ 47 h 73"/>
                  <a:gd name="T30" fmla="*/ 44 w 69"/>
                  <a:gd name="T31" fmla="*/ 19 h 73"/>
                  <a:gd name="T32" fmla="*/ 34 w 69"/>
                  <a:gd name="T33" fmla="*/ 16 h 73"/>
                  <a:gd name="T34" fmla="*/ 10 w 69"/>
                  <a:gd name="T35" fmla="*/ 3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73">
                    <a:moveTo>
                      <a:pt x="12" y="0"/>
                    </a:moveTo>
                    <a:cubicBezTo>
                      <a:pt x="69" y="20"/>
                      <a:pt x="69" y="20"/>
                      <a:pt x="69" y="20"/>
                    </a:cubicBezTo>
                    <a:cubicBezTo>
                      <a:pt x="68" y="27"/>
                      <a:pt x="68" y="27"/>
                      <a:pt x="68" y="27"/>
                    </a:cubicBezTo>
                    <a:cubicBezTo>
                      <a:pt x="58" y="24"/>
                      <a:pt x="58" y="24"/>
                      <a:pt x="58" y="24"/>
                    </a:cubicBezTo>
                    <a:cubicBezTo>
                      <a:pt x="58" y="24"/>
                      <a:pt x="58" y="24"/>
                      <a:pt x="58" y="24"/>
                    </a:cubicBezTo>
                    <a:cubicBezTo>
                      <a:pt x="64" y="31"/>
                      <a:pt x="66" y="40"/>
                      <a:pt x="64" y="50"/>
                    </a:cubicBezTo>
                    <a:cubicBezTo>
                      <a:pt x="61" y="65"/>
                      <a:pt x="47" y="73"/>
                      <a:pt x="31" y="69"/>
                    </a:cubicBezTo>
                    <a:cubicBezTo>
                      <a:pt x="12" y="65"/>
                      <a:pt x="0" y="48"/>
                      <a:pt x="4" y="29"/>
                    </a:cubicBezTo>
                    <a:cubicBezTo>
                      <a:pt x="6" y="20"/>
                      <a:pt x="12" y="13"/>
                      <a:pt x="20" y="11"/>
                    </a:cubicBezTo>
                    <a:cubicBezTo>
                      <a:pt x="20" y="11"/>
                      <a:pt x="20" y="11"/>
                      <a:pt x="20" y="11"/>
                    </a:cubicBezTo>
                    <a:cubicBezTo>
                      <a:pt x="10" y="7"/>
                      <a:pt x="10" y="7"/>
                      <a:pt x="10" y="7"/>
                    </a:cubicBezTo>
                    <a:lnTo>
                      <a:pt x="12" y="0"/>
                    </a:lnTo>
                    <a:close/>
                    <a:moveTo>
                      <a:pt x="10" y="30"/>
                    </a:moveTo>
                    <a:cubicBezTo>
                      <a:pt x="7" y="45"/>
                      <a:pt x="17" y="58"/>
                      <a:pt x="33" y="61"/>
                    </a:cubicBezTo>
                    <a:cubicBezTo>
                      <a:pt x="46" y="64"/>
                      <a:pt x="55" y="58"/>
                      <a:pt x="58" y="47"/>
                    </a:cubicBezTo>
                    <a:cubicBezTo>
                      <a:pt x="61" y="35"/>
                      <a:pt x="55" y="23"/>
                      <a:pt x="44" y="19"/>
                    </a:cubicBezTo>
                    <a:cubicBezTo>
                      <a:pt x="34" y="16"/>
                      <a:pt x="34" y="16"/>
                      <a:pt x="34" y="16"/>
                    </a:cubicBezTo>
                    <a:cubicBezTo>
                      <a:pt x="23" y="12"/>
                      <a:pt x="13" y="18"/>
                      <a:pt x="1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6" name="Freeform 458"/>
              <p:cNvSpPr>
                <a:spLocks/>
              </p:cNvSpPr>
              <p:nvPr userDrawn="1"/>
            </p:nvSpPr>
            <p:spPr bwMode="auto">
              <a:xfrm>
                <a:off x="9085" y="1879"/>
                <a:ext cx="174" cy="72"/>
              </a:xfrm>
              <a:custGeom>
                <a:avLst/>
                <a:gdLst>
                  <a:gd name="T0" fmla="*/ 0 w 174"/>
                  <a:gd name="T1" fmla="*/ 15 h 72"/>
                  <a:gd name="T2" fmla="*/ 4 w 174"/>
                  <a:gd name="T3" fmla="*/ 0 h 72"/>
                  <a:gd name="T4" fmla="*/ 174 w 174"/>
                  <a:gd name="T5" fmla="*/ 59 h 72"/>
                  <a:gd name="T6" fmla="*/ 172 w 174"/>
                  <a:gd name="T7" fmla="*/ 72 h 72"/>
                  <a:gd name="T8" fmla="*/ 0 w 174"/>
                  <a:gd name="T9" fmla="*/ 15 h 72"/>
                </a:gdLst>
                <a:ahLst/>
                <a:cxnLst>
                  <a:cxn ang="0">
                    <a:pos x="T0" y="T1"/>
                  </a:cxn>
                  <a:cxn ang="0">
                    <a:pos x="T2" y="T3"/>
                  </a:cxn>
                  <a:cxn ang="0">
                    <a:pos x="T4" y="T5"/>
                  </a:cxn>
                  <a:cxn ang="0">
                    <a:pos x="T6" y="T7"/>
                  </a:cxn>
                  <a:cxn ang="0">
                    <a:pos x="T8" y="T9"/>
                  </a:cxn>
                </a:cxnLst>
                <a:rect l="0" t="0" r="r" b="b"/>
                <a:pathLst>
                  <a:path w="174" h="72">
                    <a:moveTo>
                      <a:pt x="0" y="15"/>
                    </a:moveTo>
                    <a:lnTo>
                      <a:pt x="4" y="0"/>
                    </a:lnTo>
                    <a:lnTo>
                      <a:pt x="174" y="59"/>
                    </a:lnTo>
                    <a:lnTo>
                      <a:pt x="172" y="72"/>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7" name="Freeform 459"/>
              <p:cNvSpPr>
                <a:spLocks/>
              </p:cNvSpPr>
              <p:nvPr userDrawn="1"/>
            </p:nvSpPr>
            <p:spPr bwMode="auto">
              <a:xfrm>
                <a:off x="9210" y="1737"/>
                <a:ext cx="29" cy="79"/>
              </a:xfrm>
              <a:custGeom>
                <a:avLst/>
                <a:gdLst>
                  <a:gd name="T0" fmla="*/ 0 w 29"/>
                  <a:gd name="T1" fmla="*/ 75 h 79"/>
                  <a:gd name="T2" fmla="*/ 17 w 29"/>
                  <a:gd name="T3" fmla="*/ 0 h 79"/>
                  <a:gd name="T4" fmla="*/ 29 w 29"/>
                  <a:gd name="T5" fmla="*/ 4 h 79"/>
                  <a:gd name="T6" fmla="*/ 12 w 29"/>
                  <a:gd name="T7" fmla="*/ 79 h 79"/>
                  <a:gd name="T8" fmla="*/ 0 w 29"/>
                  <a:gd name="T9" fmla="*/ 75 h 79"/>
                </a:gdLst>
                <a:ahLst/>
                <a:cxnLst>
                  <a:cxn ang="0">
                    <a:pos x="T0" y="T1"/>
                  </a:cxn>
                  <a:cxn ang="0">
                    <a:pos x="T2" y="T3"/>
                  </a:cxn>
                  <a:cxn ang="0">
                    <a:pos x="T4" y="T5"/>
                  </a:cxn>
                  <a:cxn ang="0">
                    <a:pos x="T6" y="T7"/>
                  </a:cxn>
                  <a:cxn ang="0">
                    <a:pos x="T8" y="T9"/>
                  </a:cxn>
                </a:cxnLst>
                <a:rect l="0" t="0" r="r" b="b"/>
                <a:pathLst>
                  <a:path w="29" h="79">
                    <a:moveTo>
                      <a:pt x="0" y="75"/>
                    </a:moveTo>
                    <a:lnTo>
                      <a:pt x="17" y="0"/>
                    </a:lnTo>
                    <a:lnTo>
                      <a:pt x="29" y="4"/>
                    </a:lnTo>
                    <a:lnTo>
                      <a:pt x="12" y="79"/>
                    </a:lnTo>
                    <a:lnTo>
                      <a:pt x="0"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8" name="Freeform 460"/>
              <p:cNvSpPr>
                <a:spLocks noEditPoints="1"/>
              </p:cNvSpPr>
              <p:nvPr userDrawn="1"/>
            </p:nvSpPr>
            <p:spPr bwMode="auto">
              <a:xfrm>
                <a:off x="9154" y="1496"/>
                <a:ext cx="194" cy="161"/>
              </a:xfrm>
              <a:custGeom>
                <a:avLst/>
                <a:gdLst>
                  <a:gd name="T0" fmla="*/ 76 w 98"/>
                  <a:gd name="T1" fmla="*/ 13 h 82"/>
                  <a:gd name="T2" fmla="*/ 94 w 98"/>
                  <a:gd name="T3" fmla="*/ 50 h 82"/>
                  <a:gd name="T4" fmla="*/ 86 w 98"/>
                  <a:gd name="T5" fmla="*/ 82 h 82"/>
                  <a:gd name="T6" fmla="*/ 0 w 98"/>
                  <a:gd name="T7" fmla="*/ 52 h 82"/>
                  <a:gd name="T8" fmla="*/ 6 w 98"/>
                  <a:gd name="T9" fmla="*/ 25 h 82"/>
                  <a:gd name="T10" fmla="*/ 35 w 98"/>
                  <a:gd name="T11" fmla="*/ 3 h 82"/>
                  <a:gd name="T12" fmla="*/ 55 w 98"/>
                  <a:gd name="T13" fmla="*/ 24 h 82"/>
                  <a:gd name="T14" fmla="*/ 55 w 98"/>
                  <a:gd name="T15" fmla="*/ 24 h 82"/>
                  <a:gd name="T16" fmla="*/ 76 w 98"/>
                  <a:gd name="T17" fmla="*/ 13 h 82"/>
                  <a:gd name="T18" fmla="*/ 13 w 98"/>
                  <a:gd name="T19" fmla="*/ 26 h 82"/>
                  <a:gd name="T20" fmla="*/ 8 w 98"/>
                  <a:gd name="T21" fmla="*/ 47 h 82"/>
                  <a:gd name="T22" fmla="*/ 44 w 98"/>
                  <a:gd name="T23" fmla="*/ 59 h 82"/>
                  <a:gd name="T24" fmla="*/ 49 w 98"/>
                  <a:gd name="T25" fmla="*/ 39 h 82"/>
                  <a:gd name="T26" fmla="*/ 33 w 98"/>
                  <a:gd name="T27" fmla="*/ 11 h 82"/>
                  <a:gd name="T28" fmla="*/ 13 w 98"/>
                  <a:gd name="T29" fmla="*/ 26 h 82"/>
                  <a:gd name="T30" fmla="*/ 74 w 98"/>
                  <a:gd name="T31" fmla="*/ 21 h 82"/>
                  <a:gd name="T32" fmla="*/ 56 w 98"/>
                  <a:gd name="T33" fmla="*/ 37 h 82"/>
                  <a:gd name="T34" fmla="*/ 50 w 98"/>
                  <a:gd name="T35" fmla="*/ 61 h 82"/>
                  <a:gd name="T36" fmla="*/ 82 w 98"/>
                  <a:gd name="T37" fmla="*/ 72 h 82"/>
                  <a:gd name="T38" fmla="*/ 87 w 98"/>
                  <a:gd name="T39" fmla="*/ 47 h 82"/>
                  <a:gd name="T40" fmla="*/ 74 w 98"/>
                  <a:gd name="T41" fmla="*/ 2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82">
                    <a:moveTo>
                      <a:pt x="76" y="13"/>
                    </a:moveTo>
                    <a:cubicBezTo>
                      <a:pt x="92" y="17"/>
                      <a:pt x="98" y="31"/>
                      <a:pt x="94" y="50"/>
                    </a:cubicBezTo>
                    <a:cubicBezTo>
                      <a:pt x="86" y="82"/>
                      <a:pt x="86" y="82"/>
                      <a:pt x="86" y="82"/>
                    </a:cubicBezTo>
                    <a:cubicBezTo>
                      <a:pt x="0" y="52"/>
                      <a:pt x="0" y="52"/>
                      <a:pt x="0" y="52"/>
                    </a:cubicBezTo>
                    <a:cubicBezTo>
                      <a:pt x="6" y="25"/>
                      <a:pt x="6" y="25"/>
                      <a:pt x="6" y="25"/>
                    </a:cubicBezTo>
                    <a:cubicBezTo>
                      <a:pt x="10" y="7"/>
                      <a:pt x="21" y="0"/>
                      <a:pt x="35" y="3"/>
                    </a:cubicBezTo>
                    <a:cubicBezTo>
                      <a:pt x="46" y="6"/>
                      <a:pt x="53" y="12"/>
                      <a:pt x="55" y="24"/>
                    </a:cubicBezTo>
                    <a:cubicBezTo>
                      <a:pt x="55" y="24"/>
                      <a:pt x="55" y="24"/>
                      <a:pt x="55" y="24"/>
                    </a:cubicBezTo>
                    <a:cubicBezTo>
                      <a:pt x="59" y="15"/>
                      <a:pt x="67" y="11"/>
                      <a:pt x="76" y="13"/>
                    </a:cubicBezTo>
                    <a:close/>
                    <a:moveTo>
                      <a:pt x="13" y="26"/>
                    </a:moveTo>
                    <a:cubicBezTo>
                      <a:pt x="8" y="47"/>
                      <a:pt x="8" y="47"/>
                      <a:pt x="8" y="47"/>
                    </a:cubicBezTo>
                    <a:cubicBezTo>
                      <a:pt x="44" y="59"/>
                      <a:pt x="44" y="59"/>
                      <a:pt x="44" y="59"/>
                    </a:cubicBezTo>
                    <a:cubicBezTo>
                      <a:pt x="49" y="39"/>
                      <a:pt x="49" y="39"/>
                      <a:pt x="49" y="39"/>
                    </a:cubicBezTo>
                    <a:cubicBezTo>
                      <a:pt x="52" y="24"/>
                      <a:pt x="48" y="14"/>
                      <a:pt x="33" y="11"/>
                    </a:cubicBezTo>
                    <a:cubicBezTo>
                      <a:pt x="23" y="8"/>
                      <a:pt x="16" y="14"/>
                      <a:pt x="13" y="26"/>
                    </a:cubicBezTo>
                    <a:close/>
                    <a:moveTo>
                      <a:pt x="74" y="21"/>
                    </a:moveTo>
                    <a:cubicBezTo>
                      <a:pt x="65" y="19"/>
                      <a:pt x="59" y="24"/>
                      <a:pt x="56" y="37"/>
                    </a:cubicBezTo>
                    <a:cubicBezTo>
                      <a:pt x="50" y="61"/>
                      <a:pt x="50" y="61"/>
                      <a:pt x="50" y="61"/>
                    </a:cubicBezTo>
                    <a:cubicBezTo>
                      <a:pt x="82" y="72"/>
                      <a:pt x="82" y="72"/>
                      <a:pt x="82" y="72"/>
                    </a:cubicBezTo>
                    <a:cubicBezTo>
                      <a:pt x="87" y="47"/>
                      <a:pt x="87" y="47"/>
                      <a:pt x="87" y="47"/>
                    </a:cubicBezTo>
                    <a:cubicBezTo>
                      <a:pt x="90" y="34"/>
                      <a:pt x="86" y="24"/>
                      <a:pt x="74"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9" name="Freeform 461"/>
              <p:cNvSpPr>
                <a:spLocks noEditPoints="1"/>
              </p:cNvSpPr>
              <p:nvPr userDrawn="1"/>
            </p:nvSpPr>
            <p:spPr bwMode="auto">
              <a:xfrm>
                <a:off x="9249" y="1366"/>
                <a:ext cx="133" cy="132"/>
              </a:xfrm>
              <a:custGeom>
                <a:avLst/>
                <a:gdLst>
                  <a:gd name="T0" fmla="*/ 31 w 67"/>
                  <a:gd name="T1" fmla="*/ 55 h 67"/>
                  <a:gd name="T2" fmla="*/ 33 w 67"/>
                  <a:gd name="T3" fmla="*/ 56 h 67"/>
                  <a:gd name="T4" fmla="*/ 58 w 67"/>
                  <a:gd name="T5" fmla="*/ 41 h 67"/>
                  <a:gd name="T6" fmla="*/ 51 w 67"/>
                  <a:gd name="T7" fmla="*/ 17 h 67"/>
                  <a:gd name="T8" fmla="*/ 55 w 67"/>
                  <a:gd name="T9" fmla="*/ 11 h 67"/>
                  <a:gd name="T10" fmla="*/ 64 w 67"/>
                  <a:gd name="T11" fmla="*/ 43 h 67"/>
                  <a:gd name="T12" fmla="*/ 32 w 67"/>
                  <a:gd name="T13" fmla="*/ 63 h 67"/>
                  <a:gd name="T14" fmla="*/ 4 w 67"/>
                  <a:gd name="T15" fmla="*/ 22 h 67"/>
                  <a:gd name="T16" fmla="*/ 35 w 67"/>
                  <a:gd name="T17" fmla="*/ 3 h 67"/>
                  <a:gd name="T18" fmla="*/ 42 w 67"/>
                  <a:gd name="T19" fmla="*/ 6 h 67"/>
                  <a:gd name="T20" fmla="*/ 31 w 67"/>
                  <a:gd name="T21" fmla="*/ 55 h 67"/>
                  <a:gd name="T22" fmla="*/ 25 w 67"/>
                  <a:gd name="T23" fmla="*/ 53 h 67"/>
                  <a:gd name="T24" fmla="*/ 34 w 67"/>
                  <a:gd name="T25" fmla="*/ 11 h 67"/>
                  <a:gd name="T26" fmla="*/ 33 w 67"/>
                  <a:gd name="T27" fmla="*/ 11 h 67"/>
                  <a:gd name="T28" fmla="*/ 10 w 67"/>
                  <a:gd name="T29" fmla="*/ 24 h 67"/>
                  <a:gd name="T30" fmla="*/ 25 w 67"/>
                  <a:gd name="T31" fmla="*/ 5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67">
                    <a:moveTo>
                      <a:pt x="31" y="55"/>
                    </a:moveTo>
                    <a:cubicBezTo>
                      <a:pt x="31" y="55"/>
                      <a:pt x="32" y="55"/>
                      <a:pt x="33" y="56"/>
                    </a:cubicBezTo>
                    <a:cubicBezTo>
                      <a:pt x="46" y="59"/>
                      <a:pt x="55" y="52"/>
                      <a:pt x="58" y="41"/>
                    </a:cubicBezTo>
                    <a:cubicBezTo>
                      <a:pt x="60" y="32"/>
                      <a:pt x="58" y="23"/>
                      <a:pt x="51" y="17"/>
                    </a:cubicBezTo>
                    <a:cubicBezTo>
                      <a:pt x="55" y="11"/>
                      <a:pt x="55" y="11"/>
                      <a:pt x="55" y="11"/>
                    </a:cubicBezTo>
                    <a:cubicBezTo>
                      <a:pt x="63" y="18"/>
                      <a:pt x="67" y="31"/>
                      <a:pt x="64" y="43"/>
                    </a:cubicBezTo>
                    <a:cubicBezTo>
                      <a:pt x="61" y="58"/>
                      <a:pt x="48" y="67"/>
                      <a:pt x="32" y="63"/>
                    </a:cubicBezTo>
                    <a:cubicBezTo>
                      <a:pt x="12" y="59"/>
                      <a:pt x="0" y="41"/>
                      <a:pt x="4" y="22"/>
                    </a:cubicBezTo>
                    <a:cubicBezTo>
                      <a:pt x="7" y="8"/>
                      <a:pt x="19" y="0"/>
                      <a:pt x="35" y="3"/>
                    </a:cubicBezTo>
                    <a:cubicBezTo>
                      <a:pt x="37" y="4"/>
                      <a:pt x="40" y="5"/>
                      <a:pt x="42" y="6"/>
                    </a:cubicBezTo>
                    <a:lnTo>
                      <a:pt x="31" y="55"/>
                    </a:lnTo>
                    <a:close/>
                    <a:moveTo>
                      <a:pt x="25" y="53"/>
                    </a:moveTo>
                    <a:cubicBezTo>
                      <a:pt x="34" y="11"/>
                      <a:pt x="34" y="11"/>
                      <a:pt x="34" y="11"/>
                    </a:cubicBezTo>
                    <a:cubicBezTo>
                      <a:pt x="33" y="11"/>
                      <a:pt x="33" y="11"/>
                      <a:pt x="33" y="11"/>
                    </a:cubicBezTo>
                    <a:cubicBezTo>
                      <a:pt x="21" y="8"/>
                      <a:pt x="12" y="13"/>
                      <a:pt x="10" y="24"/>
                    </a:cubicBezTo>
                    <a:cubicBezTo>
                      <a:pt x="7" y="37"/>
                      <a:pt x="14" y="47"/>
                      <a:pt x="25"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0" name="Freeform 462"/>
              <p:cNvSpPr>
                <a:spLocks/>
              </p:cNvSpPr>
              <p:nvPr userDrawn="1"/>
            </p:nvSpPr>
            <p:spPr bwMode="auto">
              <a:xfrm>
                <a:off x="9239" y="1219"/>
                <a:ext cx="175" cy="73"/>
              </a:xfrm>
              <a:custGeom>
                <a:avLst/>
                <a:gdLst>
                  <a:gd name="T0" fmla="*/ 0 w 175"/>
                  <a:gd name="T1" fmla="*/ 14 h 73"/>
                  <a:gd name="T2" fmla="*/ 4 w 175"/>
                  <a:gd name="T3" fmla="*/ 0 h 73"/>
                  <a:gd name="T4" fmla="*/ 175 w 175"/>
                  <a:gd name="T5" fmla="*/ 57 h 73"/>
                  <a:gd name="T6" fmla="*/ 171 w 175"/>
                  <a:gd name="T7" fmla="*/ 73 h 73"/>
                  <a:gd name="T8" fmla="*/ 0 w 175"/>
                  <a:gd name="T9" fmla="*/ 14 h 73"/>
                </a:gdLst>
                <a:ahLst/>
                <a:cxnLst>
                  <a:cxn ang="0">
                    <a:pos x="T0" y="T1"/>
                  </a:cxn>
                  <a:cxn ang="0">
                    <a:pos x="T2" y="T3"/>
                  </a:cxn>
                  <a:cxn ang="0">
                    <a:pos x="T4" y="T5"/>
                  </a:cxn>
                  <a:cxn ang="0">
                    <a:pos x="T6" y="T7"/>
                  </a:cxn>
                  <a:cxn ang="0">
                    <a:pos x="T8" y="T9"/>
                  </a:cxn>
                </a:cxnLst>
                <a:rect l="0" t="0" r="r" b="b"/>
                <a:pathLst>
                  <a:path w="175" h="73">
                    <a:moveTo>
                      <a:pt x="0" y="14"/>
                    </a:moveTo>
                    <a:lnTo>
                      <a:pt x="4" y="0"/>
                    </a:lnTo>
                    <a:lnTo>
                      <a:pt x="175" y="57"/>
                    </a:lnTo>
                    <a:lnTo>
                      <a:pt x="171" y="73"/>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1" name="Freeform 463"/>
              <p:cNvSpPr>
                <a:spLocks/>
              </p:cNvSpPr>
              <p:nvPr userDrawn="1"/>
            </p:nvSpPr>
            <p:spPr bwMode="auto">
              <a:xfrm>
                <a:off x="9313" y="1097"/>
                <a:ext cx="134" cy="130"/>
              </a:xfrm>
              <a:custGeom>
                <a:avLst/>
                <a:gdLst>
                  <a:gd name="T0" fmla="*/ 29 w 68"/>
                  <a:gd name="T1" fmla="*/ 3 h 66"/>
                  <a:gd name="T2" fmla="*/ 33 w 68"/>
                  <a:gd name="T3" fmla="*/ 4 h 66"/>
                  <a:gd name="T4" fmla="*/ 68 w 68"/>
                  <a:gd name="T5" fmla="*/ 16 h 66"/>
                  <a:gd name="T6" fmla="*/ 67 w 68"/>
                  <a:gd name="T7" fmla="*/ 24 h 66"/>
                  <a:gd name="T8" fmla="*/ 33 w 68"/>
                  <a:gd name="T9" fmla="*/ 12 h 66"/>
                  <a:gd name="T10" fmla="*/ 29 w 68"/>
                  <a:gd name="T11" fmla="*/ 11 h 66"/>
                  <a:gd name="T12" fmla="*/ 11 w 68"/>
                  <a:gd name="T13" fmla="*/ 21 h 66"/>
                  <a:gd name="T14" fmla="*/ 27 w 68"/>
                  <a:gd name="T15" fmla="*/ 48 h 66"/>
                  <a:gd name="T16" fmla="*/ 59 w 68"/>
                  <a:gd name="T17" fmla="*/ 59 h 66"/>
                  <a:gd name="T18" fmla="*/ 57 w 68"/>
                  <a:gd name="T19" fmla="*/ 66 h 66"/>
                  <a:gd name="T20" fmla="*/ 0 w 68"/>
                  <a:gd name="T21" fmla="*/ 46 h 66"/>
                  <a:gd name="T22" fmla="*/ 1 w 68"/>
                  <a:gd name="T23" fmla="*/ 40 h 66"/>
                  <a:gd name="T24" fmla="*/ 11 w 68"/>
                  <a:gd name="T25" fmla="*/ 42 h 66"/>
                  <a:gd name="T26" fmla="*/ 11 w 68"/>
                  <a:gd name="T27" fmla="*/ 42 h 66"/>
                  <a:gd name="T28" fmla="*/ 5 w 68"/>
                  <a:gd name="T29" fmla="*/ 17 h 66"/>
                  <a:gd name="T30" fmla="*/ 29 w 68"/>
                  <a:gd name="T31" fmla="*/ 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66">
                    <a:moveTo>
                      <a:pt x="29" y="3"/>
                    </a:moveTo>
                    <a:cubicBezTo>
                      <a:pt x="30" y="3"/>
                      <a:pt x="31" y="4"/>
                      <a:pt x="33" y="4"/>
                    </a:cubicBezTo>
                    <a:cubicBezTo>
                      <a:pt x="68" y="16"/>
                      <a:pt x="68" y="16"/>
                      <a:pt x="68" y="16"/>
                    </a:cubicBezTo>
                    <a:cubicBezTo>
                      <a:pt x="67" y="24"/>
                      <a:pt x="67" y="24"/>
                      <a:pt x="67" y="24"/>
                    </a:cubicBezTo>
                    <a:cubicBezTo>
                      <a:pt x="33" y="12"/>
                      <a:pt x="33" y="12"/>
                      <a:pt x="33" y="12"/>
                    </a:cubicBezTo>
                    <a:cubicBezTo>
                      <a:pt x="32" y="12"/>
                      <a:pt x="30" y="11"/>
                      <a:pt x="29" y="11"/>
                    </a:cubicBezTo>
                    <a:cubicBezTo>
                      <a:pt x="18" y="8"/>
                      <a:pt x="13" y="12"/>
                      <a:pt x="11" y="21"/>
                    </a:cubicBezTo>
                    <a:cubicBezTo>
                      <a:pt x="8" y="33"/>
                      <a:pt x="13" y="43"/>
                      <a:pt x="27" y="48"/>
                    </a:cubicBezTo>
                    <a:cubicBezTo>
                      <a:pt x="59" y="59"/>
                      <a:pt x="59" y="59"/>
                      <a:pt x="59" y="59"/>
                    </a:cubicBezTo>
                    <a:cubicBezTo>
                      <a:pt x="57" y="66"/>
                      <a:pt x="57" y="66"/>
                      <a:pt x="57" y="66"/>
                    </a:cubicBezTo>
                    <a:cubicBezTo>
                      <a:pt x="0" y="46"/>
                      <a:pt x="0" y="46"/>
                      <a:pt x="0" y="46"/>
                    </a:cubicBezTo>
                    <a:cubicBezTo>
                      <a:pt x="1" y="40"/>
                      <a:pt x="1" y="40"/>
                      <a:pt x="1" y="40"/>
                    </a:cubicBezTo>
                    <a:cubicBezTo>
                      <a:pt x="11" y="42"/>
                      <a:pt x="11" y="42"/>
                      <a:pt x="11" y="42"/>
                    </a:cubicBezTo>
                    <a:cubicBezTo>
                      <a:pt x="11" y="42"/>
                      <a:pt x="11" y="42"/>
                      <a:pt x="11" y="42"/>
                    </a:cubicBezTo>
                    <a:cubicBezTo>
                      <a:pt x="5" y="36"/>
                      <a:pt x="2" y="27"/>
                      <a:pt x="5" y="17"/>
                    </a:cubicBezTo>
                    <a:cubicBezTo>
                      <a:pt x="7" y="6"/>
                      <a:pt x="16" y="0"/>
                      <a:pt x="2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2" name="Freeform 464"/>
              <p:cNvSpPr>
                <a:spLocks/>
              </p:cNvSpPr>
              <p:nvPr userDrawn="1"/>
            </p:nvSpPr>
            <p:spPr bwMode="auto">
              <a:xfrm>
                <a:off x="9344" y="956"/>
                <a:ext cx="137" cy="130"/>
              </a:xfrm>
              <a:custGeom>
                <a:avLst/>
                <a:gdLst>
                  <a:gd name="T0" fmla="*/ 29 w 69"/>
                  <a:gd name="T1" fmla="*/ 3 h 66"/>
                  <a:gd name="T2" fmla="*/ 33 w 69"/>
                  <a:gd name="T3" fmla="*/ 4 h 66"/>
                  <a:gd name="T4" fmla="*/ 69 w 69"/>
                  <a:gd name="T5" fmla="*/ 16 h 66"/>
                  <a:gd name="T6" fmla="*/ 67 w 69"/>
                  <a:gd name="T7" fmla="*/ 23 h 66"/>
                  <a:gd name="T8" fmla="*/ 34 w 69"/>
                  <a:gd name="T9" fmla="*/ 12 h 66"/>
                  <a:gd name="T10" fmla="*/ 29 w 69"/>
                  <a:gd name="T11" fmla="*/ 11 h 66"/>
                  <a:gd name="T12" fmla="*/ 11 w 69"/>
                  <a:gd name="T13" fmla="*/ 21 h 66"/>
                  <a:gd name="T14" fmla="*/ 27 w 69"/>
                  <a:gd name="T15" fmla="*/ 47 h 66"/>
                  <a:gd name="T16" fmla="*/ 59 w 69"/>
                  <a:gd name="T17" fmla="*/ 59 h 66"/>
                  <a:gd name="T18" fmla="*/ 57 w 69"/>
                  <a:gd name="T19" fmla="*/ 66 h 66"/>
                  <a:gd name="T20" fmla="*/ 0 w 69"/>
                  <a:gd name="T21" fmla="*/ 46 h 66"/>
                  <a:gd name="T22" fmla="*/ 2 w 69"/>
                  <a:gd name="T23" fmla="*/ 39 h 66"/>
                  <a:gd name="T24" fmla="*/ 12 w 69"/>
                  <a:gd name="T25" fmla="*/ 42 h 66"/>
                  <a:gd name="T26" fmla="*/ 12 w 69"/>
                  <a:gd name="T27" fmla="*/ 42 h 66"/>
                  <a:gd name="T28" fmla="*/ 5 w 69"/>
                  <a:gd name="T29" fmla="*/ 17 h 66"/>
                  <a:gd name="T30" fmla="*/ 29 w 69"/>
                  <a:gd name="T31" fmla="*/ 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66">
                    <a:moveTo>
                      <a:pt x="29" y="3"/>
                    </a:moveTo>
                    <a:cubicBezTo>
                      <a:pt x="31" y="3"/>
                      <a:pt x="32" y="3"/>
                      <a:pt x="33" y="4"/>
                    </a:cubicBezTo>
                    <a:cubicBezTo>
                      <a:pt x="69" y="16"/>
                      <a:pt x="69" y="16"/>
                      <a:pt x="69" y="16"/>
                    </a:cubicBezTo>
                    <a:cubicBezTo>
                      <a:pt x="67" y="23"/>
                      <a:pt x="67" y="23"/>
                      <a:pt x="67" y="23"/>
                    </a:cubicBezTo>
                    <a:cubicBezTo>
                      <a:pt x="34" y="12"/>
                      <a:pt x="34" y="12"/>
                      <a:pt x="34" y="12"/>
                    </a:cubicBezTo>
                    <a:cubicBezTo>
                      <a:pt x="32" y="12"/>
                      <a:pt x="31" y="11"/>
                      <a:pt x="29" y="11"/>
                    </a:cubicBezTo>
                    <a:cubicBezTo>
                      <a:pt x="19" y="8"/>
                      <a:pt x="13" y="12"/>
                      <a:pt x="11" y="21"/>
                    </a:cubicBezTo>
                    <a:cubicBezTo>
                      <a:pt x="9" y="33"/>
                      <a:pt x="14" y="43"/>
                      <a:pt x="27" y="47"/>
                    </a:cubicBezTo>
                    <a:cubicBezTo>
                      <a:pt x="59" y="59"/>
                      <a:pt x="59" y="59"/>
                      <a:pt x="59" y="59"/>
                    </a:cubicBezTo>
                    <a:cubicBezTo>
                      <a:pt x="57" y="66"/>
                      <a:pt x="57" y="66"/>
                      <a:pt x="57" y="66"/>
                    </a:cubicBezTo>
                    <a:cubicBezTo>
                      <a:pt x="0" y="46"/>
                      <a:pt x="0" y="46"/>
                      <a:pt x="0" y="46"/>
                    </a:cubicBezTo>
                    <a:cubicBezTo>
                      <a:pt x="2" y="39"/>
                      <a:pt x="2" y="39"/>
                      <a:pt x="2" y="39"/>
                    </a:cubicBezTo>
                    <a:cubicBezTo>
                      <a:pt x="12" y="42"/>
                      <a:pt x="12" y="42"/>
                      <a:pt x="12" y="42"/>
                    </a:cubicBezTo>
                    <a:cubicBezTo>
                      <a:pt x="12" y="42"/>
                      <a:pt x="12" y="42"/>
                      <a:pt x="12" y="42"/>
                    </a:cubicBezTo>
                    <a:cubicBezTo>
                      <a:pt x="6" y="36"/>
                      <a:pt x="3" y="26"/>
                      <a:pt x="5" y="17"/>
                    </a:cubicBezTo>
                    <a:cubicBezTo>
                      <a:pt x="8" y="6"/>
                      <a:pt x="17" y="0"/>
                      <a:pt x="2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3" name="Freeform 465"/>
              <p:cNvSpPr>
                <a:spLocks noEditPoints="1"/>
              </p:cNvSpPr>
              <p:nvPr userDrawn="1"/>
            </p:nvSpPr>
            <p:spPr bwMode="auto">
              <a:xfrm>
                <a:off x="9378" y="805"/>
                <a:ext cx="137" cy="137"/>
              </a:xfrm>
              <a:custGeom>
                <a:avLst/>
                <a:gdLst>
                  <a:gd name="T0" fmla="*/ 31 w 69"/>
                  <a:gd name="T1" fmla="*/ 66 h 70"/>
                  <a:gd name="T2" fmla="*/ 4 w 69"/>
                  <a:gd name="T3" fmla="*/ 25 h 70"/>
                  <a:gd name="T4" fmla="*/ 38 w 69"/>
                  <a:gd name="T5" fmla="*/ 4 h 70"/>
                  <a:gd name="T6" fmla="*/ 65 w 69"/>
                  <a:gd name="T7" fmla="*/ 45 h 70"/>
                  <a:gd name="T8" fmla="*/ 31 w 69"/>
                  <a:gd name="T9" fmla="*/ 66 h 70"/>
                  <a:gd name="T10" fmla="*/ 36 w 69"/>
                  <a:gd name="T11" fmla="*/ 12 h 70"/>
                  <a:gd name="T12" fmla="*/ 11 w 69"/>
                  <a:gd name="T13" fmla="*/ 27 h 70"/>
                  <a:gd name="T14" fmla="*/ 33 w 69"/>
                  <a:gd name="T15" fmla="*/ 59 h 70"/>
                  <a:gd name="T16" fmla="*/ 58 w 69"/>
                  <a:gd name="T17" fmla="*/ 43 h 70"/>
                  <a:gd name="T18" fmla="*/ 36 w 69"/>
                  <a:gd name="T19"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70">
                    <a:moveTo>
                      <a:pt x="31" y="66"/>
                    </a:moveTo>
                    <a:cubicBezTo>
                      <a:pt x="12" y="62"/>
                      <a:pt x="0" y="44"/>
                      <a:pt x="4" y="25"/>
                    </a:cubicBezTo>
                    <a:cubicBezTo>
                      <a:pt x="8" y="9"/>
                      <a:pt x="22" y="0"/>
                      <a:pt x="38" y="4"/>
                    </a:cubicBezTo>
                    <a:cubicBezTo>
                      <a:pt x="57" y="8"/>
                      <a:pt x="69" y="26"/>
                      <a:pt x="65" y="45"/>
                    </a:cubicBezTo>
                    <a:cubicBezTo>
                      <a:pt x="61" y="61"/>
                      <a:pt x="47" y="70"/>
                      <a:pt x="31" y="66"/>
                    </a:cubicBezTo>
                    <a:close/>
                    <a:moveTo>
                      <a:pt x="36" y="12"/>
                    </a:moveTo>
                    <a:cubicBezTo>
                      <a:pt x="23" y="9"/>
                      <a:pt x="13" y="15"/>
                      <a:pt x="11" y="27"/>
                    </a:cubicBezTo>
                    <a:cubicBezTo>
                      <a:pt x="7" y="42"/>
                      <a:pt x="17" y="55"/>
                      <a:pt x="33" y="59"/>
                    </a:cubicBezTo>
                    <a:cubicBezTo>
                      <a:pt x="45" y="61"/>
                      <a:pt x="56" y="55"/>
                      <a:pt x="58" y="43"/>
                    </a:cubicBezTo>
                    <a:cubicBezTo>
                      <a:pt x="62" y="29"/>
                      <a:pt x="52" y="15"/>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4" name="Freeform 466"/>
              <p:cNvSpPr>
                <a:spLocks/>
              </p:cNvSpPr>
              <p:nvPr userDrawn="1"/>
            </p:nvSpPr>
            <p:spPr bwMode="auto">
              <a:xfrm>
                <a:off x="9408" y="664"/>
                <a:ext cx="128" cy="111"/>
              </a:xfrm>
              <a:custGeom>
                <a:avLst/>
                <a:gdLst>
                  <a:gd name="T0" fmla="*/ 0 w 128"/>
                  <a:gd name="T1" fmla="*/ 111 h 111"/>
                  <a:gd name="T2" fmla="*/ 4 w 128"/>
                  <a:gd name="T3" fmla="*/ 98 h 111"/>
                  <a:gd name="T4" fmla="*/ 109 w 128"/>
                  <a:gd name="T5" fmla="*/ 88 h 111"/>
                  <a:gd name="T6" fmla="*/ 109 w 128"/>
                  <a:gd name="T7" fmla="*/ 88 h 111"/>
                  <a:gd name="T8" fmla="*/ 22 w 128"/>
                  <a:gd name="T9" fmla="*/ 15 h 111"/>
                  <a:gd name="T10" fmla="*/ 25 w 128"/>
                  <a:gd name="T11" fmla="*/ 0 h 111"/>
                  <a:gd name="T12" fmla="*/ 128 w 128"/>
                  <a:gd name="T13" fmla="*/ 88 h 111"/>
                  <a:gd name="T14" fmla="*/ 125 w 128"/>
                  <a:gd name="T15" fmla="*/ 102 h 111"/>
                  <a:gd name="T16" fmla="*/ 0 w 128"/>
                  <a:gd name="T17"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11">
                    <a:moveTo>
                      <a:pt x="0" y="111"/>
                    </a:moveTo>
                    <a:lnTo>
                      <a:pt x="4" y="98"/>
                    </a:lnTo>
                    <a:lnTo>
                      <a:pt x="109" y="88"/>
                    </a:lnTo>
                    <a:lnTo>
                      <a:pt x="109" y="88"/>
                    </a:lnTo>
                    <a:lnTo>
                      <a:pt x="22" y="15"/>
                    </a:lnTo>
                    <a:lnTo>
                      <a:pt x="25" y="0"/>
                    </a:lnTo>
                    <a:lnTo>
                      <a:pt x="128" y="88"/>
                    </a:lnTo>
                    <a:lnTo>
                      <a:pt x="125" y="102"/>
                    </a:lnTo>
                    <a:lnTo>
                      <a:pt x="0"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5" name="Freeform 467"/>
              <p:cNvSpPr>
                <a:spLocks noEditPoints="1"/>
              </p:cNvSpPr>
              <p:nvPr userDrawn="1"/>
            </p:nvSpPr>
            <p:spPr bwMode="auto">
              <a:xfrm>
                <a:off x="9439" y="530"/>
                <a:ext cx="139" cy="141"/>
              </a:xfrm>
              <a:custGeom>
                <a:avLst/>
                <a:gdLst>
                  <a:gd name="T0" fmla="*/ 13 w 70"/>
                  <a:gd name="T1" fmla="*/ 0 h 72"/>
                  <a:gd name="T2" fmla="*/ 70 w 70"/>
                  <a:gd name="T3" fmla="*/ 20 h 72"/>
                  <a:gd name="T4" fmla="*/ 69 w 70"/>
                  <a:gd name="T5" fmla="*/ 27 h 72"/>
                  <a:gd name="T6" fmla="*/ 59 w 70"/>
                  <a:gd name="T7" fmla="*/ 24 h 72"/>
                  <a:gd name="T8" fmla="*/ 59 w 70"/>
                  <a:gd name="T9" fmla="*/ 24 h 72"/>
                  <a:gd name="T10" fmla="*/ 65 w 70"/>
                  <a:gd name="T11" fmla="*/ 49 h 72"/>
                  <a:gd name="T12" fmla="*/ 32 w 70"/>
                  <a:gd name="T13" fmla="*/ 69 h 72"/>
                  <a:gd name="T14" fmla="*/ 5 w 70"/>
                  <a:gd name="T15" fmla="*/ 29 h 72"/>
                  <a:gd name="T16" fmla="*/ 21 w 70"/>
                  <a:gd name="T17" fmla="*/ 11 h 72"/>
                  <a:gd name="T18" fmla="*/ 21 w 70"/>
                  <a:gd name="T19" fmla="*/ 11 h 72"/>
                  <a:gd name="T20" fmla="*/ 11 w 70"/>
                  <a:gd name="T21" fmla="*/ 7 h 72"/>
                  <a:gd name="T22" fmla="*/ 13 w 70"/>
                  <a:gd name="T23" fmla="*/ 0 h 72"/>
                  <a:gd name="T24" fmla="*/ 11 w 70"/>
                  <a:gd name="T25" fmla="*/ 30 h 72"/>
                  <a:gd name="T26" fmla="*/ 34 w 70"/>
                  <a:gd name="T27" fmla="*/ 61 h 72"/>
                  <a:gd name="T28" fmla="*/ 59 w 70"/>
                  <a:gd name="T29" fmla="*/ 46 h 72"/>
                  <a:gd name="T30" fmla="*/ 45 w 70"/>
                  <a:gd name="T31" fmla="*/ 19 h 72"/>
                  <a:gd name="T32" fmla="*/ 34 w 70"/>
                  <a:gd name="T33" fmla="*/ 16 h 72"/>
                  <a:gd name="T34" fmla="*/ 11 w 70"/>
                  <a:gd name="T35" fmla="*/ 3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72">
                    <a:moveTo>
                      <a:pt x="13" y="0"/>
                    </a:moveTo>
                    <a:cubicBezTo>
                      <a:pt x="70" y="20"/>
                      <a:pt x="70" y="20"/>
                      <a:pt x="70" y="20"/>
                    </a:cubicBezTo>
                    <a:cubicBezTo>
                      <a:pt x="69" y="27"/>
                      <a:pt x="69" y="27"/>
                      <a:pt x="69" y="27"/>
                    </a:cubicBezTo>
                    <a:cubicBezTo>
                      <a:pt x="59" y="24"/>
                      <a:pt x="59" y="24"/>
                      <a:pt x="59" y="24"/>
                    </a:cubicBezTo>
                    <a:cubicBezTo>
                      <a:pt x="59" y="24"/>
                      <a:pt x="59" y="24"/>
                      <a:pt x="59" y="24"/>
                    </a:cubicBezTo>
                    <a:cubicBezTo>
                      <a:pt x="65" y="30"/>
                      <a:pt x="67" y="40"/>
                      <a:pt x="65" y="49"/>
                    </a:cubicBezTo>
                    <a:cubicBezTo>
                      <a:pt x="62" y="64"/>
                      <a:pt x="48" y="72"/>
                      <a:pt x="32" y="69"/>
                    </a:cubicBezTo>
                    <a:cubicBezTo>
                      <a:pt x="13" y="64"/>
                      <a:pt x="0" y="47"/>
                      <a:pt x="5" y="29"/>
                    </a:cubicBezTo>
                    <a:cubicBezTo>
                      <a:pt x="7" y="19"/>
                      <a:pt x="13" y="13"/>
                      <a:pt x="21" y="11"/>
                    </a:cubicBezTo>
                    <a:cubicBezTo>
                      <a:pt x="21" y="11"/>
                      <a:pt x="21" y="11"/>
                      <a:pt x="21" y="11"/>
                    </a:cubicBezTo>
                    <a:cubicBezTo>
                      <a:pt x="11" y="7"/>
                      <a:pt x="11" y="7"/>
                      <a:pt x="11" y="7"/>
                    </a:cubicBezTo>
                    <a:lnTo>
                      <a:pt x="13" y="0"/>
                    </a:lnTo>
                    <a:close/>
                    <a:moveTo>
                      <a:pt x="11" y="30"/>
                    </a:moveTo>
                    <a:cubicBezTo>
                      <a:pt x="8" y="45"/>
                      <a:pt x="18" y="58"/>
                      <a:pt x="34" y="61"/>
                    </a:cubicBezTo>
                    <a:cubicBezTo>
                      <a:pt x="46" y="64"/>
                      <a:pt x="56" y="58"/>
                      <a:pt x="59" y="46"/>
                    </a:cubicBezTo>
                    <a:cubicBezTo>
                      <a:pt x="62" y="35"/>
                      <a:pt x="56" y="23"/>
                      <a:pt x="45" y="19"/>
                    </a:cubicBezTo>
                    <a:cubicBezTo>
                      <a:pt x="34" y="16"/>
                      <a:pt x="34" y="16"/>
                      <a:pt x="34" y="16"/>
                    </a:cubicBezTo>
                    <a:cubicBezTo>
                      <a:pt x="24" y="12"/>
                      <a:pt x="14" y="18"/>
                      <a:pt x="11"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6" name="Freeform 468"/>
              <p:cNvSpPr>
                <a:spLocks/>
              </p:cNvSpPr>
              <p:nvPr userDrawn="1"/>
            </p:nvSpPr>
            <p:spPr bwMode="auto">
              <a:xfrm>
                <a:off x="9447" y="430"/>
                <a:ext cx="157" cy="82"/>
              </a:xfrm>
              <a:custGeom>
                <a:avLst/>
                <a:gdLst>
                  <a:gd name="T0" fmla="*/ 55 w 79"/>
                  <a:gd name="T1" fmla="*/ 31 h 42"/>
                  <a:gd name="T2" fmla="*/ 72 w 79"/>
                  <a:gd name="T3" fmla="*/ 23 h 42"/>
                  <a:gd name="T4" fmla="*/ 73 w 79"/>
                  <a:gd name="T5" fmla="*/ 17 h 42"/>
                  <a:gd name="T6" fmla="*/ 79 w 79"/>
                  <a:gd name="T7" fmla="*/ 19 h 42"/>
                  <a:gd name="T8" fmla="*/ 78 w 79"/>
                  <a:gd name="T9" fmla="*/ 27 h 42"/>
                  <a:gd name="T10" fmla="*/ 58 w 79"/>
                  <a:gd name="T11" fmla="*/ 40 h 42"/>
                  <a:gd name="T12" fmla="*/ 53 w 79"/>
                  <a:gd name="T13" fmla="*/ 38 h 42"/>
                  <a:gd name="T14" fmla="*/ 21 w 79"/>
                  <a:gd name="T15" fmla="*/ 27 h 42"/>
                  <a:gd name="T16" fmla="*/ 18 w 79"/>
                  <a:gd name="T17" fmla="*/ 39 h 42"/>
                  <a:gd name="T18" fmla="*/ 12 w 79"/>
                  <a:gd name="T19" fmla="*/ 37 h 42"/>
                  <a:gd name="T20" fmla="*/ 15 w 79"/>
                  <a:gd name="T21" fmla="*/ 25 h 42"/>
                  <a:gd name="T22" fmla="*/ 0 w 79"/>
                  <a:gd name="T23" fmla="*/ 20 h 42"/>
                  <a:gd name="T24" fmla="*/ 2 w 79"/>
                  <a:gd name="T25" fmla="*/ 13 h 42"/>
                  <a:gd name="T26" fmla="*/ 17 w 79"/>
                  <a:gd name="T27" fmla="*/ 18 h 42"/>
                  <a:gd name="T28" fmla="*/ 21 w 79"/>
                  <a:gd name="T29" fmla="*/ 0 h 42"/>
                  <a:gd name="T30" fmla="*/ 27 w 79"/>
                  <a:gd name="T31" fmla="*/ 2 h 42"/>
                  <a:gd name="T32" fmla="*/ 23 w 79"/>
                  <a:gd name="T33" fmla="*/ 20 h 42"/>
                  <a:gd name="T34" fmla="*/ 55 w 79"/>
                  <a:gd name="T35" fmla="*/ 3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42">
                    <a:moveTo>
                      <a:pt x="55" y="31"/>
                    </a:moveTo>
                    <a:cubicBezTo>
                      <a:pt x="66" y="35"/>
                      <a:pt x="70" y="32"/>
                      <a:pt x="72" y="23"/>
                    </a:cubicBezTo>
                    <a:cubicBezTo>
                      <a:pt x="73" y="21"/>
                      <a:pt x="73" y="19"/>
                      <a:pt x="73" y="17"/>
                    </a:cubicBezTo>
                    <a:cubicBezTo>
                      <a:pt x="79" y="19"/>
                      <a:pt x="79" y="19"/>
                      <a:pt x="79" y="19"/>
                    </a:cubicBezTo>
                    <a:cubicBezTo>
                      <a:pt x="79" y="21"/>
                      <a:pt x="79" y="24"/>
                      <a:pt x="78" y="27"/>
                    </a:cubicBezTo>
                    <a:cubicBezTo>
                      <a:pt x="75" y="38"/>
                      <a:pt x="70" y="42"/>
                      <a:pt x="58" y="40"/>
                    </a:cubicBezTo>
                    <a:cubicBezTo>
                      <a:pt x="57" y="39"/>
                      <a:pt x="55" y="39"/>
                      <a:pt x="53" y="38"/>
                    </a:cubicBezTo>
                    <a:cubicBezTo>
                      <a:pt x="21" y="27"/>
                      <a:pt x="21" y="27"/>
                      <a:pt x="21" y="27"/>
                    </a:cubicBezTo>
                    <a:cubicBezTo>
                      <a:pt x="18" y="39"/>
                      <a:pt x="18" y="39"/>
                      <a:pt x="18" y="39"/>
                    </a:cubicBezTo>
                    <a:cubicBezTo>
                      <a:pt x="12" y="37"/>
                      <a:pt x="12" y="37"/>
                      <a:pt x="12" y="37"/>
                    </a:cubicBezTo>
                    <a:cubicBezTo>
                      <a:pt x="15" y="25"/>
                      <a:pt x="15" y="25"/>
                      <a:pt x="15" y="25"/>
                    </a:cubicBezTo>
                    <a:cubicBezTo>
                      <a:pt x="0" y="20"/>
                      <a:pt x="0" y="20"/>
                      <a:pt x="0" y="20"/>
                    </a:cubicBezTo>
                    <a:cubicBezTo>
                      <a:pt x="2" y="13"/>
                      <a:pt x="2" y="13"/>
                      <a:pt x="2" y="13"/>
                    </a:cubicBezTo>
                    <a:cubicBezTo>
                      <a:pt x="17" y="18"/>
                      <a:pt x="17" y="18"/>
                      <a:pt x="17" y="18"/>
                    </a:cubicBezTo>
                    <a:cubicBezTo>
                      <a:pt x="21" y="0"/>
                      <a:pt x="21" y="0"/>
                      <a:pt x="21" y="0"/>
                    </a:cubicBezTo>
                    <a:cubicBezTo>
                      <a:pt x="27" y="2"/>
                      <a:pt x="27" y="2"/>
                      <a:pt x="27" y="2"/>
                    </a:cubicBezTo>
                    <a:cubicBezTo>
                      <a:pt x="23" y="20"/>
                      <a:pt x="23" y="20"/>
                      <a:pt x="23" y="20"/>
                    </a:cubicBezTo>
                    <a:lnTo>
                      <a:pt x="5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7" name="Freeform 469"/>
              <p:cNvSpPr>
                <a:spLocks noEditPoints="1"/>
              </p:cNvSpPr>
              <p:nvPr userDrawn="1"/>
            </p:nvSpPr>
            <p:spPr bwMode="auto">
              <a:xfrm>
                <a:off x="9449" y="363"/>
                <a:ext cx="165" cy="71"/>
              </a:xfrm>
              <a:custGeom>
                <a:avLst/>
                <a:gdLst>
                  <a:gd name="T0" fmla="*/ 6 w 83"/>
                  <a:gd name="T1" fmla="*/ 13 h 36"/>
                  <a:gd name="T2" fmla="*/ 1 w 83"/>
                  <a:gd name="T3" fmla="*/ 5 h 36"/>
                  <a:gd name="T4" fmla="*/ 8 w 83"/>
                  <a:gd name="T5" fmla="*/ 1 h 36"/>
                  <a:gd name="T6" fmla="*/ 13 w 83"/>
                  <a:gd name="T7" fmla="*/ 9 h 36"/>
                  <a:gd name="T8" fmla="*/ 6 w 83"/>
                  <a:gd name="T9" fmla="*/ 13 h 36"/>
                  <a:gd name="T10" fmla="*/ 24 w 83"/>
                  <a:gd name="T11" fmla="*/ 17 h 36"/>
                  <a:gd name="T12" fmla="*/ 25 w 83"/>
                  <a:gd name="T13" fmla="*/ 9 h 36"/>
                  <a:gd name="T14" fmla="*/ 83 w 83"/>
                  <a:gd name="T15" fmla="*/ 29 h 36"/>
                  <a:gd name="T16" fmla="*/ 81 w 83"/>
                  <a:gd name="T17" fmla="*/ 36 h 36"/>
                  <a:gd name="T18" fmla="*/ 24 w 83"/>
                  <a:gd name="T19"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36">
                    <a:moveTo>
                      <a:pt x="6" y="13"/>
                    </a:moveTo>
                    <a:cubicBezTo>
                      <a:pt x="2" y="12"/>
                      <a:pt x="0" y="8"/>
                      <a:pt x="1" y="5"/>
                    </a:cubicBezTo>
                    <a:cubicBezTo>
                      <a:pt x="2" y="2"/>
                      <a:pt x="5" y="0"/>
                      <a:pt x="8" y="1"/>
                    </a:cubicBezTo>
                    <a:cubicBezTo>
                      <a:pt x="11" y="2"/>
                      <a:pt x="13" y="5"/>
                      <a:pt x="13" y="9"/>
                    </a:cubicBezTo>
                    <a:cubicBezTo>
                      <a:pt x="12" y="12"/>
                      <a:pt x="9" y="13"/>
                      <a:pt x="6" y="13"/>
                    </a:cubicBezTo>
                    <a:close/>
                    <a:moveTo>
                      <a:pt x="24" y="17"/>
                    </a:moveTo>
                    <a:cubicBezTo>
                      <a:pt x="25" y="9"/>
                      <a:pt x="25" y="9"/>
                      <a:pt x="25" y="9"/>
                    </a:cubicBezTo>
                    <a:cubicBezTo>
                      <a:pt x="83" y="29"/>
                      <a:pt x="83" y="29"/>
                      <a:pt x="83" y="29"/>
                    </a:cubicBezTo>
                    <a:cubicBezTo>
                      <a:pt x="81" y="36"/>
                      <a:pt x="81" y="36"/>
                      <a:pt x="81" y="36"/>
                    </a:cubicBezTo>
                    <a:lnTo>
                      <a:pt x="2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8" name="Freeform 470"/>
              <p:cNvSpPr>
                <a:spLocks/>
              </p:cNvSpPr>
              <p:nvPr userDrawn="1"/>
            </p:nvSpPr>
            <p:spPr bwMode="auto">
              <a:xfrm>
                <a:off x="9507" y="242"/>
                <a:ext cx="127" cy="111"/>
              </a:xfrm>
              <a:custGeom>
                <a:avLst/>
                <a:gdLst>
                  <a:gd name="T0" fmla="*/ 0 w 127"/>
                  <a:gd name="T1" fmla="*/ 111 h 111"/>
                  <a:gd name="T2" fmla="*/ 4 w 127"/>
                  <a:gd name="T3" fmla="*/ 96 h 111"/>
                  <a:gd name="T4" fmla="*/ 109 w 127"/>
                  <a:gd name="T5" fmla="*/ 88 h 111"/>
                  <a:gd name="T6" fmla="*/ 109 w 127"/>
                  <a:gd name="T7" fmla="*/ 88 h 111"/>
                  <a:gd name="T8" fmla="*/ 22 w 127"/>
                  <a:gd name="T9" fmla="*/ 15 h 111"/>
                  <a:gd name="T10" fmla="*/ 26 w 127"/>
                  <a:gd name="T11" fmla="*/ 0 h 111"/>
                  <a:gd name="T12" fmla="*/ 127 w 127"/>
                  <a:gd name="T13" fmla="*/ 86 h 111"/>
                  <a:gd name="T14" fmla="*/ 125 w 127"/>
                  <a:gd name="T15" fmla="*/ 100 h 111"/>
                  <a:gd name="T16" fmla="*/ 0 w 127"/>
                  <a:gd name="T17"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111">
                    <a:moveTo>
                      <a:pt x="0" y="111"/>
                    </a:moveTo>
                    <a:lnTo>
                      <a:pt x="4" y="96"/>
                    </a:lnTo>
                    <a:lnTo>
                      <a:pt x="109" y="88"/>
                    </a:lnTo>
                    <a:lnTo>
                      <a:pt x="109" y="88"/>
                    </a:lnTo>
                    <a:lnTo>
                      <a:pt x="22" y="15"/>
                    </a:lnTo>
                    <a:lnTo>
                      <a:pt x="26" y="0"/>
                    </a:lnTo>
                    <a:lnTo>
                      <a:pt x="127" y="86"/>
                    </a:lnTo>
                    <a:lnTo>
                      <a:pt x="125" y="100"/>
                    </a:lnTo>
                    <a:lnTo>
                      <a:pt x="0"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9" name="Freeform 471"/>
              <p:cNvSpPr>
                <a:spLocks noEditPoints="1"/>
              </p:cNvSpPr>
              <p:nvPr userDrawn="1"/>
            </p:nvSpPr>
            <p:spPr bwMode="auto">
              <a:xfrm>
                <a:off x="9538" y="118"/>
                <a:ext cx="135" cy="131"/>
              </a:xfrm>
              <a:custGeom>
                <a:avLst/>
                <a:gdLst>
                  <a:gd name="T0" fmla="*/ 31 w 68"/>
                  <a:gd name="T1" fmla="*/ 55 h 67"/>
                  <a:gd name="T2" fmla="*/ 34 w 68"/>
                  <a:gd name="T3" fmla="*/ 56 h 67"/>
                  <a:gd name="T4" fmla="*/ 59 w 68"/>
                  <a:gd name="T5" fmla="*/ 41 h 67"/>
                  <a:gd name="T6" fmla="*/ 52 w 68"/>
                  <a:gd name="T7" fmla="*/ 18 h 67"/>
                  <a:gd name="T8" fmla="*/ 55 w 68"/>
                  <a:gd name="T9" fmla="*/ 12 h 67"/>
                  <a:gd name="T10" fmla="*/ 65 w 68"/>
                  <a:gd name="T11" fmla="*/ 43 h 67"/>
                  <a:gd name="T12" fmla="*/ 33 w 68"/>
                  <a:gd name="T13" fmla="*/ 64 h 67"/>
                  <a:gd name="T14" fmla="*/ 5 w 68"/>
                  <a:gd name="T15" fmla="*/ 23 h 67"/>
                  <a:gd name="T16" fmla="*/ 35 w 68"/>
                  <a:gd name="T17" fmla="*/ 4 h 67"/>
                  <a:gd name="T18" fmla="*/ 43 w 68"/>
                  <a:gd name="T19" fmla="*/ 6 h 67"/>
                  <a:gd name="T20" fmla="*/ 31 w 68"/>
                  <a:gd name="T21" fmla="*/ 55 h 67"/>
                  <a:gd name="T22" fmla="*/ 25 w 68"/>
                  <a:gd name="T23" fmla="*/ 53 h 67"/>
                  <a:gd name="T24" fmla="*/ 35 w 68"/>
                  <a:gd name="T25" fmla="*/ 12 h 67"/>
                  <a:gd name="T26" fmla="*/ 34 w 68"/>
                  <a:gd name="T27" fmla="*/ 11 h 67"/>
                  <a:gd name="T28" fmla="*/ 11 w 68"/>
                  <a:gd name="T29" fmla="*/ 24 h 67"/>
                  <a:gd name="T30" fmla="*/ 25 w 68"/>
                  <a:gd name="T31" fmla="*/ 5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67">
                    <a:moveTo>
                      <a:pt x="31" y="55"/>
                    </a:moveTo>
                    <a:cubicBezTo>
                      <a:pt x="32" y="56"/>
                      <a:pt x="33" y="56"/>
                      <a:pt x="34" y="56"/>
                    </a:cubicBezTo>
                    <a:cubicBezTo>
                      <a:pt x="47" y="59"/>
                      <a:pt x="56" y="53"/>
                      <a:pt x="59" y="41"/>
                    </a:cubicBezTo>
                    <a:cubicBezTo>
                      <a:pt x="61" y="33"/>
                      <a:pt x="58" y="24"/>
                      <a:pt x="52" y="18"/>
                    </a:cubicBezTo>
                    <a:cubicBezTo>
                      <a:pt x="55" y="12"/>
                      <a:pt x="55" y="12"/>
                      <a:pt x="55" y="12"/>
                    </a:cubicBezTo>
                    <a:cubicBezTo>
                      <a:pt x="64" y="19"/>
                      <a:pt x="68" y="31"/>
                      <a:pt x="65" y="43"/>
                    </a:cubicBezTo>
                    <a:cubicBezTo>
                      <a:pt x="61" y="59"/>
                      <a:pt x="49" y="67"/>
                      <a:pt x="33" y="64"/>
                    </a:cubicBezTo>
                    <a:cubicBezTo>
                      <a:pt x="13" y="59"/>
                      <a:pt x="0" y="41"/>
                      <a:pt x="5" y="23"/>
                    </a:cubicBezTo>
                    <a:cubicBezTo>
                      <a:pt x="8" y="8"/>
                      <a:pt x="20" y="0"/>
                      <a:pt x="35" y="4"/>
                    </a:cubicBezTo>
                    <a:cubicBezTo>
                      <a:pt x="38" y="4"/>
                      <a:pt x="40" y="6"/>
                      <a:pt x="43" y="6"/>
                    </a:cubicBezTo>
                    <a:lnTo>
                      <a:pt x="31" y="55"/>
                    </a:lnTo>
                    <a:close/>
                    <a:moveTo>
                      <a:pt x="25" y="53"/>
                    </a:moveTo>
                    <a:cubicBezTo>
                      <a:pt x="35" y="12"/>
                      <a:pt x="35" y="12"/>
                      <a:pt x="35" y="12"/>
                    </a:cubicBezTo>
                    <a:cubicBezTo>
                      <a:pt x="34" y="11"/>
                      <a:pt x="34" y="11"/>
                      <a:pt x="34" y="11"/>
                    </a:cubicBezTo>
                    <a:cubicBezTo>
                      <a:pt x="21" y="8"/>
                      <a:pt x="13" y="14"/>
                      <a:pt x="11" y="24"/>
                    </a:cubicBezTo>
                    <a:cubicBezTo>
                      <a:pt x="8" y="37"/>
                      <a:pt x="15" y="48"/>
                      <a:pt x="25"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0" name="Freeform 472"/>
              <p:cNvSpPr>
                <a:spLocks/>
              </p:cNvSpPr>
              <p:nvPr userDrawn="1"/>
            </p:nvSpPr>
            <p:spPr bwMode="auto">
              <a:xfrm>
                <a:off x="9626" y="-45"/>
                <a:ext cx="29" cy="80"/>
              </a:xfrm>
              <a:custGeom>
                <a:avLst/>
                <a:gdLst>
                  <a:gd name="T0" fmla="*/ 0 w 29"/>
                  <a:gd name="T1" fmla="*/ 75 h 80"/>
                  <a:gd name="T2" fmla="*/ 15 w 29"/>
                  <a:gd name="T3" fmla="*/ 0 h 80"/>
                  <a:gd name="T4" fmla="*/ 29 w 29"/>
                  <a:gd name="T5" fmla="*/ 4 h 80"/>
                  <a:gd name="T6" fmla="*/ 12 w 29"/>
                  <a:gd name="T7" fmla="*/ 80 h 80"/>
                  <a:gd name="T8" fmla="*/ 0 w 29"/>
                  <a:gd name="T9" fmla="*/ 75 h 80"/>
                </a:gdLst>
                <a:ahLst/>
                <a:cxnLst>
                  <a:cxn ang="0">
                    <a:pos x="T0" y="T1"/>
                  </a:cxn>
                  <a:cxn ang="0">
                    <a:pos x="T2" y="T3"/>
                  </a:cxn>
                  <a:cxn ang="0">
                    <a:pos x="T4" y="T5"/>
                  </a:cxn>
                  <a:cxn ang="0">
                    <a:pos x="T6" y="T7"/>
                  </a:cxn>
                  <a:cxn ang="0">
                    <a:pos x="T8" y="T9"/>
                  </a:cxn>
                </a:cxnLst>
                <a:rect l="0" t="0" r="r" b="b"/>
                <a:pathLst>
                  <a:path w="29" h="80">
                    <a:moveTo>
                      <a:pt x="0" y="75"/>
                    </a:moveTo>
                    <a:lnTo>
                      <a:pt x="15" y="0"/>
                    </a:lnTo>
                    <a:lnTo>
                      <a:pt x="29" y="4"/>
                    </a:lnTo>
                    <a:lnTo>
                      <a:pt x="12" y="80"/>
                    </a:lnTo>
                    <a:lnTo>
                      <a:pt x="0"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1" name="Freeform 473"/>
              <p:cNvSpPr>
                <a:spLocks noEditPoints="1"/>
              </p:cNvSpPr>
              <p:nvPr userDrawn="1"/>
            </p:nvSpPr>
            <p:spPr bwMode="auto">
              <a:xfrm>
                <a:off x="9570" y="-284"/>
                <a:ext cx="192" cy="159"/>
              </a:xfrm>
              <a:custGeom>
                <a:avLst/>
                <a:gdLst>
                  <a:gd name="T0" fmla="*/ 75 w 97"/>
                  <a:gd name="T1" fmla="*/ 13 h 81"/>
                  <a:gd name="T2" fmla="*/ 93 w 97"/>
                  <a:gd name="T3" fmla="*/ 49 h 81"/>
                  <a:gd name="T4" fmla="*/ 86 w 97"/>
                  <a:gd name="T5" fmla="*/ 81 h 81"/>
                  <a:gd name="T6" fmla="*/ 0 w 97"/>
                  <a:gd name="T7" fmla="*/ 52 h 81"/>
                  <a:gd name="T8" fmla="*/ 6 w 97"/>
                  <a:gd name="T9" fmla="*/ 25 h 81"/>
                  <a:gd name="T10" fmla="*/ 34 w 97"/>
                  <a:gd name="T11" fmla="*/ 3 h 81"/>
                  <a:gd name="T12" fmla="*/ 54 w 97"/>
                  <a:gd name="T13" fmla="*/ 24 h 81"/>
                  <a:gd name="T14" fmla="*/ 54 w 97"/>
                  <a:gd name="T15" fmla="*/ 24 h 81"/>
                  <a:gd name="T16" fmla="*/ 75 w 97"/>
                  <a:gd name="T17" fmla="*/ 13 h 81"/>
                  <a:gd name="T18" fmla="*/ 13 w 97"/>
                  <a:gd name="T19" fmla="*/ 26 h 81"/>
                  <a:gd name="T20" fmla="*/ 8 w 97"/>
                  <a:gd name="T21" fmla="*/ 46 h 81"/>
                  <a:gd name="T22" fmla="*/ 43 w 97"/>
                  <a:gd name="T23" fmla="*/ 59 h 81"/>
                  <a:gd name="T24" fmla="*/ 48 w 97"/>
                  <a:gd name="T25" fmla="*/ 38 h 81"/>
                  <a:gd name="T26" fmla="*/ 33 w 97"/>
                  <a:gd name="T27" fmla="*/ 11 h 81"/>
                  <a:gd name="T28" fmla="*/ 13 w 97"/>
                  <a:gd name="T29" fmla="*/ 26 h 81"/>
                  <a:gd name="T30" fmla="*/ 73 w 97"/>
                  <a:gd name="T31" fmla="*/ 21 h 81"/>
                  <a:gd name="T32" fmla="*/ 55 w 97"/>
                  <a:gd name="T33" fmla="*/ 37 h 81"/>
                  <a:gd name="T34" fmla="*/ 50 w 97"/>
                  <a:gd name="T35" fmla="*/ 61 h 81"/>
                  <a:gd name="T36" fmla="*/ 81 w 97"/>
                  <a:gd name="T37" fmla="*/ 71 h 81"/>
                  <a:gd name="T38" fmla="*/ 87 w 97"/>
                  <a:gd name="T39" fmla="*/ 47 h 81"/>
                  <a:gd name="T40" fmla="*/ 73 w 97"/>
                  <a:gd name="T41" fmla="*/ 2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 h="81">
                    <a:moveTo>
                      <a:pt x="75" y="13"/>
                    </a:moveTo>
                    <a:cubicBezTo>
                      <a:pt x="92" y="17"/>
                      <a:pt x="97" y="31"/>
                      <a:pt x="93" y="49"/>
                    </a:cubicBezTo>
                    <a:cubicBezTo>
                      <a:pt x="86" y="81"/>
                      <a:pt x="86" y="81"/>
                      <a:pt x="86" y="81"/>
                    </a:cubicBezTo>
                    <a:cubicBezTo>
                      <a:pt x="0" y="52"/>
                      <a:pt x="0" y="52"/>
                      <a:pt x="0" y="52"/>
                    </a:cubicBezTo>
                    <a:cubicBezTo>
                      <a:pt x="6" y="25"/>
                      <a:pt x="6" y="25"/>
                      <a:pt x="6" y="25"/>
                    </a:cubicBezTo>
                    <a:cubicBezTo>
                      <a:pt x="10" y="7"/>
                      <a:pt x="20" y="0"/>
                      <a:pt x="34" y="3"/>
                    </a:cubicBezTo>
                    <a:cubicBezTo>
                      <a:pt x="45" y="6"/>
                      <a:pt x="53" y="12"/>
                      <a:pt x="54" y="24"/>
                    </a:cubicBezTo>
                    <a:cubicBezTo>
                      <a:pt x="54" y="24"/>
                      <a:pt x="54" y="24"/>
                      <a:pt x="54" y="24"/>
                    </a:cubicBezTo>
                    <a:cubicBezTo>
                      <a:pt x="59" y="15"/>
                      <a:pt x="66" y="11"/>
                      <a:pt x="75" y="13"/>
                    </a:cubicBezTo>
                    <a:close/>
                    <a:moveTo>
                      <a:pt x="13" y="26"/>
                    </a:moveTo>
                    <a:cubicBezTo>
                      <a:pt x="8" y="46"/>
                      <a:pt x="8" y="46"/>
                      <a:pt x="8" y="46"/>
                    </a:cubicBezTo>
                    <a:cubicBezTo>
                      <a:pt x="43" y="59"/>
                      <a:pt x="43" y="59"/>
                      <a:pt x="43" y="59"/>
                    </a:cubicBezTo>
                    <a:cubicBezTo>
                      <a:pt x="48" y="38"/>
                      <a:pt x="48" y="38"/>
                      <a:pt x="48" y="38"/>
                    </a:cubicBezTo>
                    <a:cubicBezTo>
                      <a:pt x="52" y="24"/>
                      <a:pt x="47" y="14"/>
                      <a:pt x="33" y="11"/>
                    </a:cubicBezTo>
                    <a:cubicBezTo>
                      <a:pt x="22" y="8"/>
                      <a:pt x="15" y="13"/>
                      <a:pt x="13" y="26"/>
                    </a:cubicBezTo>
                    <a:close/>
                    <a:moveTo>
                      <a:pt x="73" y="21"/>
                    </a:moveTo>
                    <a:cubicBezTo>
                      <a:pt x="64" y="19"/>
                      <a:pt x="58" y="24"/>
                      <a:pt x="55" y="37"/>
                    </a:cubicBezTo>
                    <a:cubicBezTo>
                      <a:pt x="50" y="61"/>
                      <a:pt x="50" y="61"/>
                      <a:pt x="50" y="61"/>
                    </a:cubicBezTo>
                    <a:cubicBezTo>
                      <a:pt x="81" y="71"/>
                      <a:pt x="81" y="71"/>
                      <a:pt x="81" y="71"/>
                    </a:cubicBezTo>
                    <a:cubicBezTo>
                      <a:pt x="87" y="47"/>
                      <a:pt x="87" y="47"/>
                      <a:pt x="87" y="47"/>
                    </a:cubicBezTo>
                    <a:cubicBezTo>
                      <a:pt x="90" y="34"/>
                      <a:pt x="86" y="24"/>
                      <a:pt x="7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2" name="Freeform 474"/>
              <p:cNvSpPr>
                <a:spLocks noEditPoints="1"/>
              </p:cNvSpPr>
              <p:nvPr userDrawn="1"/>
            </p:nvSpPr>
            <p:spPr bwMode="auto">
              <a:xfrm>
                <a:off x="9663" y="-414"/>
                <a:ext cx="133" cy="132"/>
              </a:xfrm>
              <a:custGeom>
                <a:avLst/>
                <a:gdLst>
                  <a:gd name="T0" fmla="*/ 31 w 67"/>
                  <a:gd name="T1" fmla="*/ 55 h 67"/>
                  <a:gd name="T2" fmla="*/ 33 w 67"/>
                  <a:gd name="T3" fmla="*/ 55 h 67"/>
                  <a:gd name="T4" fmla="*/ 58 w 67"/>
                  <a:gd name="T5" fmla="*/ 40 h 67"/>
                  <a:gd name="T6" fmla="*/ 51 w 67"/>
                  <a:gd name="T7" fmla="*/ 17 h 67"/>
                  <a:gd name="T8" fmla="*/ 55 w 67"/>
                  <a:gd name="T9" fmla="*/ 11 h 67"/>
                  <a:gd name="T10" fmla="*/ 65 w 67"/>
                  <a:gd name="T11" fmla="*/ 42 h 67"/>
                  <a:gd name="T12" fmla="*/ 32 w 67"/>
                  <a:gd name="T13" fmla="*/ 63 h 67"/>
                  <a:gd name="T14" fmla="*/ 4 w 67"/>
                  <a:gd name="T15" fmla="*/ 22 h 67"/>
                  <a:gd name="T16" fmla="*/ 35 w 67"/>
                  <a:gd name="T17" fmla="*/ 3 h 67"/>
                  <a:gd name="T18" fmla="*/ 42 w 67"/>
                  <a:gd name="T19" fmla="*/ 6 h 67"/>
                  <a:gd name="T20" fmla="*/ 31 w 67"/>
                  <a:gd name="T21" fmla="*/ 55 h 67"/>
                  <a:gd name="T22" fmla="*/ 25 w 67"/>
                  <a:gd name="T23" fmla="*/ 52 h 67"/>
                  <a:gd name="T24" fmla="*/ 35 w 67"/>
                  <a:gd name="T25" fmla="*/ 11 h 67"/>
                  <a:gd name="T26" fmla="*/ 33 w 67"/>
                  <a:gd name="T27" fmla="*/ 10 h 67"/>
                  <a:gd name="T28" fmla="*/ 10 w 67"/>
                  <a:gd name="T29" fmla="*/ 24 h 67"/>
                  <a:gd name="T30" fmla="*/ 25 w 67"/>
                  <a:gd name="T31"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67">
                    <a:moveTo>
                      <a:pt x="31" y="55"/>
                    </a:moveTo>
                    <a:cubicBezTo>
                      <a:pt x="32" y="55"/>
                      <a:pt x="33" y="55"/>
                      <a:pt x="33" y="55"/>
                    </a:cubicBezTo>
                    <a:cubicBezTo>
                      <a:pt x="47" y="58"/>
                      <a:pt x="56" y="52"/>
                      <a:pt x="58" y="40"/>
                    </a:cubicBezTo>
                    <a:cubicBezTo>
                      <a:pt x="60" y="32"/>
                      <a:pt x="58" y="23"/>
                      <a:pt x="51" y="17"/>
                    </a:cubicBezTo>
                    <a:cubicBezTo>
                      <a:pt x="55" y="11"/>
                      <a:pt x="55" y="11"/>
                      <a:pt x="55" y="11"/>
                    </a:cubicBezTo>
                    <a:cubicBezTo>
                      <a:pt x="64" y="18"/>
                      <a:pt x="67" y="30"/>
                      <a:pt x="65" y="42"/>
                    </a:cubicBezTo>
                    <a:cubicBezTo>
                      <a:pt x="61" y="58"/>
                      <a:pt x="48" y="67"/>
                      <a:pt x="32" y="63"/>
                    </a:cubicBezTo>
                    <a:cubicBezTo>
                      <a:pt x="13" y="58"/>
                      <a:pt x="0" y="41"/>
                      <a:pt x="4" y="22"/>
                    </a:cubicBezTo>
                    <a:cubicBezTo>
                      <a:pt x="8" y="7"/>
                      <a:pt x="20" y="0"/>
                      <a:pt x="35" y="3"/>
                    </a:cubicBezTo>
                    <a:cubicBezTo>
                      <a:pt x="37" y="4"/>
                      <a:pt x="40" y="5"/>
                      <a:pt x="42" y="6"/>
                    </a:cubicBezTo>
                    <a:lnTo>
                      <a:pt x="31" y="55"/>
                    </a:lnTo>
                    <a:close/>
                    <a:moveTo>
                      <a:pt x="25" y="52"/>
                    </a:moveTo>
                    <a:cubicBezTo>
                      <a:pt x="35" y="11"/>
                      <a:pt x="35" y="11"/>
                      <a:pt x="35" y="11"/>
                    </a:cubicBezTo>
                    <a:cubicBezTo>
                      <a:pt x="33" y="10"/>
                      <a:pt x="33" y="10"/>
                      <a:pt x="33" y="10"/>
                    </a:cubicBezTo>
                    <a:cubicBezTo>
                      <a:pt x="21" y="8"/>
                      <a:pt x="13" y="13"/>
                      <a:pt x="10" y="24"/>
                    </a:cubicBezTo>
                    <a:cubicBezTo>
                      <a:pt x="8" y="36"/>
                      <a:pt x="14" y="47"/>
                      <a:pt x="25"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3" name="Freeform 475"/>
              <p:cNvSpPr>
                <a:spLocks noEditPoints="1"/>
              </p:cNvSpPr>
              <p:nvPr userDrawn="1"/>
            </p:nvSpPr>
            <p:spPr bwMode="auto">
              <a:xfrm>
                <a:off x="-9781" y="7859"/>
                <a:ext cx="129" cy="179"/>
              </a:xfrm>
              <a:custGeom>
                <a:avLst/>
                <a:gdLst>
                  <a:gd name="T0" fmla="*/ 65 w 65"/>
                  <a:gd name="T1" fmla="*/ 65 h 91"/>
                  <a:gd name="T2" fmla="*/ 33 w 65"/>
                  <a:gd name="T3" fmla="*/ 91 h 91"/>
                  <a:gd name="T4" fmla="*/ 0 w 65"/>
                  <a:gd name="T5" fmla="*/ 91 h 91"/>
                  <a:gd name="T6" fmla="*/ 10 w 65"/>
                  <a:gd name="T7" fmla="*/ 0 h 91"/>
                  <a:gd name="T8" fmla="*/ 38 w 65"/>
                  <a:gd name="T9" fmla="*/ 0 h 91"/>
                  <a:gd name="T10" fmla="*/ 65 w 65"/>
                  <a:gd name="T11" fmla="*/ 23 h 91"/>
                  <a:gd name="T12" fmla="*/ 50 w 65"/>
                  <a:gd name="T13" fmla="*/ 47 h 91"/>
                  <a:gd name="T14" fmla="*/ 50 w 65"/>
                  <a:gd name="T15" fmla="*/ 47 h 91"/>
                  <a:gd name="T16" fmla="*/ 65 w 65"/>
                  <a:gd name="T17" fmla="*/ 65 h 91"/>
                  <a:gd name="T18" fmla="*/ 57 w 65"/>
                  <a:gd name="T19" fmla="*/ 65 h 91"/>
                  <a:gd name="T20" fmla="*/ 37 w 65"/>
                  <a:gd name="T21" fmla="*/ 51 h 91"/>
                  <a:gd name="T22" fmla="*/ 12 w 65"/>
                  <a:gd name="T23" fmla="*/ 51 h 91"/>
                  <a:gd name="T24" fmla="*/ 9 w 65"/>
                  <a:gd name="T25" fmla="*/ 84 h 91"/>
                  <a:gd name="T26" fmla="*/ 34 w 65"/>
                  <a:gd name="T27" fmla="*/ 84 h 91"/>
                  <a:gd name="T28" fmla="*/ 57 w 65"/>
                  <a:gd name="T29" fmla="*/ 65 h 91"/>
                  <a:gd name="T30" fmla="*/ 38 w 65"/>
                  <a:gd name="T31" fmla="*/ 7 h 91"/>
                  <a:gd name="T32" fmla="*/ 17 w 65"/>
                  <a:gd name="T33" fmla="*/ 7 h 91"/>
                  <a:gd name="T34" fmla="*/ 13 w 65"/>
                  <a:gd name="T35" fmla="*/ 45 h 91"/>
                  <a:gd name="T36" fmla="*/ 34 w 65"/>
                  <a:gd name="T37" fmla="*/ 45 h 91"/>
                  <a:gd name="T38" fmla="*/ 57 w 65"/>
                  <a:gd name="T39" fmla="*/ 23 h 91"/>
                  <a:gd name="T40" fmla="*/ 38 w 65"/>
                  <a:gd name="T41" fmla="*/ 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91">
                    <a:moveTo>
                      <a:pt x="65" y="65"/>
                    </a:moveTo>
                    <a:cubicBezTo>
                      <a:pt x="65" y="82"/>
                      <a:pt x="52" y="91"/>
                      <a:pt x="33" y="91"/>
                    </a:cubicBezTo>
                    <a:cubicBezTo>
                      <a:pt x="0" y="91"/>
                      <a:pt x="0" y="91"/>
                      <a:pt x="0" y="91"/>
                    </a:cubicBezTo>
                    <a:cubicBezTo>
                      <a:pt x="10" y="0"/>
                      <a:pt x="10" y="0"/>
                      <a:pt x="10" y="0"/>
                    </a:cubicBezTo>
                    <a:cubicBezTo>
                      <a:pt x="38" y="0"/>
                      <a:pt x="38" y="0"/>
                      <a:pt x="38" y="0"/>
                    </a:cubicBezTo>
                    <a:cubicBezTo>
                      <a:pt x="56" y="0"/>
                      <a:pt x="65" y="9"/>
                      <a:pt x="65" y="23"/>
                    </a:cubicBezTo>
                    <a:cubicBezTo>
                      <a:pt x="65" y="35"/>
                      <a:pt x="60" y="43"/>
                      <a:pt x="50" y="47"/>
                    </a:cubicBezTo>
                    <a:cubicBezTo>
                      <a:pt x="50" y="47"/>
                      <a:pt x="50" y="47"/>
                      <a:pt x="50" y="47"/>
                    </a:cubicBezTo>
                    <a:cubicBezTo>
                      <a:pt x="59" y="50"/>
                      <a:pt x="65" y="56"/>
                      <a:pt x="65" y="65"/>
                    </a:cubicBezTo>
                    <a:close/>
                    <a:moveTo>
                      <a:pt x="57" y="65"/>
                    </a:moveTo>
                    <a:cubicBezTo>
                      <a:pt x="57" y="56"/>
                      <a:pt x="51" y="51"/>
                      <a:pt x="37" y="51"/>
                    </a:cubicBezTo>
                    <a:cubicBezTo>
                      <a:pt x="12" y="51"/>
                      <a:pt x="12" y="51"/>
                      <a:pt x="12" y="51"/>
                    </a:cubicBezTo>
                    <a:cubicBezTo>
                      <a:pt x="9" y="84"/>
                      <a:pt x="9" y="84"/>
                      <a:pt x="9" y="84"/>
                    </a:cubicBezTo>
                    <a:cubicBezTo>
                      <a:pt x="34" y="84"/>
                      <a:pt x="34" y="84"/>
                      <a:pt x="34" y="84"/>
                    </a:cubicBezTo>
                    <a:cubicBezTo>
                      <a:pt x="48" y="84"/>
                      <a:pt x="57" y="78"/>
                      <a:pt x="57" y="65"/>
                    </a:cubicBezTo>
                    <a:close/>
                    <a:moveTo>
                      <a:pt x="38" y="7"/>
                    </a:moveTo>
                    <a:cubicBezTo>
                      <a:pt x="17" y="7"/>
                      <a:pt x="17" y="7"/>
                      <a:pt x="17" y="7"/>
                    </a:cubicBezTo>
                    <a:cubicBezTo>
                      <a:pt x="13" y="45"/>
                      <a:pt x="13" y="45"/>
                      <a:pt x="13" y="45"/>
                    </a:cubicBezTo>
                    <a:cubicBezTo>
                      <a:pt x="34" y="45"/>
                      <a:pt x="34" y="45"/>
                      <a:pt x="34" y="45"/>
                    </a:cubicBezTo>
                    <a:cubicBezTo>
                      <a:pt x="49" y="45"/>
                      <a:pt x="57" y="38"/>
                      <a:pt x="57" y="23"/>
                    </a:cubicBezTo>
                    <a:cubicBezTo>
                      <a:pt x="57" y="12"/>
                      <a:pt x="51" y="7"/>
                      <a:pt x="3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4" name="Freeform 476"/>
              <p:cNvSpPr>
                <a:spLocks noEditPoints="1"/>
              </p:cNvSpPr>
              <p:nvPr userDrawn="1"/>
            </p:nvSpPr>
            <p:spPr bwMode="auto">
              <a:xfrm>
                <a:off x="-9621" y="7916"/>
                <a:ext cx="117" cy="126"/>
              </a:xfrm>
              <a:custGeom>
                <a:avLst/>
                <a:gdLst>
                  <a:gd name="T0" fmla="*/ 8 w 59"/>
                  <a:gd name="T1" fmla="*/ 33 h 64"/>
                  <a:gd name="T2" fmla="*/ 8 w 59"/>
                  <a:gd name="T3" fmla="*/ 36 h 64"/>
                  <a:gd name="T4" fmla="*/ 28 w 59"/>
                  <a:gd name="T5" fmla="*/ 57 h 64"/>
                  <a:gd name="T6" fmla="*/ 49 w 59"/>
                  <a:gd name="T7" fmla="*/ 45 h 64"/>
                  <a:gd name="T8" fmla="*/ 56 w 59"/>
                  <a:gd name="T9" fmla="*/ 47 h 64"/>
                  <a:gd name="T10" fmla="*/ 28 w 59"/>
                  <a:gd name="T11" fmla="*/ 64 h 64"/>
                  <a:gd name="T12" fmla="*/ 0 w 59"/>
                  <a:gd name="T13" fmla="*/ 37 h 64"/>
                  <a:gd name="T14" fmla="*/ 34 w 59"/>
                  <a:gd name="T15" fmla="*/ 0 h 64"/>
                  <a:gd name="T16" fmla="*/ 59 w 59"/>
                  <a:gd name="T17" fmla="*/ 26 h 64"/>
                  <a:gd name="T18" fmla="*/ 58 w 59"/>
                  <a:gd name="T19" fmla="*/ 33 h 64"/>
                  <a:gd name="T20" fmla="*/ 8 w 59"/>
                  <a:gd name="T21" fmla="*/ 33 h 64"/>
                  <a:gd name="T22" fmla="*/ 9 w 59"/>
                  <a:gd name="T23" fmla="*/ 27 h 64"/>
                  <a:gd name="T24" fmla="*/ 52 w 59"/>
                  <a:gd name="T25" fmla="*/ 27 h 64"/>
                  <a:gd name="T26" fmla="*/ 52 w 59"/>
                  <a:gd name="T27" fmla="*/ 26 h 64"/>
                  <a:gd name="T28" fmla="*/ 34 w 59"/>
                  <a:gd name="T29" fmla="*/ 7 h 64"/>
                  <a:gd name="T30" fmla="*/ 9 w 59"/>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4">
                    <a:moveTo>
                      <a:pt x="8" y="33"/>
                    </a:moveTo>
                    <a:cubicBezTo>
                      <a:pt x="8" y="34"/>
                      <a:pt x="8" y="35"/>
                      <a:pt x="8" y="36"/>
                    </a:cubicBezTo>
                    <a:cubicBezTo>
                      <a:pt x="8" y="50"/>
                      <a:pt x="16" y="57"/>
                      <a:pt x="28" y="57"/>
                    </a:cubicBezTo>
                    <a:cubicBezTo>
                      <a:pt x="37" y="57"/>
                      <a:pt x="45" y="53"/>
                      <a:pt x="49" y="45"/>
                    </a:cubicBezTo>
                    <a:cubicBezTo>
                      <a:pt x="56" y="47"/>
                      <a:pt x="56" y="47"/>
                      <a:pt x="56" y="47"/>
                    </a:cubicBezTo>
                    <a:cubicBezTo>
                      <a:pt x="51" y="57"/>
                      <a:pt x="40" y="64"/>
                      <a:pt x="28" y="64"/>
                    </a:cubicBezTo>
                    <a:cubicBezTo>
                      <a:pt x="11" y="64"/>
                      <a:pt x="0" y="53"/>
                      <a:pt x="0" y="37"/>
                    </a:cubicBezTo>
                    <a:cubicBezTo>
                      <a:pt x="0" y="17"/>
                      <a:pt x="15" y="0"/>
                      <a:pt x="34" y="0"/>
                    </a:cubicBezTo>
                    <a:cubicBezTo>
                      <a:pt x="49" y="0"/>
                      <a:pt x="59" y="10"/>
                      <a:pt x="59" y="26"/>
                    </a:cubicBezTo>
                    <a:cubicBezTo>
                      <a:pt x="59" y="28"/>
                      <a:pt x="59" y="31"/>
                      <a:pt x="58" y="33"/>
                    </a:cubicBezTo>
                    <a:lnTo>
                      <a:pt x="8" y="33"/>
                    </a:lnTo>
                    <a:close/>
                    <a:moveTo>
                      <a:pt x="9" y="27"/>
                    </a:moveTo>
                    <a:cubicBezTo>
                      <a:pt x="52" y="27"/>
                      <a:pt x="52" y="27"/>
                      <a:pt x="52" y="27"/>
                    </a:cubicBezTo>
                    <a:cubicBezTo>
                      <a:pt x="52" y="26"/>
                      <a:pt x="52" y="26"/>
                      <a:pt x="52" y="26"/>
                    </a:cubicBezTo>
                    <a:cubicBezTo>
                      <a:pt x="52" y="13"/>
                      <a:pt x="45" y="7"/>
                      <a:pt x="34" y="7"/>
                    </a:cubicBezTo>
                    <a:cubicBezTo>
                      <a:pt x="21" y="7"/>
                      <a:pt x="12" y="15"/>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5" name="Freeform 477"/>
              <p:cNvSpPr>
                <a:spLocks/>
              </p:cNvSpPr>
              <p:nvPr userDrawn="1"/>
            </p:nvSpPr>
            <p:spPr bwMode="auto">
              <a:xfrm>
                <a:off x="-9405" y="7857"/>
                <a:ext cx="171" cy="185"/>
              </a:xfrm>
              <a:custGeom>
                <a:avLst/>
                <a:gdLst>
                  <a:gd name="T0" fmla="*/ 46 w 86"/>
                  <a:gd name="T1" fmla="*/ 47 h 94"/>
                  <a:gd name="T2" fmla="*/ 84 w 86"/>
                  <a:gd name="T3" fmla="*/ 47 h 94"/>
                  <a:gd name="T4" fmla="*/ 80 w 86"/>
                  <a:gd name="T5" fmla="*/ 92 h 94"/>
                  <a:gd name="T6" fmla="*/ 73 w 86"/>
                  <a:gd name="T7" fmla="*/ 92 h 94"/>
                  <a:gd name="T8" fmla="*/ 74 w 86"/>
                  <a:gd name="T9" fmla="*/ 74 h 94"/>
                  <a:gd name="T10" fmla="*/ 74 w 86"/>
                  <a:gd name="T11" fmla="*/ 74 h 94"/>
                  <a:gd name="T12" fmla="*/ 39 w 86"/>
                  <a:gd name="T13" fmla="*/ 94 h 94"/>
                  <a:gd name="T14" fmla="*/ 0 w 86"/>
                  <a:gd name="T15" fmla="*/ 53 h 94"/>
                  <a:gd name="T16" fmla="*/ 49 w 86"/>
                  <a:gd name="T17" fmla="*/ 0 h 94"/>
                  <a:gd name="T18" fmla="*/ 86 w 86"/>
                  <a:gd name="T19" fmla="*/ 28 h 94"/>
                  <a:gd name="T20" fmla="*/ 79 w 86"/>
                  <a:gd name="T21" fmla="*/ 30 h 94"/>
                  <a:gd name="T22" fmla="*/ 49 w 86"/>
                  <a:gd name="T23" fmla="*/ 7 h 94"/>
                  <a:gd name="T24" fmla="*/ 8 w 86"/>
                  <a:gd name="T25" fmla="*/ 52 h 94"/>
                  <a:gd name="T26" fmla="*/ 40 w 86"/>
                  <a:gd name="T27" fmla="*/ 86 h 94"/>
                  <a:gd name="T28" fmla="*/ 77 w 86"/>
                  <a:gd name="T29" fmla="*/ 54 h 94"/>
                  <a:gd name="T30" fmla="*/ 46 w 86"/>
                  <a:gd name="T31" fmla="*/ 54 h 94"/>
                  <a:gd name="T32" fmla="*/ 46 w 86"/>
                  <a:gd name="T33" fmla="*/ 4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94">
                    <a:moveTo>
                      <a:pt x="46" y="47"/>
                    </a:moveTo>
                    <a:cubicBezTo>
                      <a:pt x="84" y="47"/>
                      <a:pt x="84" y="47"/>
                      <a:pt x="84" y="47"/>
                    </a:cubicBezTo>
                    <a:cubicBezTo>
                      <a:pt x="80" y="92"/>
                      <a:pt x="80" y="92"/>
                      <a:pt x="80" y="92"/>
                    </a:cubicBezTo>
                    <a:cubicBezTo>
                      <a:pt x="73" y="92"/>
                      <a:pt x="73" y="92"/>
                      <a:pt x="73" y="92"/>
                    </a:cubicBezTo>
                    <a:cubicBezTo>
                      <a:pt x="74" y="74"/>
                      <a:pt x="74" y="74"/>
                      <a:pt x="74" y="74"/>
                    </a:cubicBezTo>
                    <a:cubicBezTo>
                      <a:pt x="74" y="74"/>
                      <a:pt x="74" y="74"/>
                      <a:pt x="74" y="74"/>
                    </a:cubicBezTo>
                    <a:cubicBezTo>
                      <a:pt x="67" y="86"/>
                      <a:pt x="54" y="94"/>
                      <a:pt x="39" y="94"/>
                    </a:cubicBezTo>
                    <a:cubicBezTo>
                      <a:pt x="16" y="94"/>
                      <a:pt x="0" y="77"/>
                      <a:pt x="0" y="53"/>
                    </a:cubicBezTo>
                    <a:cubicBezTo>
                      <a:pt x="0" y="23"/>
                      <a:pt x="20" y="0"/>
                      <a:pt x="49" y="0"/>
                    </a:cubicBezTo>
                    <a:cubicBezTo>
                      <a:pt x="70" y="0"/>
                      <a:pt x="84" y="12"/>
                      <a:pt x="86" y="28"/>
                    </a:cubicBezTo>
                    <a:cubicBezTo>
                      <a:pt x="79" y="30"/>
                      <a:pt x="79" y="30"/>
                      <a:pt x="79" y="30"/>
                    </a:cubicBezTo>
                    <a:cubicBezTo>
                      <a:pt x="76" y="16"/>
                      <a:pt x="65" y="7"/>
                      <a:pt x="49" y="7"/>
                    </a:cubicBezTo>
                    <a:cubicBezTo>
                      <a:pt x="25" y="7"/>
                      <a:pt x="8" y="27"/>
                      <a:pt x="8" y="52"/>
                    </a:cubicBezTo>
                    <a:cubicBezTo>
                      <a:pt x="8" y="74"/>
                      <a:pt x="21" y="86"/>
                      <a:pt x="40" y="86"/>
                    </a:cubicBezTo>
                    <a:cubicBezTo>
                      <a:pt x="58" y="86"/>
                      <a:pt x="73" y="74"/>
                      <a:pt x="77" y="54"/>
                    </a:cubicBezTo>
                    <a:cubicBezTo>
                      <a:pt x="46" y="54"/>
                      <a:pt x="46" y="54"/>
                      <a:pt x="46" y="54"/>
                    </a:cubicBezTo>
                    <a:lnTo>
                      <a:pt x="46"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6" name="Freeform 478"/>
              <p:cNvSpPr>
                <a:spLocks/>
              </p:cNvSpPr>
              <p:nvPr userDrawn="1"/>
            </p:nvSpPr>
            <p:spPr bwMode="auto">
              <a:xfrm>
                <a:off x="-9203" y="7859"/>
                <a:ext cx="34" cy="179"/>
              </a:xfrm>
              <a:custGeom>
                <a:avLst/>
                <a:gdLst>
                  <a:gd name="T0" fmla="*/ 20 w 34"/>
                  <a:gd name="T1" fmla="*/ 0 h 179"/>
                  <a:gd name="T2" fmla="*/ 34 w 34"/>
                  <a:gd name="T3" fmla="*/ 0 h 179"/>
                  <a:gd name="T4" fmla="*/ 14 w 34"/>
                  <a:gd name="T5" fmla="*/ 179 h 179"/>
                  <a:gd name="T6" fmla="*/ 0 w 34"/>
                  <a:gd name="T7" fmla="*/ 179 h 179"/>
                  <a:gd name="T8" fmla="*/ 20 w 34"/>
                  <a:gd name="T9" fmla="*/ 0 h 179"/>
                </a:gdLst>
                <a:ahLst/>
                <a:cxnLst>
                  <a:cxn ang="0">
                    <a:pos x="T0" y="T1"/>
                  </a:cxn>
                  <a:cxn ang="0">
                    <a:pos x="T2" y="T3"/>
                  </a:cxn>
                  <a:cxn ang="0">
                    <a:pos x="T4" y="T5"/>
                  </a:cxn>
                  <a:cxn ang="0">
                    <a:pos x="T6" y="T7"/>
                  </a:cxn>
                  <a:cxn ang="0">
                    <a:pos x="T8" y="T9"/>
                  </a:cxn>
                </a:cxnLst>
                <a:rect l="0" t="0" r="r" b="b"/>
                <a:pathLst>
                  <a:path w="34" h="179">
                    <a:moveTo>
                      <a:pt x="20" y="0"/>
                    </a:moveTo>
                    <a:lnTo>
                      <a:pt x="34" y="0"/>
                    </a:lnTo>
                    <a:lnTo>
                      <a:pt x="14" y="179"/>
                    </a:lnTo>
                    <a:lnTo>
                      <a:pt x="0" y="179"/>
                    </a:ln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7" name="Freeform 479"/>
              <p:cNvSpPr>
                <a:spLocks noEditPoints="1"/>
              </p:cNvSpPr>
              <p:nvPr userDrawn="1"/>
            </p:nvSpPr>
            <p:spPr bwMode="auto">
              <a:xfrm>
                <a:off x="-9143" y="7916"/>
                <a:ext cx="123" cy="126"/>
              </a:xfrm>
              <a:custGeom>
                <a:avLst/>
                <a:gdLst>
                  <a:gd name="T0" fmla="*/ 0 w 62"/>
                  <a:gd name="T1" fmla="*/ 36 h 64"/>
                  <a:gd name="T2" fmla="*/ 34 w 62"/>
                  <a:gd name="T3" fmla="*/ 0 h 64"/>
                  <a:gd name="T4" fmla="*/ 62 w 62"/>
                  <a:gd name="T5" fmla="*/ 28 h 64"/>
                  <a:gd name="T6" fmla="*/ 28 w 62"/>
                  <a:gd name="T7" fmla="*/ 64 h 64"/>
                  <a:gd name="T8" fmla="*/ 0 w 62"/>
                  <a:gd name="T9" fmla="*/ 36 h 64"/>
                  <a:gd name="T10" fmla="*/ 54 w 62"/>
                  <a:gd name="T11" fmla="*/ 28 h 64"/>
                  <a:gd name="T12" fmla="*/ 33 w 62"/>
                  <a:gd name="T13" fmla="*/ 7 h 64"/>
                  <a:gd name="T14" fmla="*/ 7 w 62"/>
                  <a:gd name="T15" fmla="*/ 35 h 64"/>
                  <a:gd name="T16" fmla="*/ 28 w 62"/>
                  <a:gd name="T17" fmla="*/ 57 h 64"/>
                  <a:gd name="T18" fmla="*/ 54 w 62"/>
                  <a:gd name="T19" fmla="*/ 2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4">
                    <a:moveTo>
                      <a:pt x="0" y="36"/>
                    </a:moveTo>
                    <a:cubicBezTo>
                      <a:pt x="0" y="16"/>
                      <a:pt x="14" y="0"/>
                      <a:pt x="34" y="0"/>
                    </a:cubicBezTo>
                    <a:cubicBezTo>
                      <a:pt x="50" y="0"/>
                      <a:pt x="62" y="11"/>
                      <a:pt x="62" y="28"/>
                    </a:cubicBezTo>
                    <a:cubicBezTo>
                      <a:pt x="62" y="47"/>
                      <a:pt x="47" y="64"/>
                      <a:pt x="28" y="64"/>
                    </a:cubicBezTo>
                    <a:cubicBezTo>
                      <a:pt x="11" y="64"/>
                      <a:pt x="0" y="52"/>
                      <a:pt x="0" y="36"/>
                    </a:cubicBezTo>
                    <a:close/>
                    <a:moveTo>
                      <a:pt x="54" y="28"/>
                    </a:moveTo>
                    <a:cubicBezTo>
                      <a:pt x="54" y="15"/>
                      <a:pt x="46" y="7"/>
                      <a:pt x="33" y="7"/>
                    </a:cubicBezTo>
                    <a:cubicBezTo>
                      <a:pt x="18" y="7"/>
                      <a:pt x="7" y="20"/>
                      <a:pt x="7" y="35"/>
                    </a:cubicBezTo>
                    <a:cubicBezTo>
                      <a:pt x="7" y="49"/>
                      <a:pt x="16" y="57"/>
                      <a:pt x="28" y="57"/>
                    </a:cubicBezTo>
                    <a:cubicBezTo>
                      <a:pt x="43" y="57"/>
                      <a:pt x="54" y="44"/>
                      <a:pt x="5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8" name="Freeform 480"/>
              <p:cNvSpPr>
                <a:spLocks noEditPoints="1"/>
              </p:cNvSpPr>
              <p:nvPr userDrawn="1"/>
            </p:nvSpPr>
            <p:spPr bwMode="auto">
              <a:xfrm>
                <a:off x="-8991" y="7859"/>
                <a:ext cx="125" cy="183"/>
              </a:xfrm>
              <a:custGeom>
                <a:avLst/>
                <a:gdLst>
                  <a:gd name="T0" fmla="*/ 63 w 63"/>
                  <a:gd name="T1" fmla="*/ 57 h 93"/>
                  <a:gd name="T2" fmla="*/ 30 w 63"/>
                  <a:gd name="T3" fmla="*/ 93 h 93"/>
                  <a:gd name="T4" fmla="*/ 9 w 63"/>
                  <a:gd name="T5" fmla="*/ 81 h 93"/>
                  <a:gd name="T6" fmla="*/ 9 w 63"/>
                  <a:gd name="T7" fmla="*/ 81 h 93"/>
                  <a:gd name="T8" fmla="*/ 7 w 63"/>
                  <a:gd name="T9" fmla="*/ 91 h 93"/>
                  <a:gd name="T10" fmla="*/ 0 w 63"/>
                  <a:gd name="T11" fmla="*/ 91 h 93"/>
                  <a:gd name="T12" fmla="*/ 10 w 63"/>
                  <a:gd name="T13" fmla="*/ 0 h 93"/>
                  <a:gd name="T14" fmla="*/ 18 w 63"/>
                  <a:gd name="T15" fmla="*/ 0 h 93"/>
                  <a:gd name="T16" fmla="*/ 13 w 63"/>
                  <a:gd name="T17" fmla="*/ 41 h 93"/>
                  <a:gd name="T18" fmla="*/ 13 w 63"/>
                  <a:gd name="T19" fmla="*/ 41 h 93"/>
                  <a:gd name="T20" fmla="*/ 37 w 63"/>
                  <a:gd name="T21" fmla="*/ 29 h 93"/>
                  <a:gd name="T22" fmla="*/ 63 w 63"/>
                  <a:gd name="T23" fmla="*/ 57 h 93"/>
                  <a:gd name="T24" fmla="*/ 55 w 63"/>
                  <a:gd name="T25" fmla="*/ 57 h 93"/>
                  <a:gd name="T26" fmla="*/ 35 w 63"/>
                  <a:gd name="T27" fmla="*/ 36 h 93"/>
                  <a:gd name="T28" fmla="*/ 12 w 63"/>
                  <a:gd name="T29" fmla="*/ 55 h 93"/>
                  <a:gd name="T30" fmla="*/ 11 w 63"/>
                  <a:gd name="T31" fmla="*/ 66 h 93"/>
                  <a:gd name="T32" fmla="*/ 30 w 63"/>
                  <a:gd name="T33" fmla="*/ 86 h 93"/>
                  <a:gd name="T34" fmla="*/ 55 w 63"/>
                  <a:gd name="T35" fmla="*/ 5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93">
                    <a:moveTo>
                      <a:pt x="63" y="57"/>
                    </a:moveTo>
                    <a:cubicBezTo>
                      <a:pt x="63" y="76"/>
                      <a:pt x="49" y="93"/>
                      <a:pt x="30" y="93"/>
                    </a:cubicBezTo>
                    <a:cubicBezTo>
                      <a:pt x="20" y="93"/>
                      <a:pt x="12" y="88"/>
                      <a:pt x="9" y="81"/>
                    </a:cubicBezTo>
                    <a:cubicBezTo>
                      <a:pt x="9" y="81"/>
                      <a:pt x="9" y="81"/>
                      <a:pt x="9" y="81"/>
                    </a:cubicBezTo>
                    <a:cubicBezTo>
                      <a:pt x="7" y="91"/>
                      <a:pt x="7" y="91"/>
                      <a:pt x="7" y="91"/>
                    </a:cubicBezTo>
                    <a:cubicBezTo>
                      <a:pt x="0" y="91"/>
                      <a:pt x="0" y="91"/>
                      <a:pt x="0" y="91"/>
                    </a:cubicBezTo>
                    <a:cubicBezTo>
                      <a:pt x="10" y="0"/>
                      <a:pt x="10" y="0"/>
                      <a:pt x="10" y="0"/>
                    </a:cubicBezTo>
                    <a:cubicBezTo>
                      <a:pt x="18" y="0"/>
                      <a:pt x="18" y="0"/>
                      <a:pt x="18" y="0"/>
                    </a:cubicBezTo>
                    <a:cubicBezTo>
                      <a:pt x="13" y="41"/>
                      <a:pt x="13" y="41"/>
                      <a:pt x="13" y="41"/>
                    </a:cubicBezTo>
                    <a:cubicBezTo>
                      <a:pt x="13" y="41"/>
                      <a:pt x="13" y="41"/>
                      <a:pt x="13" y="41"/>
                    </a:cubicBezTo>
                    <a:cubicBezTo>
                      <a:pt x="19" y="33"/>
                      <a:pt x="27" y="29"/>
                      <a:pt x="37" y="29"/>
                    </a:cubicBezTo>
                    <a:cubicBezTo>
                      <a:pt x="52" y="29"/>
                      <a:pt x="63" y="40"/>
                      <a:pt x="63" y="57"/>
                    </a:cubicBezTo>
                    <a:close/>
                    <a:moveTo>
                      <a:pt x="55" y="57"/>
                    </a:moveTo>
                    <a:cubicBezTo>
                      <a:pt x="55" y="44"/>
                      <a:pt x="47" y="36"/>
                      <a:pt x="35" y="36"/>
                    </a:cubicBezTo>
                    <a:cubicBezTo>
                      <a:pt x="23" y="36"/>
                      <a:pt x="13" y="44"/>
                      <a:pt x="12" y="55"/>
                    </a:cubicBezTo>
                    <a:cubicBezTo>
                      <a:pt x="11" y="66"/>
                      <a:pt x="11" y="66"/>
                      <a:pt x="11" y="66"/>
                    </a:cubicBezTo>
                    <a:cubicBezTo>
                      <a:pt x="9" y="78"/>
                      <a:pt x="18" y="86"/>
                      <a:pt x="30" y="86"/>
                    </a:cubicBezTo>
                    <a:cubicBezTo>
                      <a:pt x="45" y="86"/>
                      <a:pt x="55" y="73"/>
                      <a:pt x="55"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9" name="Freeform 481"/>
              <p:cNvSpPr>
                <a:spLocks noEditPoints="1"/>
              </p:cNvSpPr>
              <p:nvPr userDrawn="1"/>
            </p:nvSpPr>
            <p:spPr bwMode="auto">
              <a:xfrm>
                <a:off x="-8836" y="7916"/>
                <a:ext cx="123" cy="126"/>
              </a:xfrm>
              <a:custGeom>
                <a:avLst/>
                <a:gdLst>
                  <a:gd name="T0" fmla="*/ 62 w 62"/>
                  <a:gd name="T1" fmla="*/ 2 h 64"/>
                  <a:gd name="T2" fmla="*/ 56 w 62"/>
                  <a:gd name="T3" fmla="*/ 62 h 64"/>
                  <a:gd name="T4" fmla="*/ 49 w 62"/>
                  <a:gd name="T5" fmla="*/ 62 h 64"/>
                  <a:gd name="T6" fmla="*/ 49 w 62"/>
                  <a:gd name="T7" fmla="*/ 52 h 64"/>
                  <a:gd name="T8" fmla="*/ 49 w 62"/>
                  <a:gd name="T9" fmla="*/ 52 h 64"/>
                  <a:gd name="T10" fmla="*/ 26 w 62"/>
                  <a:gd name="T11" fmla="*/ 64 h 64"/>
                  <a:gd name="T12" fmla="*/ 0 w 62"/>
                  <a:gd name="T13" fmla="*/ 36 h 64"/>
                  <a:gd name="T14" fmla="*/ 32 w 62"/>
                  <a:gd name="T15" fmla="*/ 0 h 64"/>
                  <a:gd name="T16" fmla="*/ 53 w 62"/>
                  <a:gd name="T17" fmla="*/ 12 h 64"/>
                  <a:gd name="T18" fmla="*/ 54 w 62"/>
                  <a:gd name="T19" fmla="*/ 12 h 64"/>
                  <a:gd name="T20" fmla="*/ 55 w 62"/>
                  <a:gd name="T21" fmla="*/ 2 h 64"/>
                  <a:gd name="T22" fmla="*/ 62 w 62"/>
                  <a:gd name="T23" fmla="*/ 2 h 64"/>
                  <a:gd name="T24" fmla="*/ 33 w 62"/>
                  <a:gd name="T25" fmla="*/ 7 h 64"/>
                  <a:gd name="T26" fmla="*/ 7 w 62"/>
                  <a:gd name="T27" fmla="*/ 36 h 64"/>
                  <a:gd name="T28" fmla="*/ 27 w 62"/>
                  <a:gd name="T29" fmla="*/ 57 h 64"/>
                  <a:gd name="T30" fmla="*/ 51 w 62"/>
                  <a:gd name="T31" fmla="*/ 37 h 64"/>
                  <a:gd name="T32" fmla="*/ 52 w 62"/>
                  <a:gd name="T33" fmla="*/ 26 h 64"/>
                  <a:gd name="T34" fmla="*/ 33 w 62"/>
                  <a:gd name="T35" fmla="*/ 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4">
                    <a:moveTo>
                      <a:pt x="62" y="2"/>
                    </a:moveTo>
                    <a:cubicBezTo>
                      <a:pt x="56" y="62"/>
                      <a:pt x="56" y="62"/>
                      <a:pt x="56" y="62"/>
                    </a:cubicBezTo>
                    <a:cubicBezTo>
                      <a:pt x="49" y="62"/>
                      <a:pt x="49" y="62"/>
                      <a:pt x="49" y="62"/>
                    </a:cubicBezTo>
                    <a:cubicBezTo>
                      <a:pt x="49" y="52"/>
                      <a:pt x="49" y="52"/>
                      <a:pt x="49" y="52"/>
                    </a:cubicBezTo>
                    <a:cubicBezTo>
                      <a:pt x="49" y="52"/>
                      <a:pt x="49" y="52"/>
                      <a:pt x="49" y="52"/>
                    </a:cubicBezTo>
                    <a:cubicBezTo>
                      <a:pt x="44" y="59"/>
                      <a:pt x="36" y="64"/>
                      <a:pt x="26" y="64"/>
                    </a:cubicBezTo>
                    <a:cubicBezTo>
                      <a:pt x="10" y="64"/>
                      <a:pt x="0" y="53"/>
                      <a:pt x="0" y="36"/>
                    </a:cubicBezTo>
                    <a:cubicBezTo>
                      <a:pt x="0" y="16"/>
                      <a:pt x="13" y="0"/>
                      <a:pt x="32" y="0"/>
                    </a:cubicBezTo>
                    <a:cubicBezTo>
                      <a:pt x="42" y="0"/>
                      <a:pt x="50" y="5"/>
                      <a:pt x="53" y="12"/>
                    </a:cubicBezTo>
                    <a:cubicBezTo>
                      <a:pt x="54" y="12"/>
                      <a:pt x="54" y="12"/>
                      <a:pt x="54" y="12"/>
                    </a:cubicBezTo>
                    <a:cubicBezTo>
                      <a:pt x="55" y="2"/>
                      <a:pt x="55" y="2"/>
                      <a:pt x="55" y="2"/>
                    </a:cubicBezTo>
                    <a:lnTo>
                      <a:pt x="62" y="2"/>
                    </a:lnTo>
                    <a:close/>
                    <a:moveTo>
                      <a:pt x="33" y="7"/>
                    </a:moveTo>
                    <a:cubicBezTo>
                      <a:pt x="18" y="7"/>
                      <a:pt x="7" y="20"/>
                      <a:pt x="7" y="36"/>
                    </a:cubicBezTo>
                    <a:cubicBezTo>
                      <a:pt x="7" y="49"/>
                      <a:pt x="15" y="57"/>
                      <a:pt x="27" y="57"/>
                    </a:cubicBezTo>
                    <a:cubicBezTo>
                      <a:pt x="40" y="57"/>
                      <a:pt x="50" y="49"/>
                      <a:pt x="51" y="37"/>
                    </a:cubicBezTo>
                    <a:cubicBezTo>
                      <a:pt x="52" y="26"/>
                      <a:pt x="52" y="26"/>
                      <a:pt x="52" y="26"/>
                    </a:cubicBezTo>
                    <a:cubicBezTo>
                      <a:pt x="53" y="15"/>
                      <a:pt x="45" y="7"/>
                      <a:pt x="3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0" name="Freeform 482"/>
              <p:cNvSpPr>
                <a:spLocks/>
              </p:cNvSpPr>
              <p:nvPr userDrawn="1"/>
            </p:nvSpPr>
            <p:spPr bwMode="auto">
              <a:xfrm>
                <a:off x="-8680" y="7859"/>
                <a:ext cx="34" cy="179"/>
              </a:xfrm>
              <a:custGeom>
                <a:avLst/>
                <a:gdLst>
                  <a:gd name="T0" fmla="*/ 20 w 34"/>
                  <a:gd name="T1" fmla="*/ 0 h 179"/>
                  <a:gd name="T2" fmla="*/ 34 w 34"/>
                  <a:gd name="T3" fmla="*/ 0 h 179"/>
                  <a:gd name="T4" fmla="*/ 16 w 34"/>
                  <a:gd name="T5" fmla="*/ 179 h 179"/>
                  <a:gd name="T6" fmla="*/ 0 w 34"/>
                  <a:gd name="T7" fmla="*/ 179 h 179"/>
                  <a:gd name="T8" fmla="*/ 20 w 34"/>
                  <a:gd name="T9" fmla="*/ 0 h 179"/>
                </a:gdLst>
                <a:ahLst/>
                <a:cxnLst>
                  <a:cxn ang="0">
                    <a:pos x="T0" y="T1"/>
                  </a:cxn>
                  <a:cxn ang="0">
                    <a:pos x="T2" y="T3"/>
                  </a:cxn>
                  <a:cxn ang="0">
                    <a:pos x="T4" y="T5"/>
                  </a:cxn>
                  <a:cxn ang="0">
                    <a:pos x="T6" y="T7"/>
                  </a:cxn>
                  <a:cxn ang="0">
                    <a:pos x="T8" y="T9"/>
                  </a:cxn>
                </a:cxnLst>
                <a:rect l="0" t="0" r="r" b="b"/>
                <a:pathLst>
                  <a:path w="34" h="179">
                    <a:moveTo>
                      <a:pt x="20" y="0"/>
                    </a:moveTo>
                    <a:lnTo>
                      <a:pt x="34" y="0"/>
                    </a:lnTo>
                    <a:lnTo>
                      <a:pt x="16" y="179"/>
                    </a:lnTo>
                    <a:lnTo>
                      <a:pt x="0" y="179"/>
                    </a:ln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1" name="Freeform 483"/>
              <p:cNvSpPr>
                <a:spLocks/>
              </p:cNvSpPr>
              <p:nvPr userDrawn="1"/>
            </p:nvSpPr>
            <p:spPr bwMode="auto">
              <a:xfrm>
                <a:off x="-8553" y="7962"/>
                <a:ext cx="79" cy="13"/>
              </a:xfrm>
              <a:custGeom>
                <a:avLst/>
                <a:gdLst>
                  <a:gd name="T0" fmla="*/ 2 w 79"/>
                  <a:gd name="T1" fmla="*/ 0 h 13"/>
                  <a:gd name="T2" fmla="*/ 79 w 79"/>
                  <a:gd name="T3" fmla="*/ 0 h 13"/>
                  <a:gd name="T4" fmla="*/ 77 w 79"/>
                  <a:gd name="T5" fmla="*/ 13 h 13"/>
                  <a:gd name="T6" fmla="*/ 0 w 79"/>
                  <a:gd name="T7" fmla="*/ 13 h 13"/>
                  <a:gd name="T8" fmla="*/ 2 w 79"/>
                  <a:gd name="T9" fmla="*/ 0 h 13"/>
                </a:gdLst>
                <a:ahLst/>
                <a:cxnLst>
                  <a:cxn ang="0">
                    <a:pos x="T0" y="T1"/>
                  </a:cxn>
                  <a:cxn ang="0">
                    <a:pos x="T2" y="T3"/>
                  </a:cxn>
                  <a:cxn ang="0">
                    <a:pos x="T4" y="T5"/>
                  </a:cxn>
                  <a:cxn ang="0">
                    <a:pos x="T6" y="T7"/>
                  </a:cxn>
                  <a:cxn ang="0">
                    <a:pos x="T8" y="T9"/>
                  </a:cxn>
                </a:cxnLst>
                <a:rect l="0" t="0" r="r" b="b"/>
                <a:pathLst>
                  <a:path w="79" h="13">
                    <a:moveTo>
                      <a:pt x="2" y="0"/>
                    </a:moveTo>
                    <a:lnTo>
                      <a:pt x="79" y="0"/>
                    </a:lnTo>
                    <a:lnTo>
                      <a:pt x="77" y="13"/>
                    </a:lnTo>
                    <a:lnTo>
                      <a:pt x="0" y="1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2" name="Freeform 484"/>
              <p:cNvSpPr>
                <a:spLocks noEditPoints="1"/>
              </p:cNvSpPr>
              <p:nvPr userDrawn="1"/>
            </p:nvSpPr>
            <p:spPr bwMode="auto">
              <a:xfrm>
                <a:off x="-8373" y="7859"/>
                <a:ext cx="129" cy="179"/>
              </a:xfrm>
              <a:custGeom>
                <a:avLst/>
                <a:gdLst>
                  <a:gd name="T0" fmla="*/ 64 w 65"/>
                  <a:gd name="T1" fmla="*/ 65 h 91"/>
                  <a:gd name="T2" fmla="*/ 33 w 65"/>
                  <a:gd name="T3" fmla="*/ 91 h 91"/>
                  <a:gd name="T4" fmla="*/ 0 w 65"/>
                  <a:gd name="T5" fmla="*/ 91 h 91"/>
                  <a:gd name="T6" fmla="*/ 9 w 65"/>
                  <a:gd name="T7" fmla="*/ 0 h 91"/>
                  <a:gd name="T8" fmla="*/ 37 w 65"/>
                  <a:gd name="T9" fmla="*/ 0 h 91"/>
                  <a:gd name="T10" fmla="*/ 65 w 65"/>
                  <a:gd name="T11" fmla="*/ 23 h 91"/>
                  <a:gd name="T12" fmla="*/ 49 w 65"/>
                  <a:gd name="T13" fmla="*/ 47 h 91"/>
                  <a:gd name="T14" fmla="*/ 49 w 65"/>
                  <a:gd name="T15" fmla="*/ 47 h 91"/>
                  <a:gd name="T16" fmla="*/ 64 w 65"/>
                  <a:gd name="T17" fmla="*/ 65 h 91"/>
                  <a:gd name="T18" fmla="*/ 56 w 65"/>
                  <a:gd name="T19" fmla="*/ 65 h 91"/>
                  <a:gd name="T20" fmla="*/ 37 w 65"/>
                  <a:gd name="T21" fmla="*/ 51 h 91"/>
                  <a:gd name="T22" fmla="*/ 12 w 65"/>
                  <a:gd name="T23" fmla="*/ 51 h 91"/>
                  <a:gd name="T24" fmla="*/ 8 w 65"/>
                  <a:gd name="T25" fmla="*/ 84 h 91"/>
                  <a:gd name="T26" fmla="*/ 33 w 65"/>
                  <a:gd name="T27" fmla="*/ 84 h 91"/>
                  <a:gd name="T28" fmla="*/ 56 w 65"/>
                  <a:gd name="T29" fmla="*/ 65 h 91"/>
                  <a:gd name="T30" fmla="*/ 37 w 65"/>
                  <a:gd name="T31" fmla="*/ 7 h 91"/>
                  <a:gd name="T32" fmla="*/ 16 w 65"/>
                  <a:gd name="T33" fmla="*/ 7 h 91"/>
                  <a:gd name="T34" fmla="*/ 13 w 65"/>
                  <a:gd name="T35" fmla="*/ 45 h 91"/>
                  <a:gd name="T36" fmla="*/ 33 w 65"/>
                  <a:gd name="T37" fmla="*/ 45 h 91"/>
                  <a:gd name="T38" fmla="*/ 57 w 65"/>
                  <a:gd name="T39" fmla="*/ 23 h 91"/>
                  <a:gd name="T40" fmla="*/ 37 w 65"/>
                  <a:gd name="T41" fmla="*/ 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91">
                    <a:moveTo>
                      <a:pt x="64" y="65"/>
                    </a:moveTo>
                    <a:cubicBezTo>
                      <a:pt x="64" y="82"/>
                      <a:pt x="51" y="91"/>
                      <a:pt x="33" y="91"/>
                    </a:cubicBezTo>
                    <a:cubicBezTo>
                      <a:pt x="0" y="91"/>
                      <a:pt x="0" y="91"/>
                      <a:pt x="0" y="91"/>
                    </a:cubicBezTo>
                    <a:cubicBezTo>
                      <a:pt x="9" y="0"/>
                      <a:pt x="9" y="0"/>
                      <a:pt x="9" y="0"/>
                    </a:cubicBezTo>
                    <a:cubicBezTo>
                      <a:pt x="37" y="0"/>
                      <a:pt x="37" y="0"/>
                      <a:pt x="37" y="0"/>
                    </a:cubicBezTo>
                    <a:cubicBezTo>
                      <a:pt x="55" y="0"/>
                      <a:pt x="65" y="9"/>
                      <a:pt x="65" y="23"/>
                    </a:cubicBezTo>
                    <a:cubicBezTo>
                      <a:pt x="65" y="35"/>
                      <a:pt x="60" y="43"/>
                      <a:pt x="49" y="47"/>
                    </a:cubicBezTo>
                    <a:cubicBezTo>
                      <a:pt x="49" y="47"/>
                      <a:pt x="49" y="47"/>
                      <a:pt x="49" y="47"/>
                    </a:cubicBezTo>
                    <a:cubicBezTo>
                      <a:pt x="59" y="50"/>
                      <a:pt x="64" y="56"/>
                      <a:pt x="64" y="65"/>
                    </a:cubicBezTo>
                    <a:close/>
                    <a:moveTo>
                      <a:pt x="56" y="65"/>
                    </a:moveTo>
                    <a:cubicBezTo>
                      <a:pt x="56" y="56"/>
                      <a:pt x="50" y="51"/>
                      <a:pt x="37" y="51"/>
                    </a:cubicBezTo>
                    <a:cubicBezTo>
                      <a:pt x="12" y="51"/>
                      <a:pt x="12" y="51"/>
                      <a:pt x="12" y="51"/>
                    </a:cubicBezTo>
                    <a:cubicBezTo>
                      <a:pt x="8" y="84"/>
                      <a:pt x="8" y="84"/>
                      <a:pt x="8" y="84"/>
                    </a:cubicBezTo>
                    <a:cubicBezTo>
                      <a:pt x="33" y="84"/>
                      <a:pt x="33" y="84"/>
                      <a:pt x="33" y="84"/>
                    </a:cubicBezTo>
                    <a:cubicBezTo>
                      <a:pt x="47" y="84"/>
                      <a:pt x="56" y="78"/>
                      <a:pt x="56" y="65"/>
                    </a:cubicBezTo>
                    <a:close/>
                    <a:moveTo>
                      <a:pt x="37" y="7"/>
                    </a:moveTo>
                    <a:cubicBezTo>
                      <a:pt x="16" y="7"/>
                      <a:pt x="16" y="7"/>
                      <a:pt x="16" y="7"/>
                    </a:cubicBezTo>
                    <a:cubicBezTo>
                      <a:pt x="13" y="45"/>
                      <a:pt x="13" y="45"/>
                      <a:pt x="13" y="45"/>
                    </a:cubicBezTo>
                    <a:cubicBezTo>
                      <a:pt x="33" y="45"/>
                      <a:pt x="33" y="45"/>
                      <a:pt x="33" y="45"/>
                    </a:cubicBezTo>
                    <a:cubicBezTo>
                      <a:pt x="48" y="45"/>
                      <a:pt x="57" y="38"/>
                      <a:pt x="57" y="23"/>
                    </a:cubicBezTo>
                    <a:cubicBezTo>
                      <a:pt x="57" y="12"/>
                      <a:pt x="50"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3" name="Freeform 485"/>
              <p:cNvSpPr>
                <a:spLocks noEditPoints="1"/>
              </p:cNvSpPr>
              <p:nvPr userDrawn="1"/>
            </p:nvSpPr>
            <p:spPr bwMode="auto">
              <a:xfrm>
                <a:off x="-8212" y="7916"/>
                <a:ext cx="117" cy="126"/>
              </a:xfrm>
              <a:custGeom>
                <a:avLst/>
                <a:gdLst>
                  <a:gd name="T0" fmla="*/ 8 w 59"/>
                  <a:gd name="T1" fmla="*/ 33 h 64"/>
                  <a:gd name="T2" fmla="*/ 7 w 59"/>
                  <a:gd name="T3" fmla="*/ 36 h 64"/>
                  <a:gd name="T4" fmla="*/ 28 w 59"/>
                  <a:gd name="T5" fmla="*/ 57 h 64"/>
                  <a:gd name="T6" fmla="*/ 49 w 59"/>
                  <a:gd name="T7" fmla="*/ 45 h 64"/>
                  <a:gd name="T8" fmla="*/ 55 w 59"/>
                  <a:gd name="T9" fmla="*/ 47 h 64"/>
                  <a:gd name="T10" fmla="*/ 27 w 59"/>
                  <a:gd name="T11" fmla="*/ 64 h 64"/>
                  <a:gd name="T12" fmla="*/ 0 w 59"/>
                  <a:gd name="T13" fmla="*/ 37 h 64"/>
                  <a:gd name="T14" fmla="*/ 33 w 59"/>
                  <a:gd name="T15" fmla="*/ 0 h 64"/>
                  <a:gd name="T16" fmla="*/ 59 w 59"/>
                  <a:gd name="T17" fmla="*/ 26 h 64"/>
                  <a:gd name="T18" fmla="*/ 58 w 59"/>
                  <a:gd name="T19" fmla="*/ 33 h 64"/>
                  <a:gd name="T20" fmla="*/ 8 w 59"/>
                  <a:gd name="T21" fmla="*/ 33 h 64"/>
                  <a:gd name="T22" fmla="*/ 8 w 59"/>
                  <a:gd name="T23" fmla="*/ 27 h 64"/>
                  <a:gd name="T24" fmla="*/ 51 w 59"/>
                  <a:gd name="T25" fmla="*/ 27 h 64"/>
                  <a:gd name="T26" fmla="*/ 51 w 59"/>
                  <a:gd name="T27" fmla="*/ 26 h 64"/>
                  <a:gd name="T28" fmla="*/ 33 w 59"/>
                  <a:gd name="T29" fmla="*/ 7 h 64"/>
                  <a:gd name="T30" fmla="*/ 8 w 59"/>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4">
                    <a:moveTo>
                      <a:pt x="8" y="33"/>
                    </a:moveTo>
                    <a:cubicBezTo>
                      <a:pt x="7" y="34"/>
                      <a:pt x="7" y="35"/>
                      <a:pt x="7" y="36"/>
                    </a:cubicBezTo>
                    <a:cubicBezTo>
                      <a:pt x="7" y="50"/>
                      <a:pt x="16" y="57"/>
                      <a:pt x="28" y="57"/>
                    </a:cubicBezTo>
                    <a:cubicBezTo>
                      <a:pt x="36" y="57"/>
                      <a:pt x="44" y="53"/>
                      <a:pt x="49" y="45"/>
                    </a:cubicBezTo>
                    <a:cubicBezTo>
                      <a:pt x="55" y="47"/>
                      <a:pt x="55" y="47"/>
                      <a:pt x="55" y="47"/>
                    </a:cubicBezTo>
                    <a:cubicBezTo>
                      <a:pt x="50" y="57"/>
                      <a:pt x="39" y="64"/>
                      <a:pt x="27" y="64"/>
                    </a:cubicBezTo>
                    <a:cubicBezTo>
                      <a:pt x="11" y="64"/>
                      <a:pt x="0" y="53"/>
                      <a:pt x="0" y="37"/>
                    </a:cubicBezTo>
                    <a:cubicBezTo>
                      <a:pt x="0" y="17"/>
                      <a:pt x="14" y="0"/>
                      <a:pt x="33" y="0"/>
                    </a:cubicBezTo>
                    <a:cubicBezTo>
                      <a:pt x="48" y="0"/>
                      <a:pt x="59" y="10"/>
                      <a:pt x="59" y="26"/>
                    </a:cubicBezTo>
                    <a:cubicBezTo>
                      <a:pt x="59" y="28"/>
                      <a:pt x="58" y="31"/>
                      <a:pt x="58" y="33"/>
                    </a:cubicBezTo>
                    <a:lnTo>
                      <a:pt x="8" y="33"/>
                    </a:lnTo>
                    <a:close/>
                    <a:moveTo>
                      <a:pt x="8" y="27"/>
                    </a:moveTo>
                    <a:cubicBezTo>
                      <a:pt x="51" y="27"/>
                      <a:pt x="51" y="27"/>
                      <a:pt x="51" y="27"/>
                    </a:cubicBezTo>
                    <a:cubicBezTo>
                      <a:pt x="51" y="26"/>
                      <a:pt x="51" y="26"/>
                      <a:pt x="51" y="26"/>
                    </a:cubicBezTo>
                    <a:cubicBezTo>
                      <a:pt x="51" y="13"/>
                      <a:pt x="44" y="7"/>
                      <a:pt x="33" y="7"/>
                    </a:cubicBezTo>
                    <a:cubicBezTo>
                      <a:pt x="20" y="7"/>
                      <a:pt x="11" y="15"/>
                      <a:pt x="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4" name="Freeform 486"/>
              <p:cNvSpPr>
                <a:spLocks/>
              </p:cNvSpPr>
              <p:nvPr userDrawn="1"/>
            </p:nvSpPr>
            <p:spPr bwMode="auto">
              <a:xfrm>
                <a:off x="-7996" y="7859"/>
                <a:ext cx="35" cy="179"/>
              </a:xfrm>
              <a:custGeom>
                <a:avLst/>
                <a:gdLst>
                  <a:gd name="T0" fmla="*/ 19 w 35"/>
                  <a:gd name="T1" fmla="*/ 0 h 179"/>
                  <a:gd name="T2" fmla="*/ 35 w 35"/>
                  <a:gd name="T3" fmla="*/ 0 h 179"/>
                  <a:gd name="T4" fmla="*/ 16 w 35"/>
                  <a:gd name="T5" fmla="*/ 179 h 179"/>
                  <a:gd name="T6" fmla="*/ 0 w 35"/>
                  <a:gd name="T7" fmla="*/ 179 h 179"/>
                  <a:gd name="T8" fmla="*/ 19 w 35"/>
                  <a:gd name="T9" fmla="*/ 0 h 179"/>
                </a:gdLst>
                <a:ahLst/>
                <a:cxnLst>
                  <a:cxn ang="0">
                    <a:pos x="T0" y="T1"/>
                  </a:cxn>
                  <a:cxn ang="0">
                    <a:pos x="T2" y="T3"/>
                  </a:cxn>
                  <a:cxn ang="0">
                    <a:pos x="T4" y="T5"/>
                  </a:cxn>
                  <a:cxn ang="0">
                    <a:pos x="T6" y="T7"/>
                  </a:cxn>
                  <a:cxn ang="0">
                    <a:pos x="T8" y="T9"/>
                  </a:cxn>
                </a:cxnLst>
                <a:rect l="0" t="0" r="r" b="b"/>
                <a:pathLst>
                  <a:path w="35" h="179">
                    <a:moveTo>
                      <a:pt x="19" y="0"/>
                    </a:moveTo>
                    <a:lnTo>
                      <a:pt x="35" y="0"/>
                    </a:lnTo>
                    <a:lnTo>
                      <a:pt x="16" y="179"/>
                    </a:lnTo>
                    <a:lnTo>
                      <a:pt x="0" y="179"/>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5" name="Freeform 487"/>
              <p:cNvSpPr>
                <a:spLocks/>
              </p:cNvSpPr>
              <p:nvPr userDrawn="1"/>
            </p:nvSpPr>
            <p:spPr bwMode="auto">
              <a:xfrm>
                <a:off x="-7929" y="7916"/>
                <a:ext cx="109" cy="122"/>
              </a:xfrm>
              <a:custGeom>
                <a:avLst/>
                <a:gdLst>
                  <a:gd name="T0" fmla="*/ 55 w 55"/>
                  <a:gd name="T1" fmla="*/ 20 h 62"/>
                  <a:gd name="T2" fmla="*/ 55 w 55"/>
                  <a:gd name="T3" fmla="*/ 24 h 62"/>
                  <a:gd name="T4" fmla="*/ 51 w 55"/>
                  <a:gd name="T5" fmla="*/ 62 h 62"/>
                  <a:gd name="T6" fmla="*/ 44 w 55"/>
                  <a:gd name="T7" fmla="*/ 62 h 62"/>
                  <a:gd name="T8" fmla="*/ 47 w 55"/>
                  <a:gd name="T9" fmla="*/ 27 h 62"/>
                  <a:gd name="T10" fmla="*/ 48 w 55"/>
                  <a:gd name="T11" fmla="*/ 22 h 62"/>
                  <a:gd name="T12" fmla="*/ 33 w 55"/>
                  <a:gd name="T13" fmla="*/ 7 h 62"/>
                  <a:gd name="T14" fmla="*/ 11 w 55"/>
                  <a:gd name="T15" fmla="*/ 28 h 62"/>
                  <a:gd name="T16" fmla="*/ 8 w 55"/>
                  <a:gd name="T17" fmla="*/ 62 h 62"/>
                  <a:gd name="T18" fmla="*/ 0 w 55"/>
                  <a:gd name="T19" fmla="*/ 62 h 62"/>
                  <a:gd name="T20" fmla="*/ 7 w 55"/>
                  <a:gd name="T21" fmla="*/ 2 h 62"/>
                  <a:gd name="T22" fmla="*/ 13 w 55"/>
                  <a:gd name="T23" fmla="*/ 2 h 62"/>
                  <a:gd name="T24" fmla="*/ 13 w 55"/>
                  <a:gd name="T25" fmla="*/ 12 h 62"/>
                  <a:gd name="T26" fmla="*/ 13 w 55"/>
                  <a:gd name="T27" fmla="*/ 12 h 62"/>
                  <a:gd name="T28" fmla="*/ 36 w 55"/>
                  <a:gd name="T29" fmla="*/ 0 h 62"/>
                  <a:gd name="T30" fmla="*/ 55 w 55"/>
                  <a:gd name="T31"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62">
                    <a:moveTo>
                      <a:pt x="55" y="20"/>
                    </a:moveTo>
                    <a:cubicBezTo>
                      <a:pt x="55" y="22"/>
                      <a:pt x="55" y="23"/>
                      <a:pt x="55" y="24"/>
                    </a:cubicBezTo>
                    <a:cubicBezTo>
                      <a:pt x="51" y="62"/>
                      <a:pt x="51" y="62"/>
                      <a:pt x="51" y="62"/>
                    </a:cubicBezTo>
                    <a:cubicBezTo>
                      <a:pt x="44" y="62"/>
                      <a:pt x="44" y="62"/>
                      <a:pt x="44" y="62"/>
                    </a:cubicBezTo>
                    <a:cubicBezTo>
                      <a:pt x="47" y="27"/>
                      <a:pt x="47" y="27"/>
                      <a:pt x="47" y="27"/>
                    </a:cubicBezTo>
                    <a:cubicBezTo>
                      <a:pt x="48" y="25"/>
                      <a:pt x="48" y="24"/>
                      <a:pt x="48" y="22"/>
                    </a:cubicBezTo>
                    <a:cubicBezTo>
                      <a:pt x="48" y="11"/>
                      <a:pt x="43" y="7"/>
                      <a:pt x="33" y="7"/>
                    </a:cubicBezTo>
                    <a:cubicBezTo>
                      <a:pt x="22" y="7"/>
                      <a:pt x="13" y="14"/>
                      <a:pt x="11" y="28"/>
                    </a:cubicBezTo>
                    <a:cubicBezTo>
                      <a:pt x="8" y="62"/>
                      <a:pt x="8" y="62"/>
                      <a:pt x="8" y="62"/>
                    </a:cubicBezTo>
                    <a:cubicBezTo>
                      <a:pt x="0" y="62"/>
                      <a:pt x="0" y="62"/>
                      <a:pt x="0" y="62"/>
                    </a:cubicBezTo>
                    <a:cubicBezTo>
                      <a:pt x="7" y="2"/>
                      <a:pt x="7" y="2"/>
                      <a:pt x="7" y="2"/>
                    </a:cubicBezTo>
                    <a:cubicBezTo>
                      <a:pt x="13" y="2"/>
                      <a:pt x="13" y="2"/>
                      <a:pt x="13" y="2"/>
                    </a:cubicBezTo>
                    <a:cubicBezTo>
                      <a:pt x="13" y="12"/>
                      <a:pt x="13" y="12"/>
                      <a:pt x="13" y="12"/>
                    </a:cubicBezTo>
                    <a:cubicBezTo>
                      <a:pt x="13" y="12"/>
                      <a:pt x="13" y="12"/>
                      <a:pt x="13" y="12"/>
                    </a:cubicBezTo>
                    <a:cubicBezTo>
                      <a:pt x="18" y="5"/>
                      <a:pt x="26" y="0"/>
                      <a:pt x="36" y="0"/>
                    </a:cubicBezTo>
                    <a:cubicBezTo>
                      <a:pt x="48" y="0"/>
                      <a:pt x="55" y="7"/>
                      <a:pt x="5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6" name="Freeform 488"/>
              <p:cNvSpPr>
                <a:spLocks/>
              </p:cNvSpPr>
              <p:nvPr userDrawn="1"/>
            </p:nvSpPr>
            <p:spPr bwMode="auto">
              <a:xfrm>
                <a:off x="-7782" y="7916"/>
                <a:ext cx="109" cy="122"/>
              </a:xfrm>
              <a:custGeom>
                <a:avLst/>
                <a:gdLst>
                  <a:gd name="T0" fmla="*/ 55 w 55"/>
                  <a:gd name="T1" fmla="*/ 20 h 62"/>
                  <a:gd name="T2" fmla="*/ 55 w 55"/>
                  <a:gd name="T3" fmla="*/ 24 h 62"/>
                  <a:gd name="T4" fmla="*/ 51 w 55"/>
                  <a:gd name="T5" fmla="*/ 62 h 62"/>
                  <a:gd name="T6" fmla="*/ 44 w 55"/>
                  <a:gd name="T7" fmla="*/ 62 h 62"/>
                  <a:gd name="T8" fmla="*/ 47 w 55"/>
                  <a:gd name="T9" fmla="*/ 27 h 62"/>
                  <a:gd name="T10" fmla="*/ 48 w 55"/>
                  <a:gd name="T11" fmla="*/ 22 h 62"/>
                  <a:gd name="T12" fmla="*/ 33 w 55"/>
                  <a:gd name="T13" fmla="*/ 7 h 62"/>
                  <a:gd name="T14" fmla="*/ 11 w 55"/>
                  <a:gd name="T15" fmla="*/ 28 h 62"/>
                  <a:gd name="T16" fmla="*/ 8 w 55"/>
                  <a:gd name="T17" fmla="*/ 62 h 62"/>
                  <a:gd name="T18" fmla="*/ 0 w 55"/>
                  <a:gd name="T19" fmla="*/ 62 h 62"/>
                  <a:gd name="T20" fmla="*/ 7 w 55"/>
                  <a:gd name="T21" fmla="*/ 2 h 62"/>
                  <a:gd name="T22" fmla="*/ 13 w 55"/>
                  <a:gd name="T23" fmla="*/ 2 h 62"/>
                  <a:gd name="T24" fmla="*/ 13 w 55"/>
                  <a:gd name="T25" fmla="*/ 12 h 62"/>
                  <a:gd name="T26" fmla="*/ 13 w 55"/>
                  <a:gd name="T27" fmla="*/ 12 h 62"/>
                  <a:gd name="T28" fmla="*/ 36 w 55"/>
                  <a:gd name="T29" fmla="*/ 0 h 62"/>
                  <a:gd name="T30" fmla="*/ 55 w 55"/>
                  <a:gd name="T31"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62">
                    <a:moveTo>
                      <a:pt x="55" y="20"/>
                    </a:moveTo>
                    <a:cubicBezTo>
                      <a:pt x="55" y="22"/>
                      <a:pt x="55" y="23"/>
                      <a:pt x="55" y="24"/>
                    </a:cubicBezTo>
                    <a:cubicBezTo>
                      <a:pt x="51" y="62"/>
                      <a:pt x="51" y="62"/>
                      <a:pt x="51" y="62"/>
                    </a:cubicBezTo>
                    <a:cubicBezTo>
                      <a:pt x="44" y="62"/>
                      <a:pt x="44" y="62"/>
                      <a:pt x="44" y="62"/>
                    </a:cubicBezTo>
                    <a:cubicBezTo>
                      <a:pt x="47" y="27"/>
                      <a:pt x="47" y="27"/>
                      <a:pt x="47" y="27"/>
                    </a:cubicBezTo>
                    <a:cubicBezTo>
                      <a:pt x="48" y="25"/>
                      <a:pt x="48" y="24"/>
                      <a:pt x="48" y="22"/>
                    </a:cubicBezTo>
                    <a:cubicBezTo>
                      <a:pt x="48" y="11"/>
                      <a:pt x="43" y="7"/>
                      <a:pt x="33" y="7"/>
                    </a:cubicBezTo>
                    <a:cubicBezTo>
                      <a:pt x="22" y="7"/>
                      <a:pt x="13" y="14"/>
                      <a:pt x="11" y="28"/>
                    </a:cubicBezTo>
                    <a:cubicBezTo>
                      <a:pt x="8" y="62"/>
                      <a:pt x="8" y="62"/>
                      <a:pt x="8" y="62"/>
                    </a:cubicBezTo>
                    <a:cubicBezTo>
                      <a:pt x="0" y="62"/>
                      <a:pt x="0" y="62"/>
                      <a:pt x="0" y="62"/>
                    </a:cubicBezTo>
                    <a:cubicBezTo>
                      <a:pt x="7" y="2"/>
                      <a:pt x="7" y="2"/>
                      <a:pt x="7" y="2"/>
                    </a:cubicBezTo>
                    <a:cubicBezTo>
                      <a:pt x="13" y="2"/>
                      <a:pt x="13" y="2"/>
                      <a:pt x="13" y="2"/>
                    </a:cubicBezTo>
                    <a:cubicBezTo>
                      <a:pt x="13" y="12"/>
                      <a:pt x="13" y="12"/>
                      <a:pt x="13" y="12"/>
                    </a:cubicBezTo>
                    <a:cubicBezTo>
                      <a:pt x="13" y="12"/>
                      <a:pt x="13" y="12"/>
                      <a:pt x="13" y="12"/>
                    </a:cubicBezTo>
                    <a:cubicBezTo>
                      <a:pt x="18" y="5"/>
                      <a:pt x="26" y="0"/>
                      <a:pt x="36" y="0"/>
                    </a:cubicBezTo>
                    <a:cubicBezTo>
                      <a:pt x="48" y="0"/>
                      <a:pt x="55" y="7"/>
                      <a:pt x="5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7" name="Freeform 489"/>
              <p:cNvSpPr>
                <a:spLocks noEditPoints="1"/>
              </p:cNvSpPr>
              <p:nvPr userDrawn="1"/>
            </p:nvSpPr>
            <p:spPr bwMode="auto">
              <a:xfrm>
                <a:off x="-7638" y="7916"/>
                <a:ext cx="123" cy="126"/>
              </a:xfrm>
              <a:custGeom>
                <a:avLst/>
                <a:gdLst>
                  <a:gd name="T0" fmla="*/ 0 w 62"/>
                  <a:gd name="T1" fmla="*/ 36 h 64"/>
                  <a:gd name="T2" fmla="*/ 34 w 62"/>
                  <a:gd name="T3" fmla="*/ 0 h 64"/>
                  <a:gd name="T4" fmla="*/ 62 w 62"/>
                  <a:gd name="T5" fmla="*/ 28 h 64"/>
                  <a:gd name="T6" fmla="*/ 28 w 62"/>
                  <a:gd name="T7" fmla="*/ 64 h 64"/>
                  <a:gd name="T8" fmla="*/ 0 w 62"/>
                  <a:gd name="T9" fmla="*/ 36 h 64"/>
                  <a:gd name="T10" fmla="*/ 54 w 62"/>
                  <a:gd name="T11" fmla="*/ 28 h 64"/>
                  <a:gd name="T12" fmla="*/ 34 w 62"/>
                  <a:gd name="T13" fmla="*/ 7 h 64"/>
                  <a:gd name="T14" fmla="*/ 8 w 62"/>
                  <a:gd name="T15" fmla="*/ 35 h 64"/>
                  <a:gd name="T16" fmla="*/ 28 w 62"/>
                  <a:gd name="T17" fmla="*/ 57 h 64"/>
                  <a:gd name="T18" fmla="*/ 54 w 62"/>
                  <a:gd name="T19" fmla="*/ 2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4">
                    <a:moveTo>
                      <a:pt x="0" y="36"/>
                    </a:moveTo>
                    <a:cubicBezTo>
                      <a:pt x="0" y="16"/>
                      <a:pt x="15" y="0"/>
                      <a:pt x="34" y="0"/>
                    </a:cubicBezTo>
                    <a:cubicBezTo>
                      <a:pt x="51" y="0"/>
                      <a:pt x="62" y="11"/>
                      <a:pt x="62" y="28"/>
                    </a:cubicBezTo>
                    <a:cubicBezTo>
                      <a:pt x="62" y="47"/>
                      <a:pt x="47" y="64"/>
                      <a:pt x="28" y="64"/>
                    </a:cubicBezTo>
                    <a:cubicBezTo>
                      <a:pt x="12" y="64"/>
                      <a:pt x="0" y="52"/>
                      <a:pt x="0" y="36"/>
                    </a:cubicBezTo>
                    <a:close/>
                    <a:moveTo>
                      <a:pt x="54" y="28"/>
                    </a:moveTo>
                    <a:cubicBezTo>
                      <a:pt x="54" y="15"/>
                      <a:pt x="46" y="7"/>
                      <a:pt x="34" y="7"/>
                    </a:cubicBezTo>
                    <a:cubicBezTo>
                      <a:pt x="19" y="7"/>
                      <a:pt x="8" y="20"/>
                      <a:pt x="8" y="35"/>
                    </a:cubicBezTo>
                    <a:cubicBezTo>
                      <a:pt x="8" y="49"/>
                      <a:pt x="16" y="57"/>
                      <a:pt x="28" y="57"/>
                    </a:cubicBezTo>
                    <a:cubicBezTo>
                      <a:pt x="43" y="57"/>
                      <a:pt x="54" y="44"/>
                      <a:pt x="5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8" name="Freeform 490"/>
              <p:cNvSpPr>
                <a:spLocks/>
              </p:cNvSpPr>
              <p:nvPr userDrawn="1"/>
            </p:nvSpPr>
            <p:spPr bwMode="auto">
              <a:xfrm>
                <a:off x="-7489" y="7920"/>
                <a:ext cx="117" cy="118"/>
              </a:xfrm>
              <a:custGeom>
                <a:avLst/>
                <a:gdLst>
                  <a:gd name="T0" fmla="*/ 0 w 117"/>
                  <a:gd name="T1" fmla="*/ 0 h 118"/>
                  <a:gd name="T2" fmla="*/ 16 w 117"/>
                  <a:gd name="T3" fmla="*/ 0 h 118"/>
                  <a:gd name="T4" fmla="*/ 47 w 117"/>
                  <a:gd name="T5" fmla="*/ 100 h 118"/>
                  <a:gd name="T6" fmla="*/ 47 w 117"/>
                  <a:gd name="T7" fmla="*/ 100 h 118"/>
                  <a:gd name="T8" fmla="*/ 101 w 117"/>
                  <a:gd name="T9" fmla="*/ 0 h 118"/>
                  <a:gd name="T10" fmla="*/ 117 w 117"/>
                  <a:gd name="T11" fmla="*/ 0 h 118"/>
                  <a:gd name="T12" fmla="*/ 53 w 117"/>
                  <a:gd name="T13" fmla="*/ 118 h 118"/>
                  <a:gd name="T14" fmla="*/ 39 w 117"/>
                  <a:gd name="T15" fmla="*/ 118 h 118"/>
                  <a:gd name="T16" fmla="*/ 0 w 117"/>
                  <a:gd name="T1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8">
                    <a:moveTo>
                      <a:pt x="0" y="0"/>
                    </a:moveTo>
                    <a:lnTo>
                      <a:pt x="16" y="0"/>
                    </a:lnTo>
                    <a:lnTo>
                      <a:pt x="47" y="100"/>
                    </a:lnTo>
                    <a:lnTo>
                      <a:pt x="47" y="100"/>
                    </a:lnTo>
                    <a:lnTo>
                      <a:pt x="101" y="0"/>
                    </a:lnTo>
                    <a:lnTo>
                      <a:pt x="117" y="0"/>
                    </a:lnTo>
                    <a:lnTo>
                      <a:pt x="53" y="118"/>
                    </a:lnTo>
                    <a:lnTo>
                      <a:pt x="39" y="11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9" name="Freeform 491"/>
              <p:cNvSpPr>
                <a:spLocks noEditPoints="1"/>
              </p:cNvSpPr>
              <p:nvPr userDrawn="1"/>
            </p:nvSpPr>
            <p:spPr bwMode="auto">
              <a:xfrm>
                <a:off x="-7358" y="7916"/>
                <a:ext cx="124" cy="126"/>
              </a:xfrm>
              <a:custGeom>
                <a:avLst/>
                <a:gdLst>
                  <a:gd name="T0" fmla="*/ 63 w 63"/>
                  <a:gd name="T1" fmla="*/ 2 h 64"/>
                  <a:gd name="T2" fmla="*/ 56 w 63"/>
                  <a:gd name="T3" fmla="*/ 62 h 64"/>
                  <a:gd name="T4" fmla="*/ 49 w 63"/>
                  <a:gd name="T5" fmla="*/ 62 h 64"/>
                  <a:gd name="T6" fmla="*/ 50 w 63"/>
                  <a:gd name="T7" fmla="*/ 52 h 64"/>
                  <a:gd name="T8" fmla="*/ 50 w 63"/>
                  <a:gd name="T9" fmla="*/ 52 h 64"/>
                  <a:gd name="T10" fmla="*/ 26 w 63"/>
                  <a:gd name="T11" fmla="*/ 64 h 64"/>
                  <a:gd name="T12" fmla="*/ 0 w 63"/>
                  <a:gd name="T13" fmla="*/ 36 h 64"/>
                  <a:gd name="T14" fmla="*/ 33 w 63"/>
                  <a:gd name="T15" fmla="*/ 0 h 64"/>
                  <a:gd name="T16" fmla="*/ 54 w 63"/>
                  <a:gd name="T17" fmla="*/ 12 h 64"/>
                  <a:gd name="T18" fmla="*/ 54 w 63"/>
                  <a:gd name="T19" fmla="*/ 12 h 64"/>
                  <a:gd name="T20" fmla="*/ 56 w 63"/>
                  <a:gd name="T21" fmla="*/ 2 h 64"/>
                  <a:gd name="T22" fmla="*/ 63 w 63"/>
                  <a:gd name="T23" fmla="*/ 2 h 64"/>
                  <a:gd name="T24" fmla="*/ 33 w 63"/>
                  <a:gd name="T25" fmla="*/ 7 h 64"/>
                  <a:gd name="T26" fmla="*/ 8 w 63"/>
                  <a:gd name="T27" fmla="*/ 36 h 64"/>
                  <a:gd name="T28" fmla="*/ 28 w 63"/>
                  <a:gd name="T29" fmla="*/ 57 h 64"/>
                  <a:gd name="T30" fmla="*/ 51 w 63"/>
                  <a:gd name="T31" fmla="*/ 37 h 64"/>
                  <a:gd name="T32" fmla="*/ 52 w 63"/>
                  <a:gd name="T33" fmla="*/ 26 h 64"/>
                  <a:gd name="T34" fmla="*/ 33 w 63"/>
                  <a:gd name="T35" fmla="*/ 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64">
                    <a:moveTo>
                      <a:pt x="63" y="2"/>
                    </a:moveTo>
                    <a:cubicBezTo>
                      <a:pt x="56" y="62"/>
                      <a:pt x="56" y="62"/>
                      <a:pt x="56" y="62"/>
                    </a:cubicBezTo>
                    <a:cubicBezTo>
                      <a:pt x="49" y="62"/>
                      <a:pt x="49" y="62"/>
                      <a:pt x="49" y="62"/>
                    </a:cubicBezTo>
                    <a:cubicBezTo>
                      <a:pt x="50" y="52"/>
                      <a:pt x="50" y="52"/>
                      <a:pt x="50" y="52"/>
                    </a:cubicBezTo>
                    <a:cubicBezTo>
                      <a:pt x="50" y="52"/>
                      <a:pt x="50" y="52"/>
                      <a:pt x="50" y="52"/>
                    </a:cubicBezTo>
                    <a:cubicBezTo>
                      <a:pt x="45" y="59"/>
                      <a:pt x="36" y="64"/>
                      <a:pt x="26" y="64"/>
                    </a:cubicBezTo>
                    <a:cubicBezTo>
                      <a:pt x="11" y="64"/>
                      <a:pt x="0" y="53"/>
                      <a:pt x="0" y="36"/>
                    </a:cubicBezTo>
                    <a:cubicBezTo>
                      <a:pt x="0" y="16"/>
                      <a:pt x="14" y="0"/>
                      <a:pt x="33" y="0"/>
                    </a:cubicBezTo>
                    <a:cubicBezTo>
                      <a:pt x="42" y="0"/>
                      <a:pt x="50" y="5"/>
                      <a:pt x="54" y="12"/>
                    </a:cubicBezTo>
                    <a:cubicBezTo>
                      <a:pt x="54" y="12"/>
                      <a:pt x="54" y="12"/>
                      <a:pt x="54" y="12"/>
                    </a:cubicBezTo>
                    <a:cubicBezTo>
                      <a:pt x="56" y="2"/>
                      <a:pt x="56" y="2"/>
                      <a:pt x="56" y="2"/>
                    </a:cubicBezTo>
                    <a:lnTo>
                      <a:pt x="63" y="2"/>
                    </a:lnTo>
                    <a:close/>
                    <a:moveTo>
                      <a:pt x="33" y="7"/>
                    </a:moveTo>
                    <a:cubicBezTo>
                      <a:pt x="18" y="7"/>
                      <a:pt x="8" y="20"/>
                      <a:pt x="8" y="36"/>
                    </a:cubicBezTo>
                    <a:cubicBezTo>
                      <a:pt x="8" y="49"/>
                      <a:pt x="16" y="57"/>
                      <a:pt x="28" y="57"/>
                    </a:cubicBezTo>
                    <a:cubicBezTo>
                      <a:pt x="40" y="57"/>
                      <a:pt x="50" y="49"/>
                      <a:pt x="51" y="37"/>
                    </a:cubicBezTo>
                    <a:cubicBezTo>
                      <a:pt x="52" y="26"/>
                      <a:pt x="52" y="26"/>
                      <a:pt x="52" y="26"/>
                    </a:cubicBezTo>
                    <a:cubicBezTo>
                      <a:pt x="54" y="15"/>
                      <a:pt x="45" y="7"/>
                      <a:pt x="3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0" name="Freeform 492"/>
              <p:cNvSpPr>
                <a:spLocks/>
              </p:cNvSpPr>
              <p:nvPr userDrawn="1"/>
            </p:nvSpPr>
            <p:spPr bwMode="auto">
              <a:xfrm>
                <a:off x="-7206" y="7889"/>
                <a:ext cx="75" cy="153"/>
              </a:xfrm>
              <a:custGeom>
                <a:avLst/>
                <a:gdLst>
                  <a:gd name="T0" fmla="*/ 16 w 38"/>
                  <a:gd name="T1" fmla="*/ 56 h 78"/>
                  <a:gd name="T2" fmla="*/ 27 w 38"/>
                  <a:gd name="T3" fmla="*/ 71 h 78"/>
                  <a:gd name="T4" fmla="*/ 33 w 38"/>
                  <a:gd name="T5" fmla="*/ 70 h 78"/>
                  <a:gd name="T6" fmla="*/ 33 w 38"/>
                  <a:gd name="T7" fmla="*/ 77 h 78"/>
                  <a:gd name="T8" fmla="*/ 25 w 38"/>
                  <a:gd name="T9" fmla="*/ 78 h 78"/>
                  <a:gd name="T10" fmla="*/ 8 w 38"/>
                  <a:gd name="T11" fmla="*/ 61 h 78"/>
                  <a:gd name="T12" fmla="*/ 8 w 38"/>
                  <a:gd name="T13" fmla="*/ 56 h 78"/>
                  <a:gd name="T14" fmla="*/ 12 w 38"/>
                  <a:gd name="T15" fmla="*/ 22 h 78"/>
                  <a:gd name="T16" fmla="*/ 0 w 38"/>
                  <a:gd name="T17" fmla="*/ 22 h 78"/>
                  <a:gd name="T18" fmla="*/ 0 w 38"/>
                  <a:gd name="T19" fmla="*/ 16 h 78"/>
                  <a:gd name="T20" fmla="*/ 12 w 38"/>
                  <a:gd name="T21" fmla="*/ 16 h 78"/>
                  <a:gd name="T22" fmla="*/ 14 w 38"/>
                  <a:gd name="T23" fmla="*/ 0 h 78"/>
                  <a:gd name="T24" fmla="*/ 22 w 38"/>
                  <a:gd name="T25" fmla="*/ 0 h 78"/>
                  <a:gd name="T26" fmla="*/ 20 w 38"/>
                  <a:gd name="T27" fmla="*/ 16 h 78"/>
                  <a:gd name="T28" fmla="*/ 38 w 38"/>
                  <a:gd name="T29" fmla="*/ 16 h 78"/>
                  <a:gd name="T30" fmla="*/ 38 w 38"/>
                  <a:gd name="T31" fmla="*/ 22 h 78"/>
                  <a:gd name="T32" fmla="*/ 19 w 38"/>
                  <a:gd name="T33" fmla="*/ 22 h 78"/>
                  <a:gd name="T34" fmla="*/ 16 w 38"/>
                  <a:gd name="T35" fmla="*/ 5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78">
                    <a:moveTo>
                      <a:pt x="16" y="56"/>
                    </a:moveTo>
                    <a:cubicBezTo>
                      <a:pt x="14" y="67"/>
                      <a:pt x="18" y="71"/>
                      <a:pt x="27" y="71"/>
                    </a:cubicBezTo>
                    <a:cubicBezTo>
                      <a:pt x="29" y="71"/>
                      <a:pt x="31" y="71"/>
                      <a:pt x="33" y="70"/>
                    </a:cubicBezTo>
                    <a:cubicBezTo>
                      <a:pt x="33" y="77"/>
                      <a:pt x="33" y="77"/>
                      <a:pt x="33" y="77"/>
                    </a:cubicBezTo>
                    <a:cubicBezTo>
                      <a:pt x="31" y="77"/>
                      <a:pt x="28" y="78"/>
                      <a:pt x="25" y="78"/>
                    </a:cubicBezTo>
                    <a:cubicBezTo>
                      <a:pt x="14" y="78"/>
                      <a:pt x="8" y="73"/>
                      <a:pt x="8" y="61"/>
                    </a:cubicBezTo>
                    <a:cubicBezTo>
                      <a:pt x="8" y="59"/>
                      <a:pt x="8" y="58"/>
                      <a:pt x="8" y="56"/>
                    </a:cubicBezTo>
                    <a:cubicBezTo>
                      <a:pt x="12" y="22"/>
                      <a:pt x="12" y="22"/>
                      <a:pt x="12" y="22"/>
                    </a:cubicBezTo>
                    <a:cubicBezTo>
                      <a:pt x="0" y="22"/>
                      <a:pt x="0" y="22"/>
                      <a:pt x="0" y="22"/>
                    </a:cubicBezTo>
                    <a:cubicBezTo>
                      <a:pt x="0" y="16"/>
                      <a:pt x="0" y="16"/>
                      <a:pt x="0" y="16"/>
                    </a:cubicBezTo>
                    <a:cubicBezTo>
                      <a:pt x="12" y="16"/>
                      <a:pt x="12" y="16"/>
                      <a:pt x="12" y="16"/>
                    </a:cubicBezTo>
                    <a:cubicBezTo>
                      <a:pt x="14" y="0"/>
                      <a:pt x="14" y="0"/>
                      <a:pt x="14" y="0"/>
                    </a:cubicBezTo>
                    <a:cubicBezTo>
                      <a:pt x="22" y="0"/>
                      <a:pt x="22" y="0"/>
                      <a:pt x="22" y="0"/>
                    </a:cubicBezTo>
                    <a:cubicBezTo>
                      <a:pt x="20" y="16"/>
                      <a:pt x="20" y="16"/>
                      <a:pt x="20" y="16"/>
                    </a:cubicBezTo>
                    <a:cubicBezTo>
                      <a:pt x="38" y="16"/>
                      <a:pt x="38" y="16"/>
                      <a:pt x="38" y="16"/>
                    </a:cubicBezTo>
                    <a:cubicBezTo>
                      <a:pt x="38" y="22"/>
                      <a:pt x="38" y="22"/>
                      <a:pt x="38" y="22"/>
                    </a:cubicBezTo>
                    <a:cubicBezTo>
                      <a:pt x="19" y="22"/>
                      <a:pt x="19" y="22"/>
                      <a:pt x="19" y="22"/>
                    </a:cubicBezTo>
                    <a:lnTo>
                      <a:pt x="16"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 name="Freeform 493"/>
              <p:cNvSpPr>
                <a:spLocks noEditPoints="1"/>
              </p:cNvSpPr>
              <p:nvPr userDrawn="1"/>
            </p:nvSpPr>
            <p:spPr bwMode="auto">
              <a:xfrm>
                <a:off x="-7107" y="7871"/>
                <a:ext cx="36" cy="167"/>
              </a:xfrm>
              <a:custGeom>
                <a:avLst/>
                <a:gdLst>
                  <a:gd name="T0" fmla="*/ 6 w 18"/>
                  <a:gd name="T1" fmla="*/ 25 h 85"/>
                  <a:gd name="T2" fmla="*/ 14 w 18"/>
                  <a:gd name="T3" fmla="*/ 25 h 85"/>
                  <a:gd name="T4" fmla="*/ 7 w 18"/>
                  <a:gd name="T5" fmla="*/ 85 h 85"/>
                  <a:gd name="T6" fmla="*/ 0 w 18"/>
                  <a:gd name="T7" fmla="*/ 85 h 85"/>
                  <a:gd name="T8" fmla="*/ 6 w 18"/>
                  <a:gd name="T9" fmla="*/ 25 h 85"/>
                  <a:gd name="T10" fmla="*/ 6 w 18"/>
                  <a:gd name="T11" fmla="*/ 7 h 85"/>
                  <a:gd name="T12" fmla="*/ 12 w 18"/>
                  <a:gd name="T13" fmla="*/ 0 h 85"/>
                  <a:gd name="T14" fmla="*/ 18 w 18"/>
                  <a:gd name="T15" fmla="*/ 5 h 85"/>
                  <a:gd name="T16" fmla="*/ 11 w 18"/>
                  <a:gd name="T17" fmla="*/ 12 h 85"/>
                  <a:gd name="T18" fmla="*/ 6 w 18"/>
                  <a:gd name="T19"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85">
                    <a:moveTo>
                      <a:pt x="6" y="25"/>
                    </a:moveTo>
                    <a:cubicBezTo>
                      <a:pt x="14" y="25"/>
                      <a:pt x="14" y="25"/>
                      <a:pt x="14" y="25"/>
                    </a:cubicBezTo>
                    <a:cubicBezTo>
                      <a:pt x="7" y="85"/>
                      <a:pt x="7" y="85"/>
                      <a:pt x="7" y="85"/>
                    </a:cubicBezTo>
                    <a:cubicBezTo>
                      <a:pt x="0" y="85"/>
                      <a:pt x="0" y="85"/>
                      <a:pt x="0" y="85"/>
                    </a:cubicBezTo>
                    <a:lnTo>
                      <a:pt x="6" y="25"/>
                    </a:lnTo>
                    <a:close/>
                    <a:moveTo>
                      <a:pt x="6" y="7"/>
                    </a:moveTo>
                    <a:cubicBezTo>
                      <a:pt x="6" y="3"/>
                      <a:pt x="9" y="0"/>
                      <a:pt x="12" y="0"/>
                    </a:cubicBezTo>
                    <a:cubicBezTo>
                      <a:pt x="15" y="0"/>
                      <a:pt x="18" y="2"/>
                      <a:pt x="18" y="5"/>
                    </a:cubicBezTo>
                    <a:cubicBezTo>
                      <a:pt x="18" y="9"/>
                      <a:pt x="15" y="12"/>
                      <a:pt x="11" y="12"/>
                    </a:cubicBezTo>
                    <a:cubicBezTo>
                      <a:pt x="8" y="12"/>
                      <a:pt x="6" y="10"/>
                      <a:pt x="6"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2" name="Freeform 494"/>
              <p:cNvSpPr>
                <a:spLocks/>
              </p:cNvSpPr>
              <p:nvPr userDrawn="1"/>
            </p:nvSpPr>
            <p:spPr bwMode="auto">
              <a:xfrm>
                <a:off x="-7051" y="7920"/>
                <a:ext cx="116" cy="118"/>
              </a:xfrm>
              <a:custGeom>
                <a:avLst/>
                <a:gdLst>
                  <a:gd name="T0" fmla="*/ 0 w 116"/>
                  <a:gd name="T1" fmla="*/ 0 h 118"/>
                  <a:gd name="T2" fmla="*/ 15 w 116"/>
                  <a:gd name="T3" fmla="*/ 0 h 118"/>
                  <a:gd name="T4" fmla="*/ 47 w 116"/>
                  <a:gd name="T5" fmla="*/ 100 h 118"/>
                  <a:gd name="T6" fmla="*/ 47 w 116"/>
                  <a:gd name="T7" fmla="*/ 100 h 118"/>
                  <a:gd name="T8" fmla="*/ 101 w 116"/>
                  <a:gd name="T9" fmla="*/ 0 h 118"/>
                  <a:gd name="T10" fmla="*/ 116 w 116"/>
                  <a:gd name="T11" fmla="*/ 0 h 118"/>
                  <a:gd name="T12" fmla="*/ 53 w 116"/>
                  <a:gd name="T13" fmla="*/ 118 h 118"/>
                  <a:gd name="T14" fmla="*/ 39 w 116"/>
                  <a:gd name="T15" fmla="*/ 118 h 118"/>
                  <a:gd name="T16" fmla="*/ 0 w 116"/>
                  <a:gd name="T1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18">
                    <a:moveTo>
                      <a:pt x="0" y="0"/>
                    </a:moveTo>
                    <a:lnTo>
                      <a:pt x="15" y="0"/>
                    </a:lnTo>
                    <a:lnTo>
                      <a:pt x="47" y="100"/>
                    </a:lnTo>
                    <a:lnTo>
                      <a:pt x="47" y="100"/>
                    </a:lnTo>
                    <a:lnTo>
                      <a:pt x="101" y="0"/>
                    </a:lnTo>
                    <a:lnTo>
                      <a:pt x="116" y="0"/>
                    </a:lnTo>
                    <a:lnTo>
                      <a:pt x="53" y="118"/>
                    </a:lnTo>
                    <a:lnTo>
                      <a:pt x="39" y="11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 name="Freeform 495"/>
              <p:cNvSpPr>
                <a:spLocks noEditPoints="1"/>
              </p:cNvSpPr>
              <p:nvPr userDrawn="1"/>
            </p:nvSpPr>
            <p:spPr bwMode="auto">
              <a:xfrm>
                <a:off x="-6921" y="7916"/>
                <a:ext cx="117" cy="126"/>
              </a:xfrm>
              <a:custGeom>
                <a:avLst/>
                <a:gdLst>
                  <a:gd name="T0" fmla="*/ 8 w 59"/>
                  <a:gd name="T1" fmla="*/ 33 h 64"/>
                  <a:gd name="T2" fmla="*/ 8 w 59"/>
                  <a:gd name="T3" fmla="*/ 36 h 64"/>
                  <a:gd name="T4" fmla="*/ 28 w 59"/>
                  <a:gd name="T5" fmla="*/ 57 h 64"/>
                  <a:gd name="T6" fmla="*/ 49 w 59"/>
                  <a:gd name="T7" fmla="*/ 45 h 64"/>
                  <a:gd name="T8" fmla="*/ 56 w 59"/>
                  <a:gd name="T9" fmla="*/ 47 h 64"/>
                  <a:gd name="T10" fmla="*/ 27 w 59"/>
                  <a:gd name="T11" fmla="*/ 64 h 64"/>
                  <a:gd name="T12" fmla="*/ 0 w 59"/>
                  <a:gd name="T13" fmla="*/ 37 h 64"/>
                  <a:gd name="T14" fmla="*/ 34 w 59"/>
                  <a:gd name="T15" fmla="*/ 0 h 64"/>
                  <a:gd name="T16" fmla="*/ 59 w 59"/>
                  <a:gd name="T17" fmla="*/ 26 h 64"/>
                  <a:gd name="T18" fmla="*/ 58 w 59"/>
                  <a:gd name="T19" fmla="*/ 33 h 64"/>
                  <a:gd name="T20" fmla="*/ 8 w 59"/>
                  <a:gd name="T21" fmla="*/ 33 h 64"/>
                  <a:gd name="T22" fmla="*/ 9 w 59"/>
                  <a:gd name="T23" fmla="*/ 27 h 64"/>
                  <a:gd name="T24" fmla="*/ 51 w 59"/>
                  <a:gd name="T25" fmla="*/ 27 h 64"/>
                  <a:gd name="T26" fmla="*/ 51 w 59"/>
                  <a:gd name="T27" fmla="*/ 26 h 64"/>
                  <a:gd name="T28" fmla="*/ 33 w 59"/>
                  <a:gd name="T29" fmla="*/ 7 h 64"/>
                  <a:gd name="T30" fmla="*/ 9 w 59"/>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4">
                    <a:moveTo>
                      <a:pt x="8" y="33"/>
                    </a:moveTo>
                    <a:cubicBezTo>
                      <a:pt x="8" y="34"/>
                      <a:pt x="8" y="35"/>
                      <a:pt x="8" y="36"/>
                    </a:cubicBezTo>
                    <a:cubicBezTo>
                      <a:pt x="8" y="50"/>
                      <a:pt x="16" y="57"/>
                      <a:pt x="28" y="57"/>
                    </a:cubicBezTo>
                    <a:cubicBezTo>
                      <a:pt x="37" y="57"/>
                      <a:pt x="44" y="53"/>
                      <a:pt x="49" y="45"/>
                    </a:cubicBezTo>
                    <a:cubicBezTo>
                      <a:pt x="56" y="47"/>
                      <a:pt x="56" y="47"/>
                      <a:pt x="56" y="47"/>
                    </a:cubicBezTo>
                    <a:cubicBezTo>
                      <a:pt x="51" y="57"/>
                      <a:pt x="40" y="64"/>
                      <a:pt x="27" y="64"/>
                    </a:cubicBezTo>
                    <a:cubicBezTo>
                      <a:pt x="11" y="64"/>
                      <a:pt x="0" y="53"/>
                      <a:pt x="0" y="37"/>
                    </a:cubicBezTo>
                    <a:cubicBezTo>
                      <a:pt x="0" y="17"/>
                      <a:pt x="14" y="0"/>
                      <a:pt x="34" y="0"/>
                    </a:cubicBezTo>
                    <a:cubicBezTo>
                      <a:pt x="49" y="0"/>
                      <a:pt x="59" y="10"/>
                      <a:pt x="59" y="26"/>
                    </a:cubicBezTo>
                    <a:cubicBezTo>
                      <a:pt x="59" y="28"/>
                      <a:pt x="58" y="31"/>
                      <a:pt x="58"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2" y="15"/>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4" name="Freeform 496"/>
              <p:cNvSpPr>
                <a:spLocks/>
              </p:cNvSpPr>
              <p:nvPr userDrawn="1"/>
            </p:nvSpPr>
            <p:spPr bwMode="auto">
              <a:xfrm>
                <a:off x="-6709" y="7962"/>
                <a:ext cx="79" cy="13"/>
              </a:xfrm>
              <a:custGeom>
                <a:avLst/>
                <a:gdLst>
                  <a:gd name="T0" fmla="*/ 2 w 79"/>
                  <a:gd name="T1" fmla="*/ 0 h 13"/>
                  <a:gd name="T2" fmla="*/ 79 w 79"/>
                  <a:gd name="T3" fmla="*/ 0 h 13"/>
                  <a:gd name="T4" fmla="*/ 78 w 79"/>
                  <a:gd name="T5" fmla="*/ 13 h 13"/>
                  <a:gd name="T6" fmla="*/ 0 w 79"/>
                  <a:gd name="T7" fmla="*/ 13 h 13"/>
                  <a:gd name="T8" fmla="*/ 2 w 79"/>
                  <a:gd name="T9" fmla="*/ 0 h 13"/>
                </a:gdLst>
                <a:ahLst/>
                <a:cxnLst>
                  <a:cxn ang="0">
                    <a:pos x="T0" y="T1"/>
                  </a:cxn>
                  <a:cxn ang="0">
                    <a:pos x="T2" y="T3"/>
                  </a:cxn>
                  <a:cxn ang="0">
                    <a:pos x="T4" y="T5"/>
                  </a:cxn>
                  <a:cxn ang="0">
                    <a:pos x="T6" y="T7"/>
                  </a:cxn>
                  <a:cxn ang="0">
                    <a:pos x="T8" y="T9"/>
                  </a:cxn>
                </a:cxnLst>
                <a:rect l="0" t="0" r="r" b="b"/>
                <a:pathLst>
                  <a:path w="79" h="13">
                    <a:moveTo>
                      <a:pt x="2" y="0"/>
                    </a:moveTo>
                    <a:lnTo>
                      <a:pt x="79" y="0"/>
                    </a:lnTo>
                    <a:lnTo>
                      <a:pt x="78" y="13"/>
                    </a:lnTo>
                    <a:lnTo>
                      <a:pt x="0" y="1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5" name="Freeform 497"/>
              <p:cNvSpPr>
                <a:spLocks noEditPoints="1"/>
              </p:cNvSpPr>
              <p:nvPr userDrawn="1"/>
            </p:nvSpPr>
            <p:spPr bwMode="auto">
              <a:xfrm>
                <a:off x="-6528" y="7859"/>
                <a:ext cx="128" cy="179"/>
              </a:xfrm>
              <a:custGeom>
                <a:avLst/>
                <a:gdLst>
                  <a:gd name="T0" fmla="*/ 64 w 65"/>
                  <a:gd name="T1" fmla="*/ 65 h 91"/>
                  <a:gd name="T2" fmla="*/ 33 w 65"/>
                  <a:gd name="T3" fmla="*/ 91 h 91"/>
                  <a:gd name="T4" fmla="*/ 0 w 65"/>
                  <a:gd name="T5" fmla="*/ 91 h 91"/>
                  <a:gd name="T6" fmla="*/ 9 w 65"/>
                  <a:gd name="T7" fmla="*/ 0 h 91"/>
                  <a:gd name="T8" fmla="*/ 37 w 65"/>
                  <a:gd name="T9" fmla="*/ 0 h 91"/>
                  <a:gd name="T10" fmla="*/ 65 w 65"/>
                  <a:gd name="T11" fmla="*/ 23 h 91"/>
                  <a:gd name="T12" fmla="*/ 49 w 65"/>
                  <a:gd name="T13" fmla="*/ 47 h 91"/>
                  <a:gd name="T14" fmla="*/ 49 w 65"/>
                  <a:gd name="T15" fmla="*/ 47 h 91"/>
                  <a:gd name="T16" fmla="*/ 64 w 65"/>
                  <a:gd name="T17" fmla="*/ 65 h 91"/>
                  <a:gd name="T18" fmla="*/ 56 w 65"/>
                  <a:gd name="T19" fmla="*/ 65 h 91"/>
                  <a:gd name="T20" fmla="*/ 37 w 65"/>
                  <a:gd name="T21" fmla="*/ 51 h 91"/>
                  <a:gd name="T22" fmla="*/ 12 w 65"/>
                  <a:gd name="T23" fmla="*/ 51 h 91"/>
                  <a:gd name="T24" fmla="*/ 9 w 65"/>
                  <a:gd name="T25" fmla="*/ 84 h 91"/>
                  <a:gd name="T26" fmla="*/ 33 w 65"/>
                  <a:gd name="T27" fmla="*/ 84 h 91"/>
                  <a:gd name="T28" fmla="*/ 56 w 65"/>
                  <a:gd name="T29" fmla="*/ 65 h 91"/>
                  <a:gd name="T30" fmla="*/ 37 w 65"/>
                  <a:gd name="T31" fmla="*/ 7 h 91"/>
                  <a:gd name="T32" fmla="*/ 17 w 65"/>
                  <a:gd name="T33" fmla="*/ 7 h 91"/>
                  <a:gd name="T34" fmla="*/ 13 w 65"/>
                  <a:gd name="T35" fmla="*/ 45 h 91"/>
                  <a:gd name="T36" fmla="*/ 33 w 65"/>
                  <a:gd name="T37" fmla="*/ 45 h 91"/>
                  <a:gd name="T38" fmla="*/ 57 w 65"/>
                  <a:gd name="T39" fmla="*/ 23 h 91"/>
                  <a:gd name="T40" fmla="*/ 37 w 65"/>
                  <a:gd name="T41" fmla="*/ 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91">
                    <a:moveTo>
                      <a:pt x="64" y="65"/>
                    </a:moveTo>
                    <a:cubicBezTo>
                      <a:pt x="64" y="82"/>
                      <a:pt x="51" y="91"/>
                      <a:pt x="33" y="91"/>
                    </a:cubicBezTo>
                    <a:cubicBezTo>
                      <a:pt x="0" y="91"/>
                      <a:pt x="0" y="91"/>
                      <a:pt x="0" y="91"/>
                    </a:cubicBezTo>
                    <a:cubicBezTo>
                      <a:pt x="9" y="0"/>
                      <a:pt x="9" y="0"/>
                      <a:pt x="9" y="0"/>
                    </a:cubicBezTo>
                    <a:cubicBezTo>
                      <a:pt x="37" y="0"/>
                      <a:pt x="37" y="0"/>
                      <a:pt x="37" y="0"/>
                    </a:cubicBezTo>
                    <a:cubicBezTo>
                      <a:pt x="55" y="0"/>
                      <a:pt x="65" y="9"/>
                      <a:pt x="65" y="23"/>
                    </a:cubicBezTo>
                    <a:cubicBezTo>
                      <a:pt x="65" y="35"/>
                      <a:pt x="60" y="43"/>
                      <a:pt x="49" y="47"/>
                    </a:cubicBezTo>
                    <a:cubicBezTo>
                      <a:pt x="49" y="47"/>
                      <a:pt x="49" y="47"/>
                      <a:pt x="49" y="47"/>
                    </a:cubicBezTo>
                    <a:cubicBezTo>
                      <a:pt x="59" y="50"/>
                      <a:pt x="64" y="56"/>
                      <a:pt x="64" y="65"/>
                    </a:cubicBezTo>
                    <a:close/>
                    <a:moveTo>
                      <a:pt x="56" y="65"/>
                    </a:moveTo>
                    <a:cubicBezTo>
                      <a:pt x="56" y="56"/>
                      <a:pt x="50" y="51"/>
                      <a:pt x="37" y="51"/>
                    </a:cubicBezTo>
                    <a:cubicBezTo>
                      <a:pt x="12" y="51"/>
                      <a:pt x="12" y="51"/>
                      <a:pt x="12" y="51"/>
                    </a:cubicBezTo>
                    <a:cubicBezTo>
                      <a:pt x="9" y="84"/>
                      <a:pt x="9" y="84"/>
                      <a:pt x="9" y="84"/>
                    </a:cubicBezTo>
                    <a:cubicBezTo>
                      <a:pt x="33" y="84"/>
                      <a:pt x="33" y="84"/>
                      <a:pt x="33" y="84"/>
                    </a:cubicBezTo>
                    <a:cubicBezTo>
                      <a:pt x="47" y="84"/>
                      <a:pt x="56" y="78"/>
                      <a:pt x="56" y="65"/>
                    </a:cubicBezTo>
                    <a:close/>
                    <a:moveTo>
                      <a:pt x="37" y="7"/>
                    </a:moveTo>
                    <a:cubicBezTo>
                      <a:pt x="17" y="7"/>
                      <a:pt x="17" y="7"/>
                      <a:pt x="17" y="7"/>
                    </a:cubicBezTo>
                    <a:cubicBezTo>
                      <a:pt x="13" y="45"/>
                      <a:pt x="13" y="45"/>
                      <a:pt x="13" y="45"/>
                    </a:cubicBezTo>
                    <a:cubicBezTo>
                      <a:pt x="33" y="45"/>
                      <a:pt x="33" y="45"/>
                      <a:pt x="33" y="45"/>
                    </a:cubicBezTo>
                    <a:cubicBezTo>
                      <a:pt x="48" y="45"/>
                      <a:pt x="57" y="38"/>
                      <a:pt x="57" y="23"/>
                    </a:cubicBezTo>
                    <a:cubicBezTo>
                      <a:pt x="57" y="12"/>
                      <a:pt x="50"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6" name="Freeform 498"/>
              <p:cNvSpPr>
                <a:spLocks noEditPoints="1"/>
              </p:cNvSpPr>
              <p:nvPr userDrawn="1"/>
            </p:nvSpPr>
            <p:spPr bwMode="auto">
              <a:xfrm>
                <a:off x="-6368" y="7916"/>
                <a:ext cx="117" cy="126"/>
              </a:xfrm>
              <a:custGeom>
                <a:avLst/>
                <a:gdLst>
                  <a:gd name="T0" fmla="*/ 8 w 59"/>
                  <a:gd name="T1" fmla="*/ 33 h 64"/>
                  <a:gd name="T2" fmla="*/ 8 w 59"/>
                  <a:gd name="T3" fmla="*/ 36 h 64"/>
                  <a:gd name="T4" fmla="*/ 28 w 59"/>
                  <a:gd name="T5" fmla="*/ 57 h 64"/>
                  <a:gd name="T6" fmla="*/ 49 w 59"/>
                  <a:gd name="T7" fmla="*/ 45 h 64"/>
                  <a:gd name="T8" fmla="*/ 55 w 59"/>
                  <a:gd name="T9" fmla="*/ 47 h 64"/>
                  <a:gd name="T10" fmla="*/ 27 w 59"/>
                  <a:gd name="T11" fmla="*/ 64 h 64"/>
                  <a:gd name="T12" fmla="*/ 0 w 59"/>
                  <a:gd name="T13" fmla="*/ 37 h 64"/>
                  <a:gd name="T14" fmla="*/ 34 w 59"/>
                  <a:gd name="T15" fmla="*/ 0 h 64"/>
                  <a:gd name="T16" fmla="*/ 59 w 59"/>
                  <a:gd name="T17" fmla="*/ 26 h 64"/>
                  <a:gd name="T18" fmla="*/ 58 w 59"/>
                  <a:gd name="T19" fmla="*/ 33 h 64"/>
                  <a:gd name="T20" fmla="*/ 8 w 59"/>
                  <a:gd name="T21" fmla="*/ 33 h 64"/>
                  <a:gd name="T22" fmla="*/ 9 w 59"/>
                  <a:gd name="T23" fmla="*/ 27 h 64"/>
                  <a:gd name="T24" fmla="*/ 51 w 59"/>
                  <a:gd name="T25" fmla="*/ 27 h 64"/>
                  <a:gd name="T26" fmla="*/ 51 w 59"/>
                  <a:gd name="T27" fmla="*/ 26 h 64"/>
                  <a:gd name="T28" fmla="*/ 33 w 59"/>
                  <a:gd name="T29" fmla="*/ 7 h 64"/>
                  <a:gd name="T30" fmla="*/ 9 w 59"/>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4">
                    <a:moveTo>
                      <a:pt x="8" y="33"/>
                    </a:moveTo>
                    <a:cubicBezTo>
                      <a:pt x="8" y="34"/>
                      <a:pt x="8" y="35"/>
                      <a:pt x="8" y="36"/>
                    </a:cubicBezTo>
                    <a:cubicBezTo>
                      <a:pt x="8" y="50"/>
                      <a:pt x="16" y="57"/>
                      <a:pt x="28" y="57"/>
                    </a:cubicBezTo>
                    <a:cubicBezTo>
                      <a:pt x="36" y="57"/>
                      <a:pt x="44" y="53"/>
                      <a:pt x="49" y="45"/>
                    </a:cubicBezTo>
                    <a:cubicBezTo>
                      <a:pt x="55" y="47"/>
                      <a:pt x="55" y="47"/>
                      <a:pt x="55" y="47"/>
                    </a:cubicBezTo>
                    <a:cubicBezTo>
                      <a:pt x="50" y="57"/>
                      <a:pt x="40" y="64"/>
                      <a:pt x="27" y="64"/>
                    </a:cubicBezTo>
                    <a:cubicBezTo>
                      <a:pt x="11" y="64"/>
                      <a:pt x="0" y="53"/>
                      <a:pt x="0" y="37"/>
                    </a:cubicBezTo>
                    <a:cubicBezTo>
                      <a:pt x="0" y="17"/>
                      <a:pt x="14" y="0"/>
                      <a:pt x="34" y="0"/>
                    </a:cubicBezTo>
                    <a:cubicBezTo>
                      <a:pt x="48" y="0"/>
                      <a:pt x="59" y="10"/>
                      <a:pt x="59" y="26"/>
                    </a:cubicBezTo>
                    <a:cubicBezTo>
                      <a:pt x="59" y="28"/>
                      <a:pt x="58" y="31"/>
                      <a:pt x="58"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1" y="15"/>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 name="Freeform 499"/>
              <p:cNvSpPr>
                <a:spLocks/>
              </p:cNvSpPr>
              <p:nvPr userDrawn="1"/>
            </p:nvSpPr>
            <p:spPr bwMode="auto">
              <a:xfrm>
                <a:off x="-6154" y="7857"/>
                <a:ext cx="172" cy="185"/>
              </a:xfrm>
              <a:custGeom>
                <a:avLst/>
                <a:gdLst>
                  <a:gd name="T0" fmla="*/ 47 w 87"/>
                  <a:gd name="T1" fmla="*/ 47 h 94"/>
                  <a:gd name="T2" fmla="*/ 85 w 87"/>
                  <a:gd name="T3" fmla="*/ 47 h 94"/>
                  <a:gd name="T4" fmla="*/ 80 w 87"/>
                  <a:gd name="T5" fmla="*/ 92 h 94"/>
                  <a:gd name="T6" fmla="*/ 74 w 87"/>
                  <a:gd name="T7" fmla="*/ 92 h 94"/>
                  <a:gd name="T8" fmla="*/ 75 w 87"/>
                  <a:gd name="T9" fmla="*/ 74 h 94"/>
                  <a:gd name="T10" fmla="*/ 75 w 87"/>
                  <a:gd name="T11" fmla="*/ 74 h 94"/>
                  <a:gd name="T12" fmla="*/ 39 w 87"/>
                  <a:gd name="T13" fmla="*/ 94 h 94"/>
                  <a:gd name="T14" fmla="*/ 0 w 87"/>
                  <a:gd name="T15" fmla="*/ 53 h 94"/>
                  <a:gd name="T16" fmla="*/ 50 w 87"/>
                  <a:gd name="T17" fmla="*/ 0 h 94"/>
                  <a:gd name="T18" fmla="*/ 87 w 87"/>
                  <a:gd name="T19" fmla="*/ 28 h 94"/>
                  <a:gd name="T20" fmla="*/ 79 w 87"/>
                  <a:gd name="T21" fmla="*/ 30 h 94"/>
                  <a:gd name="T22" fmla="*/ 49 w 87"/>
                  <a:gd name="T23" fmla="*/ 7 h 94"/>
                  <a:gd name="T24" fmla="*/ 8 w 87"/>
                  <a:gd name="T25" fmla="*/ 52 h 94"/>
                  <a:gd name="T26" fmla="*/ 40 w 87"/>
                  <a:gd name="T27" fmla="*/ 86 h 94"/>
                  <a:gd name="T28" fmla="*/ 77 w 87"/>
                  <a:gd name="T29" fmla="*/ 54 h 94"/>
                  <a:gd name="T30" fmla="*/ 46 w 87"/>
                  <a:gd name="T31" fmla="*/ 54 h 94"/>
                  <a:gd name="T32" fmla="*/ 47 w 87"/>
                  <a:gd name="T33" fmla="*/ 4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 h="94">
                    <a:moveTo>
                      <a:pt x="47" y="47"/>
                    </a:moveTo>
                    <a:cubicBezTo>
                      <a:pt x="85" y="47"/>
                      <a:pt x="85" y="47"/>
                      <a:pt x="85" y="47"/>
                    </a:cubicBezTo>
                    <a:cubicBezTo>
                      <a:pt x="80" y="92"/>
                      <a:pt x="80" y="92"/>
                      <a:pt x="80" y="92"/>
                    </a:cubicBezTo>
                    <a:cubicBezTo>
                      <a:pt x="74" y="92"/>
                      <a:pt x="74" y="92"/>
                      <a:pt x="74" y="92"/>
                    </a:cubicBezTo>
                    <a:cubicBezTo>
                      <a:pt x="75" y="74"/>
                      <a:pt x="75" y="74"/>
                      <a:pt x="75" y="74"/>
                    </a:cubicBezTo>
                    <a:cubicBezTo>
                      <a:pt x="75" y="74"/>
                      <a:pt x="75" y="74"/>
                      <a:pt x="75" y="74"/>
                    </a:cubicBezTo>
                    <a:cubicBezTo>
                      <a:pt x="68" y="86"/>
                      <a:pt x="54" y="94"/>
                      <a:pt x="39" y="94"/>
                    </a:cubicBezTo>
                    <a:cubicBezTo>
                      <a:pt x="16" y="94"/>
                      <a:pt x="0" y="77"/>
                      <a:pt x="0" y="53"/>
                    </a:cubicBezTo>
                    <a:cubicBezTo>
                      <a:pt x="0" y="23"/>
                      <a:pt x="21" y="0"/>
                      <a:pt x="50" y="0"/>
                    </a:cubicBezTo>
                    <a:cubicBezTo>
                      <a:pt x="70" y="0"/>
                      <a:pt x="85" y="12"/>
                      <a:pt x="87" y="28"/>
                    </a:cubicBezTo>
                    <a:cubicBezTo>
                      <a:pt x="79" y="30"/>
                      <a:pt x="79" y="30"/>
                      <a:pt x="79" y="30"/>
                    </a:cubicBezTo>
                    <a:cubicBezTo>
                      <a:pt x="77" y="16"/>
                      <a:pt x="66" y="7"/>
                      <a:pt x="49" y="7"/>
                    </a:cubicBezTo>
                    <a:cubicBezTo>
                      <a:pt x="25" y="7"/>
                      <a:pt x="8" y="27"/>
                      <a:pt x="8" y="52"/>
                    </a:cubicBezTo>
                    <a:cubicBezTo>
                      <a:pt x="8" y="74"/>
                      <a:pt x="21" y="86"/>
                      <a:pt x="40" y="86"/>
                    </a:cubicBezTo>
                    <a:cubicBezTo>
                      <a:pt x="58" y="86"/>
                      <a:pt x="74" y="74"/>
                      <a:pt x="77" y="54"/>
                    </a:cubicBezTo>
                    <a:cubicBezTo>
                      <a:pt x="46" y="54"/>
                      <a:pt x="46" y="54"/>
                      <a:pt x="46" y="54"/>
                    </a:cubicBezTo>
                    <a:lnTo>
                      <a:pt x="47"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8" name="Freeform 500"/>
              <p:cNvSpPr>
                <a:spLocks/>
              </p:cNvSpPr>
              <p:nvPr userDrawn="1"/>
            </p:nvSpPr>
            <p:spPr bwMode="auto">
              <a:xfrm>
                <a:off x="-5952" y="7918"/>
                <a:ext cx="75" cy="120"/>
              </a:xfrm>
              <a:custGeom>
                <a:avLst/>
                <a:gdLst>
                  <a:gd name="T0" fmla="*/ 38 w 38"/>
                  <a:gd name="T1" fmla="*/ 1 h 61"/>
                  <a:gd name="T2" fmla="*/ 38 w 38"/>
                  <a:gd name="T3" fmla="*/ 7 h 61"/>
                  <a:gd name="T4" fmla="*/ 32 w 38"/>
                  <a:gd name="T5" fmla="*/ 7 h 61"/>
                  <a:gd name="T6" fmla="*/ 11 w 38"/>
                  <a:gd name="T7" fmla="*/ 29 h 61"/>
                  <a:gd name="T8" fmla="*/ 8 w 38"/>
                  <a:gd name="T9" fmla="*/ 61 h 61"/>
                  <a:gd name="T10" fmla="*/ 0 w 38"/>
                  <a:gd name="T11" fmla="*/ 61 h 61"/>
                  <a:gd name="T12" fmla="*/ 7 w 38"/>
                  <a:gd name="T13" fmla="*/ 1 h 61"/>
                  <a:gd name="T14" fmla="*/ 13 w 38"/>
                  <a:gd name="T15" fmla="*/ 1 h 61"/>
                  <a:gd name="T16" fmla="*/ 13 w 38"/>
                  <a:gd name="T17" fmla="*/ 12 h 61"/>
                  <a:gd name="T18" fmla="*/ 13 w 38"/>
                  <a:gd name="T19" fmla="*/ 12 h 61"/>
                  <a:gd name="T20" fmla="*/ 32 w 38"/>
                  <a:gd name="T21" fmla="*/ 0 h 61"/>
                  <a:gd name="T22" fmla="*/ 38 w 38"/>
                  <a:gd name="T23" fmla="*/ 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61">
                    <a:moveTo>
                      <a:pt x="38" y="1"/>
                    </a:moveTo>
                    <a:cubicBezTo>
                      <a:pt x="38" y="7"/>
                      <a:pt x="38" y="7"/>
                      <a:pt x="38" y="7"/>
                    </a:cubicBezTo>
                    <a:cubicBezTo>
                      <a:pt x="36" y="7"/>
                      <a:pt x="34" y="7"/>
                      <a:pt x="32" y="7"/>
                    </a:cubicBezTo>
                    <a:cubicBezTo>
                      <a:pt x="21" y="7"/>
                      <a:pt x="13" y="14"/>
                      <a:pt x="11" y="29"/>
                    </a:cubicBezTo>
                    <a:cubicBezTo>
                      <a:pt x="8" y="61"/>
                      <a:pt x="8" y="61"/>
                      <a:pt x="8" y="61"/>
                    </a:cubicBezTo>
                    <a:cubicBezTo>
                      <a:pt x="0" y="61"/>
                      <a:pt x="0" y="61"/>
                      <a:pt x="0" y="61"/>
                    </a:cubicBezTo>
                    <a:cubicBezTo>
                      <a:pt x="7" y="1"/>
                      <a:pt x="7" y="1"/>
                      <a:pt x="7" y="1"/>
                    </a:cubicBezTo>
                    <a:cubicBezTo>
                      <a:pt x="13" y="1"/>
                      <a:pt x="13" y="1"/>
                      <a:pt x="13" y="1"/>
                    </a:cubicBezTo>
                    <a:cubicBezTo>
                      <a:pt x="13" y="12"/>
                      <a:pt x="13" y="12"/>
                      <a:pt x="13" y="12"/>
                    </a:cubicBezTo>
                    <a:cubicBezTo>
                      <a:pt x="13" y="12"/>
                      <a:pt x="13" y="12"/>
                      <a:pt x="13" y="12"/>
                    </a:cubicBezTo>
                    <a:cubicBezTo>
                      <a:pt x="17" y="4"/>
                      <a:pt x="25" y="0"/>
                      <a:pt x="32" y="0"/>
                    </a:cubicBezTo>
                    <a:cubicBezTo>
                      <a:pt x="34" y="0"/>
                      <a:pt x="37" y="0"/>
                      <a:pt x="3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 name="Freeform 501"/>
              <p:cNvSpPr>
                <a:spLocks noEditPoints="1"/>
              </p:cNvSpPr>
              <p:nvPr userDrawn="1"/>
            </p:nvSpPr>
            <p:spPr bwMode="auto">
              <a:xfrm>
                <a:off x="-5859" y="7916"/>
                <a:ext cx="117" cy="126"/>
              </a:xfrm>
              <a:custGeom>
                <a:avLst/>
                <a:gdLst>
                  <a:gd name="T0" fmla="*/ 8 w 59"/>
                  <a:gd name="T1" fmla="*/ 33 h 64"/>
                  <a:gd name="T2" fmla="*/ 8 w 59"/>
                  <a:gd name="T3" fmla="*/ 36 h 64"/>
                  <a:gd name="T4" fmla="*/ 28 w 59"/>
                  <a:gd name="T5" fmla="*/ 57 h 64"/>
                  <a:gd name="T6" fmla="*/ 49 w 59"/>
                  <a:gd name="T7" fmla="*/ 45 h 64"/>
                  <a:gd name="T8" fmla="*/ 56 w 59"/>
                  <a:gd name="T9" fmla="*/ 47 h 64"/>
                  <a:gd name="T10" fmla="*/ 27 w 59"/>
                  <a:gd name="T11" fmla="*/ 64 h 64"/>
                  <a:gd name="T12" fmla="*/ 0 w 59"/>
                  <a:gd name="T13" fmla="*/ 37 h 64"/>
                  <a:gd name="T14" fmla="*/ 34 w 59"/>
                  <a:gd name="T15" fmla="*/ 0 h 64"/>
                  <a:gd name="T16" fmla="*/ 59 w 59"/>
                  <a:gd name="T17" fmla="*/ 26 h 64"/>
                  <a:gd name="T18" fmla="*/ 58 w 59"/>
                  <a:gd name="T19" fmla="*/ 33 h 64"/>
                  <a:gd name="T20" fmla="*/ 8 w 59"/>
                  <a:gd name="T21" fmla="*/ 33 h 64"/>
                  <a:gd name="T22" fmla="*/ 9 w 59"/>
                  <a:gd name="T23" fmla="*/ 27 h 64"/>
                  <a:gd name="T24" fmla="*/ 51 w 59"/>
                  <a:gd name="T25" fmla="*/ 27 h 64"/>
                  <a:gd name="T26" fmla="*/ 51 w 59"/>
                  <a:gd name="T27" fmla="*/ 26 h 64"/>
                  <a:gd name="T28" fmla="*/ 33 w 59"/>
                  <a:gd name="T29" fmla="*/ 7 h 64"/>
                  <a:gd name="T30" fmla="*/ 9 w 59"/>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4">
                    <a:moveTo>
                      <a:pt x="8" y="33"/>
                    </a:moveTo>
                    <a:cubicBezTo>
                      <a:pt x="8" y="34"/>
                      <a:pt x="8" y="35"/>
                      <a:pt x="8" y="36"/>
                    </a:cubicBezTo>
                    <a:cubicBezTo>
                      <a:pt x="8" y="50"/>
                      <a:pt x="16" y="57"/>
                      <a:pt x="28" y="57"/>
                    </a:cubicBezTo>
                    <a:cubicBezTo>
                      <a:pt x="37" y="57"/>
                      <a:pt x="45" y="53"/>
                      <a:pt x="49" y="45"/>
                    </a:cubicBezTo>
                    <a:cubicBezTo>
                      <a:pt x="56" y="47"/>
                      <a:pt x="56" y="47"/>
                      <a:pt x="56" y="47"/>
                    </a:cubicBezTo>
                    <a:cubicBezTo>
                      <a:pt x="51" y="57"/>
                      <a:pt x="40" y="64"/>
                      <a:pt x="27" y="64"/>
                    </a:cubicBezTo>
                    <a:cubicBezTo>
                      <a:pt x="11" y="64"/>
                      <a:pt x="0" y="53"/>
                      <a:pt x="0" y="37"/>
                    </a:cubicBezTo>
                    <a:cubicBezTo>
                      <a:pt x="0" y="17"/>
                      <a:pt x="14" y="0"/>
                      <a:pt x="34" y="0"/>
                    </a:cubicBezTo>
                    <a:cubicBezTo>
                      <a:pt x="49" y="0"/>
                      <a:pt x="59" y="10"/>
                      <a:pt x="59" y="26"/>
                    </a:cubicBezTo>
                    <a:cubicBezTo>
                      <a:pt x="59" y="28"/>
                      <a:pt x="59" y="31"/>
                      <a:pt x="58"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2" y="15"/>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0" name="Freeform 502"/>
              <p:cNvSpPr>
                <a:spLocks noEditPoints="1"/>
              </p:cNvSpPr>
              <p:nvPr userDrawn="1"/>
            </p:nvSpPr>
            <p:spPr bwMode="auto">
              <a:xfrm>
                <a:off x="-5714" y="7916"/>
                <a:ext cx="117" cy="126"/>
              </a:xfrm>
              <a:custGeom>
                <a:avLst/>
                <a:gdLst>
                  <a:gd name="T0" fmla="*/ 8 w 59"/>
                  <a:gd name="T1" fmla="*/ 33 h 64"/>
                  <a:gd name="T2" fmla="*/ 8 w 59"/>
                  <a:gd name="T3" fmla="*/ 36 h 64"/>
                  <a:gd name="T4" fmla="*/ 28 w 59"/>
                  <a:gd name="T5" fmla="*/ 57 h 64"/>
                  <a:gd name="T6" fmla="*/ 49 w 59"/>
                  <a:gd name="T7" fmla="*/ 45 h 64"/>
                  <a:gd name="T8" fmla="*/ 56 w 59"/>
                  <a:gd name="T9" fmla="*/ 47 h 64"/>
                  <a:gd name="T10" fmla="*/ 27 w 59"/>
                  <a:gd name="T11" fmla="*/ 64 h 64"/>
                  <a:gd name="T12" fmla="*/ 0 w 59"/>
                  <a:gd name="T13" fmla="*/ 37 h 64"/>
                  <a:gd name="T14" fmla="*/ 34 w 59"/>
                  <a:gd name="T15" fmla="*/ 0 h 64"/>
                  <a:gd name="T16" fmla="*/ 59 w 59"/>
                  <a:gd name="T17" fmla="*/ 26 h 64"/>
                  <a:gd name="T18" fmla="*/ 58 w 59"/>
                  <a:gd name="T19" fmla="*/ 33 h 64"/>
                  <a:gd name="T20" fmla="*/ 8 w 59"/>
                  <a:gd name="T21" fmla="*/ 33 h 64"/>
                  <a:gd name="T22" fmla="*/ 9 w 59"/>
                  <a:gd name="T23" fmla="*/ 27 h 64"/>
                  <a:gd name="T24" fmla="*/ 51 w 59"/>
                  <a:gd name="T25" fmla="*/ 27 h 64"/>
                  <a:gd name="T26" fmla="*/ 51 w 59"/>
                  <a:gd name="T27" fmla="*/ 26 h 64"/>
                  <a:gd name="T28" fmla="*/ 33 w 59"/>
                  <a:gd name="T29" fmla="*/ 7 h 64"/>
                  <a:gd name="T30" fmla="*/ 9 w 59"/>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4">
                    <a:moveTo>
                      <a:pt x="8" y="33"/>
                    </a:moveTo>
                    <a:cubicBezTo>
                      <a:pt x="8" y="34"/>
                      <a:pt x="8" y="35"/>
                      <a:pt x="8" y="36"/>
                    </a:cubicBezTo>
                    <a:cubicBezTo>
                      <a:pt x="8" y="50"/>
                      <a:pt x="16" y="57"/>
                      <a:pt x="28" y="57"/>
                    </a:cubicBezTo>
                    <a:cubicBezTo>
                      <a:pt x="37" y="57"/>
                      <a:pt x="45" y="53"/>
                      <a:pt x="49" y="45"/>
                    </a:cubicBezTo>
                    <a:cubicBezTo>
                      <a:pt x="56" y="47"/>
                      <a:pt x="56" y="47"/>
                      <a:pt x="56" y="47"/>
                    </a:cubicBezTo>
                    <a:cubicBezTo>
                      <a:pt x="51" y="57"/>
                      <a:pt x="40" y="64"/>
                      <a:pt x="27" y="64"/>
                    </a:cubicBezTo>
                    <a:cubicBezTo>
                      <a:pt x="11" y="64"/>
                      <a:pt x="0" y="53"/>
                      <a:pt x="0" y="37"/>
                    </a:cubicBezTo>
                    <a:cubicBezTo>
                      <a:pt x="0" y="17"/>
                      <a:pt x="15" y="0"/>
                      <a:pt x="34" y="0"/>
                    </a:cubicBezTo>
                    <a:cubicBezTo>
                      <a:pt x="49" y="0"/>
                      <a:pt x="59" y="10"/>
                      <a:pt x="59" y="26"/>
                    </a:cubicBezTo>
                    <a:cubicBezTo>
                      <a:pt x="59" y="28"/>
                      <a:pt x="59" y="31"/>
                      <a:pt x="58" y="33"/>
                    </a:cubicBezTo>
                    <a:lnTo>
                      <a:pt x="8" y="33"/>
                    </a:lnTo>
                    <a:close/>
                    <a:moveTo>
                      <a:pt x="9" y="27"/>
                    </a:moveTo>
                    <a:cubicBezTo>
                      <a:pt x="51" y="27"/>
                      <a:pt x="51" y="27"/>
                      <a:pt x="51" y="27"/>
                    </a:cubicBezTo>
                    <a:cubicBezTo>
                      <a:pt x="51" y="26"/>
                      <a:pt x="51" y="26"/>
                      <a:pt x="51" y="26"/>
                    </a:cubicBezTo>
                    <a:cubicBezTo>
                      <a:pt x="51" y="13"/>
                      <a:pt x="44" y="7"/>
                      <a:pt x="33" y="7"/>
                    </a:cubicBezTo>
                    <a:cubicBezTo>
                      <a:pt x="21" y="7"/>
                      <a:pt x="12" y="15"/>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1" name="Freeform 503"/>
              <p:cNvSpPr>
                <a:spLocks/>
              </p:cNvSpPr>
              <p:nvPr userDrawn="1"/>
            </p:nvSpPr>
            <p:spPr bwMode="auto">
              <a:xfrm>
                <a:off x="-5568" y="7916"/>
                <a:ext cx="111" cy="122"/>
              </a:xfrm>
              <a:custGeom>
                <a:avLst/>
                <a:gdLst>
                  <a:gd name="T0" fmla="*/ 56 w 56"/>
                  <a:gd name="T1" fmla="*/ 20 h 62"/>
                  <a:gd name="T2" fmla="*/ 55 w 56"/>
                  <a:gd name="T3" fmla="*/ 24 h 62"/>
                  <a:gd name="T4" fmla="*/ 52 w 56"/>
                  <a:gd name="T5" fmla="*/ 62 h 62"/>
                  <a:gd name="T6" fmla="*/ 44 w 56"/>
                  <a:gd name="T7" fmla="*/ 62 h 62"/>
                  <a:gd name="T8" fmla="*/ 48 w 56"/>
                  <a:gd name="T9" fmla="*/ 27 h 62"/>
                  <a:gd name="T10" fmla="*/ 48 w 56"/>
                  <a:gd name="T11" fmla="*/ 22 h 62"/>
                  <a:gd name="T12" fmla="*/ 34 w 56"/>
                  <a:gd name="T13" fmla="*/ 7 h 62"/>
                  <a:gd name="T14" fmla="*/ 12 w 56"/>
                  <a:gd name="T15" fmla="*/ 28 h 62"/>
                  <a:gd name="T16" fmla="*/ 8 w 56"/>
                  <a:gd name="T17" fmla="*/ 62 h 62"/>
                  <a:gd name="T18" fmla="*/ 0 w 56"/>
                  <a:gd name="T19" fmla="*/ 62 h 62"/>
                  <a:gd name="T20" fmla="*/ 7 w 56"/>
                  <a:gd name="T21" fmla="*/ 2 h 62"/>
                  <a:gd name="T22" fmla="*/ 14 w 56"/>
                  <a:gd name="T23" fmla="*/ 2 h 62"/>
                  <a:gd name="T24" fmla="*/ 13 w 56"/>
                  <a:gd name="T25" fmla="*/ 12 h 62"/>
                  <a:gd name="T26" fmla="*/ 13 w 56"/>
                  <a:gd name="T27" fmla="*/ 12 h 62"/>
                  <a:gd name="T28" fmla="*/ 36 w 56"/>
                  <a:gd name="T29" fmla="*/ 0 h 62"/>
                  <a:gd name="T30" fmla="*/ 56 w 56"/>
                  <a:gd name="T31"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62">
                    <a:moveTo>
                      <a:pt x="56" y="20"/>
                    </a:moveTo>
                    <a:cubicBezTo>
                      <a:pt x="56" y="22"/>
                      <a:pt x="56" y="23"/>
                      <a:pt x="55" y="24"/>
                    </a:cubicBezTo>
                    <a:cubicBezTo>
                      <a:pt x="52" y="62"/>
                      <a:pt x="52" y="62"/>
                      <a:pt x="52" y="62"/>
                    </a:cubicBezTo>
                    <a:cubicBezTo>
                      <a:pt x="44" y="62"/>
                      <a:pt x="44" y="62"/>
                      <a:pt x="44" y="62"/>
                    </a:cubicBezTo>
                    <a:cubicBezTo>
                      <a:pt x="48" y="27"/>
                      <a:pt x="48" y="27"/>
                      <a:pt x="48" y="27"/>
                    </a:cubicBezTo>
                    <a:cubicBezTo>
                      <a:pt x="48" y="25"/>
                      <a:pt x="48" y="24"/>
                      <a:pt x="48" y="22"/>
                    </a:cubicBezTo>
                    <a:cubicBezTo>
                      <a:pt x="48" y="11"/>
                      <a:pt x="43" y="7"/>
                      <a:pt x="34" y="7"/>
                    </a:cubicBezTo>
                    <a:cubicBezTo>
                      <a:pt x="22" y="7"/>
                      <a:pt x="13" y="14"/>
                      <a:pt x="12" y="28"/>
                    </a:cubicBezTo>
                    <a:cubicBezTo>
                      <a:pt x="8" y="62"/>
                      <a:pt x="8" y="62"/>
                      <a:pt x="8" y="62"/>
                    </a:cubicBezTo>
                    <a:cubicBezTo>
                      <a:pt x="0" y="62"/>
                      <a:pt x="0" y="62"/>
                      <a:pt x="0" y="62"/>
                    </a:cubicBezTo>
                    <a:cubicBezTo>
                      <a:pt x="7" y="2"/>
                      <a:pt x="7" y="2"/>
                      <a:pt x="7" y="2"/>
                    </a:cubicBezTo>
                    <a:cubicBezTo>
                      <a:pt x="14" y="2"/>
                      <a:pt x="14" y="2"/>
                      <a:pt x="14" y="2"/>
                    </a:cubicBezTo>
                    <a:cubicBezTo>
                      <a:pt x="13" y="12"/>
                      <a:pt x="13" y="12"/>
                      <a:pt x="13" y="12"/>
                    </a:cubicBezTo>
                    <a:cubicBezTo>
                      <a:pt x="13" y="12"/>
                      <a:pt x="13" y="12"/>
                      <a:pt x="13" y="12"/>
                    </a:cubicBezTo>
                    <a:cubicBezTo>
                      <a:pt x="18" y="5"/>
                      <a:pt x="27" y="0"/>
                      <a:pt x="36" y="0"/>
                    </a:cubicBezTo>
                    <a:cubicBezTo>
                      <a:pt x="48" y="0"/>
                      <a:pt x="56" y="7"/>
                      <a:pt x="56"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2" name="Freeform 504"/>
              <p:cNvSpPr>
                <a:spLocks/>
              </p:cNvSpPr>
              <p:nvPr userDrawn="1"/>
            </p:nvSpPr>
            <p:spPr bwMode="auto">
              <a:xfrm>
                <a:off x="-5356" y="7962"/>
                <a:ext cx="79" cy="13"/>
              </a:xfrm>
              <a:custGeom>
                <a:avLst/>
                <a:gdLst>
                  <a:gd name="T0" fmla="*/ 2 w 79"/>
                  <a:gd name="T1" fmla="*/ 0 h 13"/>
                  <a:gd name="T2" fmla="*/ 79 w 79"/>
                  <a:gd name="T3" fmla="*/ 0 h 13"/>
                  <a:gd name="T4" fmla="*/ 77 w 79"/>
                  <a:gd name="T5" fmla="*/ 13 h 13"/>
                  <a:gd name="T6" fmla="*/ 0 w 79"/>
                  <a:gd name="T7" fmla="*/ 13 h 13"/>
                  <a:gd name="T8" fmla="*/ 2 w 79"/>
                  <a:gd name="T9" fmla="*/ 0 h 13"/>
                </a:gdLst>
                <a:ahLst/>
                <a:cxnLst>
                  <a:cxn ang="0">
                    <a:pos x="T0" y="T1"/>
                  </a:cxn>
                  <a:cxn ang="0">
                    <a:pos x="T2" y="T3"/>
                  </a:cxn>
                  <a:cxn ang="0">
                    <a:pos x="T4" y="T5"/>
                  </a:cxn>
                  <a:cxn ang="0">
                    <a:pos x="T6" y="T7"/>
                  </a:cxn>
                  <a:cxn ang="0">
                    <a:pos x="T8" y="T9"/>
                  </a:cxn>
                </a:cxnLst>
                <a:rect l="0" t="0" r="r" b="b"/>
                <a:pathLst>
                  <a:path w="79" h="13">
                    <a:moveTo>
                      <a:pt x="2" y="0"/>
                    </a:moveTo>
                    <a:lnTo>
                      <a:pt x="79" y="0"/>
                    </a:lnTo>
                    <a:lnTo>
                      <a:pt x="77" y="13"/>
                    </a:lnTo>
                    <a:lnTo>
                      <a:pt x="0" y="1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3" name="Freeform 505"/>
              <p:cNvSpPr>
                <a:spLocks noEditPoints="1"/>
              </p:cNvSpPr>
              <p:nvPr userDrawn="1"/>
            </p:nvSpPr>
            <p:spPr bwMode="auto">
              <a:xfrm>
                <a:off x="-5176" y="7859"/>
                <a:ext cx="129" cy="179"/>
              </a:xfrm>
              <a:custGeom>
                <a:avLst/>
                <a:gdLst>
                  <a:gd name="T0" fmla="*/ 64 w 65"/>
                  <a:gd name="T1" fmla="*/ 65 h 91"/>
                  <a:gd name="T2" fmla="*/ 33 w 65"/>
                  <a:gd name="T3" fmla="*/ 91 h 91"/>
                  <a:gd name="T4" fmla="*/ 0 w 65"/>
                  <a:gd name="T5" fmla="*/ 91 h 91"/>
                  <a:gd name="T6" fmla="*/ 10 w 65"/>
                  <a:gd name="T7" fmla="*/ 0 h 91"/>
                  <a:gd name="T8" fmla="*/ 38 w 65"/>
                  <a:gd name="T9" fmla="*/ 0 h 91"/>
                  <a:gd name="T10" fmla="*/ 65 w 65"/>
                  <a:gd name="T11" fmla="*/ 23 h 91"/>
                  <a:gd name="T12" fmla="*/ 49 w 65"/>
                  <a:gd name="T13" fmla="*/ 47 h 91"/>
                  <a:gd name="T14" fmla="*/ 49 w 65"/>
                  <a:gd name="T15" fmla="*/ 47 h 91"/>
                  <a:gd name="T16" fmla="*/ 64 w 65"/>
                  <a:gd name="T17" fmla="*/ 65 h 91"/>
                  <a:gd name="T18" fmla="*/ 56 w 65"/>
                  <a:gd name="T19" fmla="*/ 65 h 91"/>
                  <a:gd name="T20" fmla="*/ 37 w 65"/>
                  <a:gd name="T21" fmla="*/ 51 h 91"/>
                  <a:gd name="T22" fmla="*/ 12 w 65"/>
                  <a:gd name="T23" fmla="*/ 51 h 91"/>
                  <a:gd name="T24" fmla="*/ 9 w 65"/>
                  <a:gd name="T25" fmla="*/ 84 h 91"/>
                  <a:gd name="T26" fmla="*/ 34 w 65"/>
                  <a:gd name="T27" fmla="*/ 84 h 91"/>
                  <a:gd name="T28" fmla="*/ 56 w 65"/>
                  <a:gd name="T29" fmla="*/ 65 h 91"/>
                  <a:gd name="T30" fmla="*/ 38 w 65"/>
                  <a:gd name="T31" fmla="*/ 7 h 91"/>
                  <a:gd name="T32" fmla="*/ 17 w 65"/>
                  <a:gd name="T33" fmla="*/ 7 h 91"/>
                  <a:gd name="T34" fmla="*/ 13 w 65"/>
                  <a:gd name="T35" fmla="*/ 45 h 91"/>
                  <a:gd name="T36" fmla="*/ 34 w 65"/>
                  <a:gd name="T37" fmla="*/ 45 h 91"/>
                  <a:gd name="T38" fmla="*/ 57 w 65"/>
                  <a:gd name="T39" fmla="*/ 23 h 91"/>
                  <a:gd name="T40" fmla="*/ 38 w 65"/>
                  <a:gd name="T41" fmla="*/ 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91">
                    <a:moveTo>
                      <a:pt x="64" y="65"/>
                    </a:moveTo>
                    <a:cubicBezTo>
                      <a:pt x="64" y="82"/>
                      <a:pt x="52" y="91"/>
                      <a:pt x="33" y="91"/>
                    </a:cubicBezTo>
                    <a:cubicBezTo>
                      <a:pt x="0" y="91"/>
                      <a:pt x="0" y="91"/>
                      <a:pt x="0" y="91"/>
                    </a:cubicBezTo>
                    <a:cubicBezTo>
                      <a:pt x="10" y="0"/>
                      <a:pt x="10" y="0"/>
                      <a:pt x="10" y="0"/>
                    </a:cubicBezTo>
                    <a:cubicBezTo>
                      <a:pt x="38" y="0"/>
                      <a:pt x="38" y="0"/>
                      <a:pt x="38" y="0"/>
                    </a:cubicBezTo>
                    <a:cubicBezTo>
                      <a:pt x="56" y="0"/>
                      <a:pt x="65" y="9"/>
                      <a:pt x="65" y="23"/>
                    </a:cubicBezTo>
                    <a:cubicBezTo>
                      <a:pt x="65" y="35"/>
                      <a:pt x="60" y="43"/>
                      <a:pt x="49" y="47"/>
                    </a:cubicBezTo>
                    <a:cubicBezTo>
                      <a:pt x="49" y="47"/>
                      <a:pt x="49" y="47"/>
                      <a:pt x="49" y="47"/>
                    </a:cubicBezTo>
                    <a:cubicBezTo>
                      <a:pt x="59" y="50"/>
                      <a:pt x="64" y="56"/>
                      <a:pt x="64" y="65"/>
                    </a:cubicBezTo>
                    <a:close/>
                    <a:moveTo>
                      <a:pt x="56" y="65"/>
                    </a:moveTo>
                    <a:cubicBezTo>
                      <a:pt x="56" y="56"/>
                      <a:pt x="50" y="51"/>
                      <a:pt x="37" y="51"/>
                    </a:cubicBezTo>
                    <a:cubicBezTo>
                      <a:pt x="12" y="51"/>
                      <a:pt x="12" y="51"/>
                      <a:pt x="12" y="51"/>
                    </a:cubicBezTo>
                    <a:cubicBezTo>
                      <a:pt x="9" y="84"/>
                      <a:pt x="9" y="84"/>
                      <a:pt x="9" y="84"/>
                    </a:cubicBezTo>
                    <a:cubicBezTo>
                      <a:pt x="34" y="84"/>
                      <a:pt x="34" y="84"/>
                      <a:pt x="34" y="84"/>
                    </a:cubicBezTo>
                    <a:cubicBezTo>
                      <a:pt x="48" y="84"/>
                      <a:pt x="56" y="78"/>
                      <a:pt x="56" y="65"/>
                    </a:cubicBezTo>
                    <a:close/>
                    <a:moveTo>
                      <a:pt x="38" y="7"/>
                    </a:moveTo>
                    <a:cubicBezTo>
                      <a:pt x="17" y="7"/>
                      <a:pt x="17" y="7"/>
                      <a:pt x="17" y="7"/>
                    </a:cubicBezTo>
                    <a:cubicBezTo>
                      <a:pt x="13" y="45"/>
                      <a:pt x="13" y="45"/>
                      <a:pt x="13" y="45"/>
                    </a:cubicBezTo>
                    <a:cubicBezTo>
                      <a:pt x="34" y="45"/>
                      <a:pt x="34" y="45"/>
                      <a:pt x="34" y="45"/>
                    </a:cubicBezTo>
                    <a:cubicBezTo>
                      <a:pt x="49" y="45"/>
                      <a:pt x="57" y="38"/>
                      <a:pt x="57" y="23"/>
                    </a:cubicBezTo>
                    <a:cubicBezTo>
                      <a:pt x="57" y="12"/>
                      <a:pt x="51" y="7"/>
                      <a:pt x="3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4" name="Freeform 506"/>
              <p:cNvSpPr>
                <a:spLocks noEditPoints="1"/>
              </p:cNvSpPr>
              <p:nvPr userDrawn="1"/>
            </p:nvSpPr>
            <p:spPr bwMode="auto">
              <a:xfrm>
                <a:off x="-5015" y="7916"/>
                <a:ext cx="117" cy="126"/>
              </a:xfrm>
              <a:custGeom>
                <a:avLst/>
                <a:gdLst>
                  <a:gd name="T0" fmla="*/ 8 w 59"/>
                  <a:gd name="T1" fmla="*/ 33 h 64"/>
                  <a:gd name="T2" fmla="*/ 8 w 59"/>
                  <a:gd name="T3" fmla="*/ 36 h 64"/>
                  <a:gd name="T4" fmla="*/ 28 w 59"/>
                  <a:gd name="T5" fmla="*/ 57 h 64"/>
                  <a:gd name="T6" fmla="*/ 49 w 59"/>
                  <a:gd name="T7" fmla="*/ 45 h 64"/>
                  <a:gd name="T8" fmla="*/ 56 w 59"/>
                  <a:gd name="T9" fmla="*/ 47 h 64"/>
                  <a:gd name="T10" fmla="*/ 27 w 59"/>
                  <a:gd name="T11" fmla="*/ 64 h 64"/>
                  <a:gd name="T12" fmla="*/ 0 w 59"/>
                  <a:gd name="T13" fmla="*/ 37 h 64"/>
                  <a:gd name="T14" fmla="*/ 34 w 59"/>
                  <a:gd name="T15" fmla="*/ 0 h 64"/>
                  <a:gd name="T16" fmla="*/ 59 w 59"/>
                  <a:gd name="T17" fmla="*/ 26 h 64"/>
                  <a:gd name="T18" fmla="*/ 58 w 59"/>
                  <a:gd name="T19" fmla="*/ 33 h 64"/>
                  <a:gd name="T20" fmla="*/ 8 w 59"/>
                  <a:gd name="T21" fmla="*/ 33 h 64"/>
                  <a:gd name="T22" fmla="*/ 9 w 59"/>
                  <a:gd name="T23" fmla="*/ 27 h 64"/>
                  <a:gd name="T24" fmla="*/ 51 w 59"/>
                  <a:gd name="T25" fmla="*/ 27 h 64"/>
                  <a:gd name="T26" fmla="*/ 51 w 59"/>
                  <a:gd name="T27" fmla="*/ 26 h 64"/>
                  <a:gd name="T28" fmla="*/ 33 w 59"/>
                  <a:gd name="T29" fmla="*/ 7 h 64"/>
                  <a:gd name="T30" fmla="*/ 9 w 59"/>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4">
                    <a:moveTo>
                      <a:pt x="8" y="33"/>
                    </a:moveTo>
                    <a:cubicBezTo>
                      <a:pt x="8" y="34"/>
                      <a:pt x="8" y="35"/>
                      <a:pt x="8" y="36"/>
                    </a:cubicBezTo>
                    <a:cubicBezTo>
                      <a:pt x="8" y="50"/>
                      <a:pt x="16" y="57"/>
                      <a:pt x="28" y="57"/>
                    </a:cubicBezTo>
                    <a:cubicBezTo>
                      <a:pt x="36" y="57"/>
                      <a:pt x="44" y="53"/>
                      <a:pt x="49" y="45"/>
                    </a:cubicBezTo>
                    <a:cubicBezTo>
                      <a:pt x="56" y="47"/>
                      <a:pt x="56" y="47"/>
                      <a:pt x="56" y="47"/>
                    </a:cubicBezTo>
                    <a:cubicBezTo>
                      <a:pt x="50" y="57"/>
                      <a:pt x="40" y="64"/>
                      <a:pt x="27" y="64"/>
                    </a:cubicBezTo>
                    <a:cubicBezTo>
                      <a:pt x="11" y="64"/>
                      <a:pt x="0" y="53"/>
                      <a:pt x="0" y="37"/>
                    </a:cubicBezTo>
                    <a:cubicBezTo>
                      <a:pt x="0" y="17"/>
                      <a:pt x="14" y="0"/>
                      <a:pt x="34" y="0"/>
                    </a:cubicBezTo>
                    <a:cubicBezTo>
                      <a:pt x="49" y="0"/>
                      <a:pt x="59" y="10"/>
                      <a:pt x="59" y="26"/>
                    </a:cubicBezTo>
                    <a:cubicBezTo>
                      <a:pt x="59" y="28"/>
                      <a:pt x="58" y="31"/>
                      <a:pt x="58"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1" y="15"/>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5" name="Freeform 507"/>
              <p:cNvSpPr>
                <a:spLocks noEditPoints="1"/>
              </p:cNvSpPr>
              <p:nvPr userDrawn="1"/>
            </p:nvSpPr>
            <p:spPr bwMode="auto">
              <a:xfrm>
                <a:off x="-4819" y="7859"/>
                <a:ext cx="153" cy="179"/>
              </a:xfrm>
              <a:custGeom>
                <a:avLst/>
                <a:gdLst>
                  <a:gd name="T0" fmla="*/ 127 w 153"/>
                  <a:gd name="T1" fmla="*/ 136 h 179"/>
                  <a:gd name="T2" fmla="*/ 38 w 153"/>
                  <a:gd name="T3" fmla="*/ 136 h 179"/>
                  <a:gd name="T4" fmla="*/ 18 w 153"/>
                  <a:gd name="T5" fmla="*/ 179 h 179"/>
                  <a:gd name="T6" fmla="*/ 0 w 153"/>
                  <a:gd name="T7" fmla="*/ 179 h 179"/>
                  <a:gd name="T8" fmla="*/ 87 w 153"/>
                  <a:gd name="T9" fmla="*/ 0 h 179"/>
                  <a:gd name="T10" fmla="*/ 103 w 153"/>
                  <a:gd name="T11" fmla="*/ 0 h 179"/>
                  <a:gd name="T12" fmla="*/ 153 w 153"/>
                  <a:gd name="T13" fmla="*/ 179 h 179"/>
                  <a:gd name="T14" fmla="*/ 137 w 153"/>
                  <a:gd name="T15" fmla="*/ 179 h 179"/>
                  <a:gd name="T16" fmla="*/ 127 w 153"/>
                  <a:gd name="T17" fmla="*/ 136 h 179"/>
                  <a:gd name="T18" fmla="*/ 123 w 153"/>
                  <a:gd name="T19" fmla="*/ 122 h 179"/>
                  <a:gd name="T20" fmla="*/ 95 w 153"/>
                  <a:gd name="T21" fmla="*/ 20 h 179"/>
                  <a:gd name="T22" fmla="*/ 93 w 153"/>
                  <a:gd name="T23" fmla="*/ 20 h 179"/>
                  <a:gd name="T24" fmla="*/ 46 w 153"/>
                  <a:gd name="T25" fmla="*/ 122 h 179"/>
                  <a:gd name="T26" fmla="*/ 123 w 153"/>
                  <a:gd name="T27" fmla="*/ 12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3" h="179">
                    <a:moveTo>
                      <a:pt x="127" y="136"/>
                    </a:moveTo>
                    <a:lnTo>
                      <a:pt x="38" y="136"/>
                    </a:lnTo>
                    <a:lnTo>
                      <a:pt x="18" y="179"/>
                    </a:lnTo>
                    <a:lnTo>
                      <a:pt x="0" y="179"/>
                    </a:lnTo>
                    <a:lnTo>
                      <a:pt x="87" y="0"/>
                    </a:lnTo>
                    <a:lnTo>
                      <a:pt x="103" y="0"/>
                    </a:lnTo>
                    <a:lnTo>
                      <a:pt x="153" y="179"/>
                    </a:lnTo>
                    <a:lnTo>
                      <a:pt x="137" y="179"/>
                    </a:lnTo>
                    <a:lnTo>
                      <a:pt x="127" y="136"/>
                    </a:lnTo>
                    <a:close/>
                    <a:moveTo>
                      <a:pt x="123" y="122"/>
                    </a:moveTo>
                    <a:lnTo>
                      <a:pt x="95" y="20"/>
                    </a:lnTo>
                    <a:lnTo>
                      <a:pt x="93" y="20"/>
                    </a:lnTo>
                    <a:lnTo>
                      <a:pt x="46" y="122"/>
                    </a:lnTo>
                    <a:lnTo>
                      <a:pt x="123"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6" name="Freeform 508"/>
              <p:cNvSpPr>
                <a:spLocks/>
              </p:cNvSpPr>
              <p:nvPr userDrawn="1"/>
            </p:nvSpPr>
            <p:spPr bwMode="auto">
              <a:xfrm>
                <a:off x="-4631" y="7859"/>
                <a:ext cx="34" cy="179"/>
              </a:xfrm>
              <a:custGeom>
                <a:avLst/>
                <a:gdLst>
                  <a:gd name="T0" fmla="*/ 18 w 34"/>
                  <a:gd name="T1" fmla="*/ 0 h 179"/>
                  <a:gd name="T2" fmla="*/ 34 w 34"/>
                  <a:gd name="T3" fmla="*/ 0 h 179"/>
                  <a:gd name="T4" fmla="*/ 16 w 34"/>
                  <a:gd name="T5" fmla="*/ 179 h 179"/>
                  <a:gd name="T6" fmla="*/ 0 w 34"/>
                  <a:gd name="T7" fmla="*/ 179 h 179"/>
                  <a:gd name="T8" fmla="*/ 18 w 34"/>
                  <a:gd name="T9" fmla="*/ 0 h 179"/>
                </a:gdLst>
                <a:ahLst/>
                <a:cxnLst>
                  <a:cxn ang="0">
                    <a:pos x="T0" y="T1"/>
                  </a:cxn>
                  <a:cxn ang="0">
                    <a:pos x="T2" y="T3"/>
                  </a:cxn>
                  <a:cxn ang="0">
                    <a:pos x="T4" y="T5"/>
                  </a:cxn>
                  <a:cxn ang="0">
                    <a:pos x="T6" y="T7"/>
                  </a:cxn>
                  <a:cxn ang="0">
                    <a:pos x="T8" y="T9"/>
                  </a:cxn>
                </a:cxnLst>
                <a:rect l="0" t="0" r="r" b="b"/>
                <a:pathLst>
                  <a:path w="34" h="179">
                    <a:moveTo>
                      <a:pt x="18" y="0"/>
                    </a:moveTo>
                    <a:lnTo>
                      <a:pt x="34" y="0"/>
                    </a:lnTo>
                    <a:lnTo>
                      <a:pt x="16" y="179"/>
                    </a:lnTo>
                    <a:lnTo>
                      <a:pt x="0" y="179"/>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7" name="Rectangle 509"/>
              <p:cNvSpPr>
                <a:spLocks noChangeArrowheads="1"/>
              </p:cNvSpPr>
              <p:nvPr userDrawn="1"/>
            </p:nvSpPr>
            <p:spPr bwMode="auto">
              <a:xfrm>
                <a:off x="-4302" y="7962"/>
                <a:ext cx="77"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8" name="Freeform 510"/>
              <p:cNvSpPr>
                <a:spLocks noEditPoints="1"/>
              </p:cNvSpPr>
              <p:nvPr userDrawn="1"/>
            </p:nvSpPr>
            <p:spPr bwMode="auto">
              <a:xfrm>
                <a:off x="-4124" y="7859"/>
                <a:ext cx="129" cy="179"/>
              </a:xfrm>
              <a:custGeom>
                <a:avLst/>
                <a:gdLst>
                  <a:gd name="T0" fmla="*/ 65 w 65"/>
                  <a:gd name="T1" fmla="*/ 65 h 91"/>
                  <a:gd name="T2" fmla="*/ 33 w 65"/>
                  <a:gd name="T3" fmla="*/ 91 h 91"/>
                  <a:gd name="T4" fmla="*/ 0 w 65"/>
                  <a:gd name="T5" fmla="*/ 91 h 91"/>
                  <a:gd name="T6" fmla="*/ 10 w 65"/>
                  <a:gd name="T7" fmla="*/ 0 h 91"/>
                  <a:gd name="T8" fmla="*/ 38 w 65"/>
                  <a:gd name="T9" fmla="*/ 0 h 91"/>
                  <a:gd name="T10" fmla="*/ 65 w 65"/>
                  <a:gd name="T11" fmla="*/ 23 h 91"/>
                  <a:gd name="T12" fmla="*/ 50 w 65"/>
                  <a:gd name="T13" fmla="*/ 47 h 91"/>
                  <a:gd name="T14" fmla="*/ 50 w 65"/>
                  <a:gd name="T15" fmla="*/ 47 h 91"/>
                  <a:gd name="T16" fmla="*/ 65 w 65"/>
                  <a:gd name="T17" fmla="*/ 65 h 91"/>
                  <a:gd name="T18" fmla="*/ 57 w 65"/>
                  <a:gd name="T19" fmla="*/ 65 h 91"/>
                  <a:gd name="T20" fmla="*/ 37 w 65"/>
                  <a:gd name="T21" fmla="*/ 51 h 91"/>
                  <a:gd name="T22" fmla="*/ 12 w 65"/>
                  <a:gd name="T23" fmla="*/ 51 h 91"/>
                  <a:gd name="T24" fmla="*/ 9 w 65"/>
                  <a:gd name="T25" fmla="*/ 84 h 91"/>
                  <a:gd name="T26" fmla="*/ 34 w 65"/>
                  <a:gd name="T27" fmla="*/ 84 h 91"/>
                  <a:gd name="T28" fmla="*/ 57 w 65"/>
                  <a:gd name="T29" fmla="*/ 65 h 91"/>
                  <a:gd name="T30" fmla="*/ 38 w 65"/>
                  <a:gd name="T31" fmla="*/ 7 h 91"/>
                  <a:gd name="T32" fmla="*/ 17 w 65"/>
                  <a:gd name="T33" fmla="*/ 7 h 91"/>
                  <a:gd name="T34" fmla="*/ 13 w 65"/>
                  <a:gd name="T35" fmla="*/ 45 h 91"/>
                  <a:gd name="T36" fmla="*/ 34 w 65"/>
                  <a:gd name="T37" fmla="*/ 45 h 91"/>
                  <a:gd name="T38" fmla="*/ 57 w 65"/>
                  <a:gd name="T39" fmla="*/ 23 h 91"/>
                  <a:gd name="T40" fmla="*/ 38 w 65"/>
                  <a:gd name="T41" fmla="*/ 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91">
                    <a:moveTo>
                      <a:pt x="65" y="65"/>
                    </a:moveTo>
                    <a:cubicBezTo>
                      <a:pt x="65" y="82"/>
                      <a:pt x="52" y="91"/>
                      <a:pt x="33" y="91"/>
                    </a:cubicBezTo>
                    <a:cubicBezTo>
                      <a:pt x="0" y="91"/>
                      <a:pt x="0" y="91"/>
                      <a:pt x="0" y="91"/>
                    </a:cubicBezTo>
                    <a:cubicBezTo>
                      <a:pt x="10" y="0"/>
                      <a:pt x="10" y="0"/>
                      <a:pt x="10" y="0"/>
                    </a:cubicBezTo>
                    <a:cubicBezTo>
                      <a:pt x="38" y="0"/>
                      <a:pt x="38" y="0"/>
                      <a:pt x="38" y="0"/>
                    </a:cubicBezTo>
                    <a:cubicBezTo>
                      <a:pt x="56" y="0"/>
                      <a:pt x="65" y="9"/>
                      <a:pt x="65" y="23"/>
                    </a:cubicBezTo>
                    <a:cubicBezTo>
                      <a:pt x="65" y="35"/>
                      <a:pt x="60" y="43"/>
                      <a:pt x="50" y="47"/>
                    </a:cubicBezTo>
                    <a:cubicBezTo>
                      <a:pt x="50" y="47"/>
                      <a:pt x="50" y="47"/>
                      <a:pt x="50" y="47"/>
                    </a:cubicBezTo>
                    <a:cubicBezTo>
                      <a:pt x="59" y="50"/>
                      <a:pt x="65" y="56"/>
                      <a:pt x="65" y="65"/>
                    </a:cubicBezTo>
                    <a:close/>
                    <a:moveTo>
                      <a:pt x="57" y="65"/>
                    </a:moveTo>
                    <a:cubicBezTo>
                      <a:pt x="57" y="56"/>
                      <a:pt x="51" y="51"/>
                      <a:pt x="37" y="51"/>
                    </a:cubicBezTo>
                    <a:cubicBezTo>
                      <a:pt x="12" y="51"/>
                      <a:pt x="12" y="51"/>
                      <a:pt x="12" y="51"/>
                    </a:cubicBezTo>
                    <a:cubicBezTo>
                      <a:pt x="9" y="84"/>
                      <a:pt x="9" y="84"/>
                      <a:pt x="9" y="84"/>
                    </a:cubicBezTo>
                    <a:cubicBezTo>
                      <a:pt x="34" y="84"/>
                      <a:pt x="34" y="84"/>
                      <a:pt x="34" y="84"/>
                    </a:cubicBezTo>
                    <a:cubicBezTo>
                      <a:pt x="48" y="84"/>
                      <a:pt x="57" y="78"/>
                      <a:pt x="57" y="65"/>
                    </a:cubicBezTo>
                    <a:close/>
                    <a:moveTo>
                      <a:pt x="38" y="7"/>
                    </a:moveTo>
                    <a:cubicBezTo>
                      <a:pt x="17" y="7"/>
                      <a:pt x="17" y="7"/>
                      <a:pt x="17" y="7"/>
                    </a:cubicBezTo>
                    <a:cubicBezTo>
                      <a:pt x="13" y="45"/>
                      <a:pt x="13" y="45"/>
                      <a:pt x="13" y="45"/>
                    </a:cubicBezTo>
                    <a:cubicBezTo>
                      <a:pt x="34" y="45"/>
                      <a:pt x="34" y="45"/>
                      <a:pt x="34" y="45"/>
                    </a:cubicBezTo>
                    <a:cubicBezTo>
                      <a:pt x="49" y="45"/>
                      <a:pt x="57" y="38"/>
                      <a:pt x="57" y="23"/>
                    </a:cubicBezTo>
                    <a:cubicBezTo>
                      <a:pt x="57" y="12"/>
                      <a:pt x="51" y="7"/>
                      <a:pt x="3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21" name="Freeform 512"/>
            <p:cNvSpPr>
              <a:spLocks noEditPoints="1"/>
            </p:cNvSpPr>
            <p:nvPr userDrawn="1"/>
          </p:nvSpPr>
          <p:spPr bwMode="auto">
            <a:xfrm>
              <a:off x="-3963" y="7916"/>
              <a:ext cx="117" cy="126"/>
            </a:xfrm>
            <a:custGeom>
              <a:avLst/>
              <a:gdLst>
                <a:gd name="T0" fmla="*/ 8 w 59"/>
                <a:gd name="T1" fmla="*/ 33 h 64"/>
                <a:gd name="T2" fmla="*/ 8 w 59"/>
                <a:gd name="T3" fmla="*/ 36 h 64"/>
                <a:gd name="T4" fmla="*/ 28 w 59"/>
                <a:gd name="T5" fmla="*/ 57 h 64"/>
                <a:gd name="T6" fmla="*/ 49 w 59"/>
                <a:gd name="T7" fmla="*/ 45 h 64"/>
                <a:gd name="T8" fmla="*/ 56 w 59"/>
                <a:gd name="T9" fmla="*/ 47 h 64"/>
                <a:gd name="T10" fmla="*/ 28 w 59"/>
                <a:gd name="T11" fmla="*/ 64 h 64"/>
                <a:gd name="T12" fmla="*/ 0 w 59"/>
                <a:gd name="T13" fmla="*/ 37 h 64"/>
                <a:gd name="T14" fmla="*/ 34 w 59"/>
                <a:gd name="T15" fmla="*/ 0 h 64"/>
                <a:gd name="T16" fmla="*/ 59 w 59"/>
                <a:gd name="T17" fmla="*/ 26 h 64"/>
                <a:gd name="T18" fmla="*/ 58 w 59"/>
                <a:gd name="T19" fmla="*/ 33 h 64"/>
                <a:gd name="T20" fmla="*/ 8 w 59"/>
                <a:gd name="T21" fmla="*/ 33 h 64"/>
                <a:gd name="T22" fmla="*/ 9 w 59"/>
                <a:gd name="T23" fmla="*/ 27 h 64"/>
                <a:gd name="T24" fmla="*/ 52 w 59"/>
                <a:gd name="T25" fmla="*/ 27 h 64"/>
                <a:gd name="T26" fmla="*/ 52 w 59"/>
                <a:gd name="T27" fmla="*/ 26 h 64"/>
                <a:gd name="T28" fmla="*/ 34 w 59"/>
                <a:gd name="T29" fmla="*/ 7 h 64"/>
                <a:gd name="T30" fmla="*/ 9 w 59"/>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4">
                  <a:moveTo>
                    <a:pt x="8" y="33"/>
                  </a:moveTo>
                  <a:cubicBezTo>
                    <a:pt x="8" y="34"/>
                    <a:pt x="8" y="35"/>
                    <a:pt x="8" y="36"/>
                  </a:cubicBezTo>
                  <a:cubicBezTo>
                    <a:pt x="8" y="50"/>
                    <a:pt x="16" y="57"/>
                    <a:pt x="28" y="57"/>
                  </a:cubicBezTo>
                  <a:cubicBezTo>
                    <a:pt x="37" y="57"/>
                    <a:pt x="45" y="53"/>
                    <a:pt x="49" y="45"/>
                  </a:cubicBezTo>
                  <a:cubicBezTo>
                    <a:pt x="56" y="47"/>
                    <a:pt x="56" y="47"/>
                    <a:pt x="56" y="47"/>
                  </a:cubicBezTo>
                  <a:cubicBezTo>
                    <a:pt x="51" y="57"/>
                    <a:pt x="40" y="64"/>
                    <a:pt x="28" y="64"/>
                  </a:cubicBezTo>
                  <a:cubicBezTo>
                    <a:pt x="11" y="64"/>
                    <a:pt x="0" y="53"/>
                    <a:pt x="0" y="37"/>
                  </a:cubicBezTo>
                  <a:cubicBezTo>
                    <a:pt x="0" y="17"/>
                    <a:pt x="15" y="0"/>
                    <a:pt x="34" y="0"/>
                  </a:cubicBezTo>
                  <a:cubicBezTo>
                    <a:pt x="49" y="0"/>
                    <a:pt x="59" y="10"/>
                    <a:pt x="59" y="26"/>
                  </a:cubicBezTo>
                  <a:cubicBezTo>
                    <a:pt x="59" y="28"/>
                    <a:pt x="59" y="31"/>
                    <a:pt x="58" y="33"/>
                  </a:cubicBezTo>
                  <a:lnTo>
                    <a:pt x="8" y="33"/>
                  </a:lnTo>
                  <a:close/>
                  <a:moveTo>
                    <a:pt x="9" y="27"/>
                  </a:moveTo>
                  <a:cubicBezTo>
                    <a:pt x="52" y="27"/>
                    <a:pt x="52" y="27"/>
                    <a:pt x="52" y="27"/>
                  </a:cubicBezTo>
                  <a:cubicBezTo>
                    <a:pt x="52" y="26"/>
                    <a:pt x="52" y="26"/>
                    <a:pt x="52" y="26"/>
                  </a:cubicBezTo>
                  <a:cubicBezTo>
                    <a:pt x="52" y="13"/>
                    <a:pt x="45" y="7"/>
                    <a:pt x="34" y="7"/>
                  </a:cubicBezTo>
                  <a:cubicBezTo>
                    <a:pt x="21" y="7"/>
                    <a:pt x="12" y="15"/>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513"/>
            <p:cNvSpPr>
              <a:spLocks/>
            </p:cNvSpPr>
            <p:nvPr userDrawn="1"/>
          </p:nvSpPr>
          <p:spPr bwMode="auto">
            <a:xfrm>
              <a:off x="-3747" y="7857"/>
              <a:ext cx="170" cy="185"/>
            </a:xfrm>
            <a:custGeom>
              <a:avLst/>
              <a:gdLst>
                <a:gd name="T0" fmla="*/ 46 w 86"/>
                <a:gd name="T1" fmla="*/ 47 h 94"/>
                <a:gd name="T2" fmla="*/ 84 w 86"/>
                <a:gd name="T3" fmla="*/ 47 h 94"/>
                <a:gd name="T4" fmla="*/ 80 w 86"/>
                <a:gd name="T5" fmla="*/ 92 h 94"/>
                <a:gd name="T6" fmla="*/ 73 w 86"/>
                <a:gd name="T7" fmla="*/ 92 h 94"/>
                <a:gd name="T8" fmla="*/ 74 w 86"/>
                <a:gd name="T9" fmla="*/ 74 h 94"/>
                <a:gd name="T10" fmla="*/ 74 w 86"/>
                <a:gd name="T11" fmla="*/ 74 h 94"/>
                <a:gd name="T12" fmla="*/ 39 w 86"/>
                <a:gd name="T13" fmla="*/ 94 h 94"/>
                <a:gd name="T14" fmla="*/ 0 w 86"/>
                <a:gd name="T15" fmla="*/ 53 h 94"/>
                <a:gd name="T16" fmla="*/ 49 w 86"/>
                <a:gd name="T17" fmla="*/ 0 h 94"/>
                <a:gd name="T18" fmla="*/ 86 w 86"/>
                <a:gd name="T19" fmla="*/ 28 h 94"/>
                <a:gd name="T20" fmla="*/ 79 w 86"/>
                <a:gd name="T21" fmla="*/ 30 h 94"/>
                <a:gd name="T22" fmla="*/ 49 w 86"/>
                <a:gd name="T23" fmla="*/ 7 h 94"/>
                <a:gd name="T24" fmla="*/ 8 w 86"/>
                <a:gd name="T25" fmla="*/ 52 h 94"/>
                <a:gd name="T26" fmla="*/ 40 w 86"/>
                <a:gd name="T27" fmla="*/ 86 h 94"/>
                <a:gd name="T28" fmla="*/ 76 w 86"/>
                <a:gd name="T29" fmla="*/ 54 h 94"/>
                <a:gd name="T30" fmla="*/ 46 w 86"/>
                <a:gd name="T31" fmla="*/ 54 h 94"/>
                <a:gd name="T32" fmla="*/ 46 w 86"/>
                <a:gd name="T33" fmla="*/ 4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94">
                  <a:moveTo>
                    <a:pt x="46" y="47"/>
                  </a:moveTo>
                  <a:cubicBezTo>
                    <a:pt x="84" y="47"/>
                    <a:pt x="84" y="47"/>
                    <a:pt x="84" y="47"/>
                  </a:cubicBezTo>
                  <a:cubicBezTo>
                    <a:pt x="80" y="92"/>
                    <a:pt x="80" y="92"/>
                    <a:pt x="80" y="92"/>
                  </a:cubicBezTo>
                  <a:cubicBezTo>
                    <a:pt x="73" y="92"/>
                    <a:pt x="73" y="92"/>
                    <a:pt x="73" y="92"/>
                  </a:cubicBezTo>
                  <a:cubicBezTo>
                    <a:pt x="74" y="74"/>
                    <a:pt x="74" y="74"/>
                    <a:pt x="74" y="74"/>
                  </a:cubicBezTo>
                  <a:cubicBezTo>
                    <a:pt x="74" y="74"/>
                    <a:pt x="74" y="74"/>
                    <a:pt x="74" y="74"/>
                  </a:cubicBezTo>
                  <a:cubicBezTo>
                    <a:pt x="67" y="86"/>
                    <a:pt x="54" y="94"/>
                    <a:pt x="39" y="94"/>
                  </a:cubicBezTo>
                  <a:cubicBezTo>
                    <a:pt x="16" y="94"/>
                    <a:pt x="0" y="77"/>
                    <a:pt x="0" y="53"/>
                  </a:cubicBezTo>
                  <a:cubicBezTo>
                    <a:pt x="0" y="23"/>
                    <a:pt x="20" y="0"/>
                    <a:pt x="49" y="0"/>
                  </a:cubicBezTo>
                  <a:cubicBezTo>
                    <a:pt x="69" y="0"/>
                    <a:pt x="84" y="12"/>
                    <a:pt x="86" y="28"/>
                  </a:cubicBezTo>
                  <a:cubicBezTo>
                    <a:pt x="79" y="30"/>
                    <a:pt x="79" y="30"/>
                    <a:pt x="79" y="30"/>
                  </a:cubicBezTo>
                  <a:cubicBezTo>
                    <a:pt x="76" y="16"/>
                    <a:pt x="65" y="7"/>
                    <a:pt x="49" y="7"/>
                  </a:cubicBezTo>
                  <a:cubicBezTo>
                    <a:pt x="25" y="7"/>
                    <a:pt x="8" y="27"/>
                    <a:pt x="8" y="52"/>
                  </a:cubicBezTo>
                  <a:cubicBezTo>
                    <a:pt x="8" y="74"/>
                    <a:pt x="21" y="86"/>
                    <a:pt x="40" y="86"/>
                  </a:cubicBezTo>
                  <a:cubicBezTo>
                    <a:pt x="58" y="86"/>
                    <a:pt x="73" y="74"/>
                    <a:pt x="76" y="54"/>
                  </a:cubicBezTo>
                  <a:cubicBezTo>
                    <a:pt x="46" y="54"/>
                    <a:pt x="46" y="54"/>
                    <a:pt x="46" y="54"/>
                  </a:cubicBezTo>
                  <a:lnTo>
                    <a:pt x="46"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Freeform 514"/>
            <p:cNvSpPr>
              <a:spLocks/>
            </p:cNvSpPr>
            <p:nvPr userDrawn="1"/>
          </p:nvSpPr>
          <p:spPr bwMode="auto">
            <a:xfrm>
              <a:off x="-3545" y="7859"/>
              <a:ext cx="33" cy="179"/>
            </a:xfrm>
            <a:custGeom>
              <a:avLst/>
              <a:gdLst>
                <a:gd name="T0" fmla="*/ 18 w 33"/>
                <a:gd name="T1" fmla="*/ 0 h 179"/>
                <a:gd name="T2" fmla="*/ 33 w 33"/>
                <a:gd name="T3" fmla="*/ 0 h 179"/>
                <a:gd name="T4" fmla="*/ 14 w 33"/>
                <a:gd name="T5" fmla="*/ 179 h 179"/>
                <a:gd name="T6" fmla="*/ 0 w 33"/>
                <a:gd name="T7" fmla="*/ 179 h 179"/>
                <a:gd name="T8" fmla="*/ 18 w 33"/>
                <a:gd name="T9" fmla="*/ 0 h 179"/>
              </a:gdLst>
              <a:ahLst/>
              <a:cxnLst>
                <a:cxn ang="0">
                  <a:pos x="T0" y="T1"/>
                </a:cxn>
                <a:cxn ang="0">
                  <a:pos x="T2" y="T3"/>
                </a:cxn>
                <a:cxn ang="0">
                  <a:pos x="T4" y="T5"/>
                </a:cxn>
                <a:cxn ang="0">
                  <a:pos x="T6" y="T7"/>
                </a:cxn>
                <a:cxn ang="0">
                  <a:pos x="T8" y="T9"/>
                </a:cxn>
              </a:cxnLst>
              <a:rect l="0" t="0" r="r" b="b"/>
              <a:pathLst>
                <a:path w="33" h="179">
                  <a:moveTo>
                    <a:pt x="18" y="0"/>
                  </a:moveTo>
                  <a:lnTo>
                    <a:pt x="33" y="0"/>
                  </a:lnTo>
                  <a:lnTo>
                    <a:pt x="14" y="179"/>
                  </a:lnTo>
                  <a:lnTo>
                    <a:pt x="0" y="179"/>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Freeform 515"/>
            <p:cNvSpPr>
              <a:spLocks noEditPoints="1"/>
            </p:cNvSpPr>
            <p:nvPr userDrawn="1"/>
          </p:nvSpPr>
          <p:spPr bwMode="auto">
            <a:xfrm>
              <a:off x="-3486" y="7916"/>
              <a:ext cx="123" cy="126"/>
            </a:xfrm>
            <a:custGeom>
              <a:avLst/>
              <a:gdLst>
                <a:gd name="T0" fmla="*/ 0 w 62"/>
                <a:gd name="T1" fmla="*/ 36 h 64"/>
                <a:gd name="T2" fmla="*/ 34 w 62"/>
                <a:gd name="T3" fmla="*/ 0 h 64"/>
                <a:gd name="T4" fmla="*/ 62 w 62"/>
                <a:gd name="T5" fmla="*/ 28 h 64"/>
                <a:gd name="T6" fmla="*/ 27 w 62"/>
                <a:gd name="T7" fmla="*/ 64 h 64"/>
                <a:gd name="T8" fmla="*/ 0 w 62"/>
                <a:gd name="T9" fmla="*/ 36 h 64"/>
                <a:gd name="T10" fmla="*/ 54 w 62"/>
                <a:gd name="T11" fmla="*/ 28 h 64"/>
                <a:gd name="T12" fmla="*/ 33 w 62"/>
                <a:gd name="T13" fmla="*/ 7 h 64"/>
                <a:gd name="T14" fmla="*/ 7 w 62"/>
                <a:gd name="T15" fmla="*/ 35 h 64"/>
                <a:gd name="T16" fmla="*/ 28 w 62"/>
                <a:gd name="T17" fmla="*/ 57 h 64"/>
                <a:gd name="T18" fmla="*/ 54 w 62"/>
                <a:gd name="T19" fmla="*/ 2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4">
                  <a:moveTo>
                    <a:pt x="0" y="36"/>
                  </a:moveTo>
                  <a:cubicBezTo>
                    <a:pt x="0" y="16"/>
                    <a:pt x="14" y="0"/>
                    <a:pt x="34" y="0"/>
                  </a:cubicBezTo>
                  <a:cubicBezTo>
                    <a:pt x="50" y="0"/>
                    <a:pt x="62" y="11"/>
                    <a:pt x="62" y="28"/>
                  </a:cubicBezTo>
                  <a:cubicBezTo>
                    <a:pt x="62" y="47"/>
                    <a:pt x="47" y="64"/>
                    <a:pt x="27" y="64"/>
                  </a:cubicBezTo>
                  <a:cubicBezTo>
                    <a:pt x="11" y="64"/>
                    <a:pt x="0" y="52"/>
                    <a:pt x="0" y="36"/>
                  </a:cubicBezTo>
                  <a:close/>
                  <a:moveTo>
                    <a:pt x="54" y="28"/>
                  </a:moveTo>
                  <a:cubicBezTo>
                    <a:pt x="54" y="15"/>
                    <a:pt x="45" y="7"/>
                    <a:pt x="33" y="7"/>
                  </a:cubicBezTo>
                  <a:cubicBezTo>
                    <a:pt x="18" y="7"/>
                    <a:pt x="7" y="20"/>
                    <a:pt x="7" y="35"/>
                  </a:cubicBezTo>
                  <a:cubicBezTo>
                    <a:pt x="7" y="49"/>
                    <a:pt x="16" y="57"/>
                    <a:pt x="28" y="57"/>
                  </a:cubicBezTo>
                  <a:cubicBezTo>
                    <a:pt x="43" y="57"/>
                    <a:pt x="54" y="44"/>
                    <a:pt x="5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Freeform 516"/>
            <p:cNvSpPr>
              <a:spLocks noEditPoints="1"/>
            </p:cNvSpPr>
            <p:nvPr userDrawn="1"/>
          </p:nvSpPr>
          <p:spPr bwMode="auto">
            <a:xfrm>
              <a:off x="-3333" y="7859"/>
              <a:ext cx="124" cy="183"/>
            </a:xfrm>
            <a:custGeom>
              <a:avLst/>
              <a:gdLst>
                <a:gd name="T0" fmla="*/ 63 w 63"/>
                <a:gd name="T1" fmla="*/ 57 h 93"/>
                <a:gd name="T2" fmla="*/ 30 w 63"/>
                <a:gd name="T3" fmla="*/ 93 h 93"/>
                <a:gd name="T4" fmla="*/ 9 w 63"/>
                <a:gd name="T5" fmla="*/ 81 h 93"/>
                <a:gd name="T6" fmla="*/ 9 w 63"/>
                <a:gd name="T7" fmla="*/ 81 h 93"/>
                <a:gd name="T8" fmla="*/ 7 w 63"/>
                <a:gd name="T9" fmla="*/ 91 h 93"/>
                <a:gd name="T10" fmla="*/ 0 w 63"/>
                <a:gd name="T11" fmla="*/ 91 h 93"/>
                <a:gd name="T12" fmla="*/ 10 w 63"/>
                <a:gd name="T13" fmla="*/ 0 h 93"/>
                <a:gd name="T14" fmla="*/ 17 w 63"/>
                <a:gd name="T15" fmla="*/ 0 h 93"/>
                <a:gd name="T16" fmla="*/ 13 w 63"/>
                <a:gd name="T17" fmla="*/ 41 h 93"/>
                <a:gd name="T18" fmla="*/ 13 w 63"/>
                <a:gd name="T19" fmla="*/ 41 h 93"/>
                <a:gd name="T20" fmla="*/ 37 w 63"/>
                <a:gd name="T21" fmla="*/ 29 h 93"/>
                <a:gd name="T22" fmla="*/ 63 w 63"/>
                <a:gd name="T23" fmla="*/ 57 h 93"/>
                <a:gd name="T24" fmla="*/ 55 w 63"/>
                <a:gd name="T25" fmla="*/ 57 h 93"/>
                <a:gd name="T26" fmla="*/ 35 w 63"/>
                <a:gd name="T27" fmla="*/ 36 h 93"/>
                <a:gd name="T28" fmla="*/ 12 w 63"/>
                <a:gd name="T29" fmla="*/ 55 h 93"/>
                <a:gd name="T30" fmla="*/ 11 w 63"/>
                <a:gd name="T31" fmla="*/ 66 h 93"/>
                <a:gd name="T32" fmla="*/ 30 w 63"/>
                <a:gd name="T33" fmla="*/ 86 h 93"/>
                <a:gd name="T34" fmla="*/ 55 w 63"/>
                <a:gd name="T35" fmla="*/ 5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93">
                  <a:moveTo>
                    <a:pt x="63" y="57"/>
                  </a:moveTo>
                  <a:cubicBezTo>
                    <a:pt x="63" y="76"/>
                    <a:pt x="49" y="93"/>
                    <a:pt x="30" y="93"/>
                  </a:cubicBezTo>
                  <a:cubicBezTo>
                    <a:pt x="20" y="93"/>
                    <a:pt x="12" y="88"/>
                    <a:pt x="9" y="81"/>
                  </a:cubicBezTo>
                  <a:cubicBezTo>
                    <a:pt x="9" y="81"/>
                    <a:pt x="9" y="81"/>
                    <a:pt x="9" y="81"/>
                  </a:cubicBezTo>
                  <a:cubicBezTo>
                    <a:pt x="7" y="91"/>
                    <a:pt x="7" y="91"/>
                    <a:pt x="7" y="91"/>
                  </a:cubicBezTo>
                  <a:cubicBezTo>
                    <a:pt x="0" y="91"/>
                    <a:pt x="0" y="91"/>
                    <a:pt x="0" y="91"/>
                  </a:cubicBezTo>
                  <a:cubicBezTo>
                    <a:pt x="10" y="0"/>
                    <a:pt x="10" y="0"/>
                    <a:pt x="10" y="0"/>
                  </a:cubicBezTo>
                  <a:cubicBezTo>
                    <a:pt x="17" y="0"/>
                    <a:pt x="17" y="0"/>
                    <a:pt x="17" y="0"/>
                  </a:cubicBezTo>
                  <a:cubicBezTo>
                    <a:pt x="13" y="41"/>
                    <a:pt x="13" y="41"/>
                    <a:pt x="13" y="41"/>
                  </a:cubicBezTo>
                  <a:cubicBezTo>
                    <a:pt x="13" y="41"/>
                    <a:pt x="13" y="41"/>
                    <a:pt x="13" y="41"/>
                  </a:cubicBezTo>
                  <a:cubicBezTo>
                    <a:pt x="19" y="33"/>
                    <a:pt x="27" y="29"/>
                    <a:pt x="37" y="29"/>
                  </a:cubicBezTo>
                  <a:cubicBezTo>
                    <a:pt x="52" y="29"/>
                    <a:pt x="63" y="40"/>
                    <a:pt x="63" y="57"/>
                  </a:cubicBezTo>
                  <a:close/>
                  <a:moveTo>
                    <a:pt x="55" y="57"/>
                  </a:moveTo>
                  <a:cubicBezTo>
                    <a:pt x="55" y="44"/>
                    <a:pt x="47" y="36"/>
                    <a:pt x="35" y="36"/>
                  </a:cubicBezTo>
                  <a:cubicBezTo>
                    <a:pt x="23" y="36"/>
                    <a:pt x="13" y="44"/>
                    <a:pt x="12" y="55"/>
                  </a:cubicBezTo>
                  <a:cubicBezTo>
                    <a:pt x="11" y="66"/>
                    <a:pt x="11" y="66"/>
                    <a:pt x="11" y="66"/>
                  </a:cubicBezTo>
                  <a:cubicBezTo>
                    <a:pt x="9" y="78"/>
                    <a:pt x="18" y="86"/>
                    <a:pt x="30" y="86"/>
                  </a:cubicBezTo>
                  <a:cubicBezTo>
                    <a:pt x="45" y="86"/>
                    <a:pt x="55" y="73"/>
                    <a:pt x="55"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Freeform 517"/>
            <p:cNvSpPr>
              <a:spLocks noEditPoints="1"/>
            </p:cNvSpPr>
            <p:nvPr userDrawn="1"/>
          </p:nvSpPr>
          <p:spPr bwMode="auto">
            <a:xfrm>
              <a:off x="-3179" y="7916"/>
              <a:ext cx="123" cy="126"/>
            </a:xfrm>
            <a:custGeom>
              <a:avLst/>
              <a:gdLst>
                <a:gd name="T0" fmla="*/ 62 w 62"/>
                <a:gd name="T1" fmla="*/ 2 h 64"/>
                <a:gd name="T2" fmla="*/ 55 w 62"/>
                <a:gd name="T3" fmla="*/ 62 h 64"/>
                <a:gd name="T4" fmla="*/ 49 w 62"/>
                <a:gd name="T5" fmla="*/ 62 h 64"/>
                <a:gd name="T6" fmla="*/ 49 w 62"/>
                <a:gd name="T7" fmla="*/ 52 h 64"/>
                <a:gd name="T8" fmla="*/ 49 w 62"/>
                <a:gd name="T9" fmla="*/ 52 h 64"/>
                <a:gd name="T10" fmla="*/ 26 w 62"/>
                <a:gd name="T11" fmla="*/ 64 h 64"/>
                <a:gd name="T12" fmla="*/ 0 w 62"/>
                <a:gd name="T13" fmla="*/ 36 h 64"/>
                <a:gd name="T14" fmla="*/ 32 w 62"/>
                <a:gd name="T15" fmla="*/ 0 h 64"/>
                <a:gd name="T16" fmla="*/ 53 w 62"/>
                <a:gd name="T17" fmla="*/ 12 h 64"/>
                <a:gd name="T18" fmla="*/ 53 w 62"/>
                <a:gd name="T19" fmla="*/ 12 h 64"/>
                <a:gd name="T20" fmla="*/ 55 w 62"/>
                <a:gd name="T21" fmla="*/ 2 h 64"/>
                <a:gd name="T22" fmla="*/ 62 w 62"/>
                <a:gd name="T23" fmla="*/ 2 h 64"/>
                <a:gd name="T24" fmla="*/ 33 w 62"/>
                <a:gd name="T25" fmla="*/ 7 h 64"/>
                <a:gd name="T26" fmla="*/ 7 w 62"/>
                <a:gd name="T27" fmla="*/ 36 h 64"/>
                <a:gd name="T28" fmla="*/ 27 w 62"/>
                <a:gd name="T29" fmla="*/ 57 h 64"/>
                <a:gd name="T30" fmla="*/ 51 w 62"/>
                <a:gd name="T31" fmla="*/ 37 h 64"/>
                <a:gd name="T32" fmla="*/ 52 w 62"/>
                <a:gd name="T33" fmla="*/ 26 h 64"/>
                <a:gd name="T34" fmla="*/ 33 w 62"/>
                <a:gd name="T35" fmla="*/ 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4">
                  <a:moveTo>
                    <a:pt x="62" y="2"/>
                  </a:moveTo>
                  <a:cubicBezTo>
                    <a:pt x="55" y="62"/>
                    <a:pt x="55" y="62"/>
                    <a:pt x="55" y="62"/>
                  </a:cubicBezTo>
                  <a:cubicBezTo>
                    <a:pt x="49" y="62"/>
                    <a:pt x="49" y="62"/>
                    <a:pt x="49" y="62"/>
                  </a:cubicBezTo>
                  <a:cubicBezTo>
                    <a:pt x="49" y="52"/>
                    <a:pt x="49" y="52"/>
                    <a:pt x="49" y="52"/>
                  </a:cubicBezTo>
                  <a:cubicBezTo>
                    <a:pt x="49" y="52"/>
                    <a:pt x="49" y="52"/>
                    <a:pt x="49" y="52"/>
                  </a:cubicBezTo>
                  <a:cubicBezTo>
                    <a:pt x="44" y="59"/>
                    <a:pt x="36" y="64"/>
                    <a:pt x="26" y="64"/>
                  </a:cubicBezTo>
                  <a:cubicBezTo>
                    <a:pt x="10" y="64"/>
                    <a:pt x="0" y="53"/>
                    <a:pt x="0" y="36"/>
                  </a:cubicBezTo>
                  <a:cubicBezTo>
                    <a:pt x="0" y="16"/>
                    <a:pt x="13" y="0"/>
                    <a:pt x="32" y="0"/>
                  </a:cubicBezTo>
                  <a:cubicBezTo>
                    <a:pt x="42" y="0"/>
                    <a:pt x="50" y="5"/>
                    <a:pt x="53" y="12"/>
                  </a:cubicBezTo>
                  <a:cubicBezTo>
                    <a:pt x="53" y="12"/>
                    <a:pt x="53" y="12"/>
                    <a:pt x="53" y="12"/>
                  </a:cubicBezTo>
                  <a:cubicBezTo>
                    <a:pt x="55" y="2"/>
                    <a:pt x="55" y="2"/>
                    <a:pt x="55" y="2"/>
                  </a:cubicBezTo>
                  <a:lnTo>
                    <a:pt x="62" y="2"/>
                  </a:lnTo>
                  <a:close/>
                  <a:moveTo>
                    <a:pt x="33" y="7"/>
                  </a:moveTo>
                  <a:cubicBezTo>
                    <a:pt x="17" y="7"/>
                    <a:pt x="7" y="20"/>
                    <a:pt x="7" y="36"/>
                  </a:cubicBezTo>
                  <a:cubicBezTo>
                    <a:pt x="7" y="49"/>
                    <a:pt x="15" y="57"/>
                    <a:pt x="27" y="57"/>
                  </a:cubicBezTo>
                  <a:cubicBezTo>
                    <a:pt x="39" y="57"/>
                    <a:pt x="50" y="49"/>
                    <a:pt x="51" y="37"/>
                  </a:cubicBezTo>
                  <a:cubicBezTo>
                    <a:pt x="52" y="26"/>
                    <a:pt x="52" y="26"/>
                    <a:pt x="52" y="26"/>
                  </a:cubicBezTo>
                  <a:cubicBezTo>
                    <a:pt x="53" y="15"/>
                    <a:pt x="45" y="7"/>
                    <a:pt x="3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518"/>
            <p:cNvSpPr>
              <a:spLocks/>
            </p:cNvSpPr>
            <p:nvPr userDrawn="1"/>
          </p:nvSpPr>
          <p:spPr bwMode="auto">
            <a:xfrm>
              <a:off x="-3022" y="7859"/>
              <a:ext cx="33" cy="179"/>
            </a:xfrm>
            <a:custGeom>
              <a:avLst/>
              <a:gdLst>
                <a:gd name="T0" fmla="*/ 19 w 33"/>
                <a:gd name="T1" fmla="*/ 0 h 179"/>
                <a:gd name="T2" fmla="*/ 33 w 33"/>
                <a:gd name="T3" fmla="*/ 0 h 179"/>
                <a:gd name="T4" fmla="*/ 16 w 33"/>
                <a:gd name="T5" fmla="*/ 179 h 179"/>
                <a:gd name="T6" fmla="*/ 0 w 33"/>
                <a:gd name="T7" fmla="*/ 179 h 179"/>
                <a:gd name="T8" fmla="*/ 19 w 33"/>
                <a:gd name="T9" fmla="*/ 0 h 179"/>
              </a:gdLst>
              <a:ahLst/>
              <a:cxnLst>
                <a:cxn ang="0">
                  <a:pos x="T0" y="T1"/>
                </a:cxn>
                <a:cxn ang="0">
                  <a:pos x="T2" y="T3"/>
                </a:cxn>
                <a:cxn ang="0">
                  <a:pos x="T4" y="T5"/>
                </a:cxn>
                <a:cxn ang="0">
                  <a:pos x="T6" y="T7"/>
                </a:cxn>
                <a:cxn ang="0">
                  <a:pos x="T8" y="T9"/>
                </a:cxn>
              </a:cxnLst>
              <a:rect l="0" t="0" r="r" b="b"/>
              <a:pathLst>
                <a:path w="33" h="179">
                  <a:moveTo>
                    <a:pt x="19" y="0"/>
                  </a:moveTo>
                  <a:lnTo>
                    <a:pt x="33" y="0"/>
                  </a:lnTo>
                  <a:lnTo>
                    <a:pt x="16" y="179"/>
                  </a:lnTo>
                  <a:lnTo>
                    <a:pt x="0" y="179"/>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Freeform 519"/>
            <p:cNvSpPr>
              <a:spLocks/>
            </p:cNvSpPr>
            <p:nvPr userDrawn="1"/>
          </p:nvSpPr>
          <p:spPr bwMode="auto">
            <a:xfrm>
              <a:off x="-2896" y="7962"/>
              <a:ext cx="80" cy="13"/>
            </a:xfrm>
            <a:custGeom>
              <a:avLst/>
              <a:gdLst>
                <a:gd name="T0" fmla="*/ 2 w 80"/>
                <a:gd name="T1" fmla="*/ 0 h 13"/>
                <a:gd name="T2" fmla="*/ 80 w 80"/>
                <a:gd name="T3" fmla="*/ 0 h 13"/>
                <a:gd name="T4" fmla="*/ 78 w 80"/>
                <a:gd name="T5" fmla="*/ 13 h 13"/>
                <a:gd name="T6" fmla="*/ 0 w 80"/>
                <a:gd name="T7" fmla="*/ 13 h 13"/>
                <a:gd name="T8" fmla="*/ 2 w 80"/>
                <a:gd name="T9" fmla="*/ 0 h 13"/>
              </a:gdLst>
              <a:ahLst/>
              <a:cxnLst>
                <a:cxn ang="0">
                  <a:pos x="T0" y="T1"/>
                </a:cxn>
                <a:cxn ang="0">
                  <a:pos x="T2" y="T3"/>
                </a:cxn>
                <a:cxn ang="0">
                  <a:pos x="T4" y="T5"/>
                </a:cxn>
                <a:cxn ang="0">
                  <a:pos x="T6" y="T7"/>
                </a:cxn>
                <a:cxn ang="0">
                  <a:pos x="T8" y="T9"/>
                </a:cxn>
              </a:cxnLst>
              <a:rect l="0" t="0" r="r" b="b"/>
              <a:pathLst>
                <a:path w="80" h="13">
                  <a:moveTo>
                    <a:pt x="2" y="0"/>
                  </a:moveTo>
                  <a:lnTo>
                    <a:pt x="80" y="0"/>
                  </a:lnTo>
                  <a:lnTo>
                    <a:pt x="78" y="13"/>
                  </a:lnTo>
                  <a:lnTo>
                    <a:pt x="0" y="1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Freeform 520"/>
            <p:cNvSpPr>
              <a:spLocks noEditPoints="1"/>
            </p:cNvSpPr>
            <p:nvPr userDrawn="1"/>
          </p:nvSpPr>
          <p:spPr bwMode="auto">
            <a:xfrm>
              <a:off x="-2715" y="7859"/>
              <a:ext cx="128" cy="179"/>
            </a:xfrm>
            <a:custGeom>
              <a:avLst/>
              <a:gdLst>
                <a:gd name="T0" fmla="*/ 64 w 65"/>
                <a:gd name="T1" fmla="*/ 65 h 91"/>
                <a:gd name="T2" fmla="*/ 33 w 65"/>
                <a:gd name="T3" fmla="*/ 91 h 91"/>
                <a:gd name="T4" fmla="*/ 0 w 65"/>
                <a:gd name="T5" fmla="*/ 91 h 91"/>
                <a:gd name="T6" fmla="*/ 9 w 65"/>
                <a:gd name="T7" fmla="*/ 0 h 91"/>
                <a:gd name="T8" fmla="*/ 37 w 65"/>
                <a:gd name="T9" fmla="*/ 0 h 91"/>
                <a:gd name="T10" fmla="*/ 65 w 65"/>
                <a:gd name="T11" fmla="*/ 23 h 91"/>
                <a:gd name="T12" fmla="*/ 49 w 65"/>
                <a:gd name="T13" fmla="*/ 47 h 91"/>
                <a:gd name="T14" fmla="*/ 49 w 65"/>
                <a:gd name="T15" fmla="*/ 47 h 91"/>
                <a:gd name="T16" fmla="*/ 64 w 65"/>
                <a:gd name="T17" fmla="*/ 65 h 91"/>
                <a:gd name="T18" fmla="*/ 56 w 65"/>
                <a:gd name="T19" fmla="*/ 65 h 91"/>
                <a:gd name="T20" fmla="*/ 36 w 65"/>
                <a:gd name="T21" fmla="*/ 51 h 91"/>
                <a:gd name="T22" fmla="*/ 12 w 65"/>
                <a:gd name="T23" fmla="*/ 51 h 91"/>
                <a:gd name="T24" fmla="*/ 8 w 65"/>
                <a:gd name="T25" fmla="*/ 84 h 91"/>
                <a:gd name="T26" fmla="*/ 33 w 65"/>
                <a:gd name="T27" fmla="*/ 84 h 91"/>
                <a:gd name="T28" fmla="*/ 56 w 65"/>
                <a:gd name="T29" fmla="*/ 65 h 91"/>
                <a:gd name="T30" fmla="*/ 37 w 65"/>
                <a:gd name="T31" fmla="*/ 7 h 91"/>
                <a:gd name="T32" fmla="*/ 16 w 65"/>
                <a:gd name="T33" fmla="*/ 7 h 91"/>
                <a:gd name="T34" fmla="*/ 13 w 65"/>
                <a:gd name="T35" fmla="*/ 45 h 91"/>
                <a:gd name="T36" fmla="*/ 33 w 65"/>
                <a:gd name="T37" fmla="*/ 45 h 91"/>
                <a:gd name="T38" fmla="*/ 57 w 65"/>
                <a:gd name="T39" fmla="*/ 23 h 91"/>
                <a:gd name="T40" fmla="*/ 37 w 65"/>
                <a:gd name="T41" fmla="*/ 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91">
                  <a:moveTo>
                    <a:pt x="64" y="65"/>
                  </a:moveTo>
                  <a:cubicBezTo>
                    <a:pt x="64" y="82"/>
                    <a:pt x="51" y="91"/>
                    <a:pt x="33" y="91"/>
                  </a:cubicBezTo>
                  <a:cubicBezTo>
                    <a:pt x="0" y="91"/>
                    <a:pt x="0" y="91"/>
                    <a:pt x="0" y="91"/>
                  </a:cubicBezTo>
                  <a:cubicBezTo>
                    <a:pt x="9" y="0"/>
                    <a:pt x="9" y="0"/>
                    <a:pt x="9" y="0"/>
                  </a:cubicBezTo>
                  <a:cubicBezTo>
                    <a:pt x="37" y="0"/>
                    <a:pt x="37" y="0"/>
                    <a:pt x="37" y="0"/>
                  </a:cubicBezTo>
                  <a:cubicBezTo>
                    <a:pt x="55" y="0"/>
                    <a:pt x="65" y="9"/>
                    <a:pt x="65" y="23"/>
                  </a:cubicBezTo>
                  <a:cubicBezTo>
                    <a:pt x="65" y="35"/>
                    <a:pt x="60" y="43"/>
                    <a:pt x="49" y="47"/>
                  </a:cubicBezTo>
                  <a:cubicBezTo>
                    <a:pt x="49" y="47"/>
                    <a:pt x="49" y="47"/>
                    <a:pt x="49" y="47"/>
                  </a:cubicBezTo>
                  <a:cubicBezTo>
                    <a:pt x="59" y="50"/>
                    <a:pt x="64" y="56"/>
                    <a:pt x="64" y="65"/>
                  </a:cubicBezTo>
                  <a:close/>
                  <a:moveTo>
                    <a:pt x="56" y="65"/>
                  </a:moveTo>
                  <a:cubicBezTo>
                    <a:pt x="56" y="56"/>
                    <a:pt x="50" y="51"/>
                    <a:pt x="36" y="51"/>
                  </a:cubicBezTo>
                  <a:cubicBezTo>
                    <a:pt x="12" y="51"/>
                    <a:pt x="12" y="51"/>
                    <a:pt x="12" y="51"/>
                  </a:cubicBezTo>
                  <a:cubicBezTo>
                    <a:pt x="8" y="84"/>
                    <a:pt x="8" y="84"/>
                    <a:pt x="8" y="84"/>
                  </a:cubicBezTo>
                  <a:cubicBezTo>
                    <a:pt x="33" y="84"/>
                    <a:pt x="33" y="84"/>
                    <a:pt x="33" y="84"/>
                  </a:cubicBezTo>
                  <a:cubicBezTo>
                    <a:pt x="47" y="84"/>
                    <a:pt x="56" y="78"/>
                    <a:pt x="56" y="65"/>
                  </a:cubicBezTo>
                  <a:close/>
                  <a:moveTo>
                    <a:pt x="37" y="7"/>
                  </a:moveTo>
                  <a:cubicBezTo>
                    <a:pt x="16" y="7"/>
                    <a:pt x="16" y="7"/>
                    <a:pt x="16" y="7"/>
                  </a:cubicBezTo>
                  <a:cubicBezTo>
                    <a:pt x="13" y="45"/>
                    <a:pt x="13" y="45"/>
                    <a:pt x="13" y="45"/>
                  </a:cubicBezTo>
                  <a:cubicBezTo>
                    <a:pt x="33" y="45"/>
                    <a:pt x="33" y="45"/>
                    <a:pt x="33" y="45"/>
                  </a:cubicBezTo>
                  <a:cubicBezTo>
                    <a:pt x="48" y="45"/>
                    <a:pt x="57" y="38"/>
                    <a:pt x="57" y="23"/>
                  </a:cubicBezTo>
                  <a:cubicBezTo>
                    <a:pt x="57" y="12"/>
                    <a:pt x="50"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521"/>
            <p:cNvSpPr>
              <a:spLocks noEditPoints="1"/>
            </p:cNvSpPr>
            <p:nvPr userDrawn="1"/>
          </p:nvSpPr>
          <p:spPr bwMode="auto">
            <a:xfrm>
              <a:off x="-2555" y="7916"/>
              <a:ext cx="115" cy="126"/>
            </a:xfrm>
            <a:custGeom>
              <a:avLst/>
              <a:gdLst>
                <a:gd name="T0" fmla="*/ 7 w 58"/>
                <a:gd name="T1" fmla="*/ 33 h 64"/>
                <a:gd name="T2" fmla="*/ 7 w 58"/>
                <a:gd name="T3" fmla="*/ 36 h 64"/>
                <a:gd name="T4" fmla="*/ 27 w 58"/>
                <a:gd name="T5" fmla="*/ 57 h 64"/>
                <a:gd name="T6" fmla="*/ 49 w 58"/>
                <a:gd name="T7" fmla="*/ 45 h 64"/>
                <a:gd name="T8" fmla="*/ 55 w 58"/>
                <a:gd name="T9" fmla="*/ 47 h 64"/>
                <a:gd name="T10" fmla="*/ 27 w 58"/>
                <a:gd name="T11" fmla="*/ 64 h 64"/>
                <a:gd name="T12" fmla="*/ 0 w 58"/>
                <a:gd name="T13" fmla="*/ 37 h 64"/>
                <a:gd name="T14" fmla="*/ 33 w 58"/>
                <a:gd name="T15" fmla="*/ 0 h 64"/>
                <a:gd name="T16" fmla="*/ 58 w 58"/>
                <a:gd name="T17" fmla="*/ 26 h 64"/>
                <a:gd name="T18" fmla="*/ 58 w 58"/>
                <a:gd name="T19" fmla="*/ 33 h 64"/>
                <a:gd name="T20" fmla="*/ 7 w 58"/>
                <a:gd name="T21" fmla="*/ 33 h 64"/>
                <a:gd name="T22" fmla="*/ 8 w 58"/>
                <a:gd name="T23" fmla="*/ 27 h 64"/>
                <a:gd name="T24" fmla="*/ 51 w 58"/>
                <a:gd name="T25" fmla="*/ 27 h 64"/>
                <a:gd name="T26" fmla="*/ 51 w 58"/>
                <a:gd name="T27" fmla="*/ 26 h 64"/>
                <a:gd name="T28" fmla="*/ 33 w 58"/>
                <a:gd name="T29" fmla="*/ 7 h 64"/>
                <a:gd name="T30" fmla="*/ 8 w 58"/>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4">
                  <a:moveTo>
                    <a:pt x="7" y="33"/>
                  </a:moveTo>
                  <a:cubicBezTo>
                    <a:pt x="7" y="34"/>
                    <a:pt x="7" y="35"/>
                    <a:pt x="7" y="36"/>
                  </a:cubicBezTo>
                  <a:cubicBezTo>
                    <a:pt x="7" y="50"/>
                    <a:pt x="15" y="57"/>
                    <a:pt x="27" y="57"/>
                  </a:cubicBezTo>
                  <a:cubicBezTo>
                    <a:pt x="36" y="57"/>
                    <a:pt x="44" y="53"/>
                    <a:pt x="49" y="45"/>
                  </a:cubicBezTo>
                  <a:cubicBezTo>
                    <a:pt x="55" y="47"/>
                    <a:pt x="55" y="47"/>
                    <a:pt x="55" y="47"/>
                  </a:cubicBezTo>
                  <a:cubicBezTo>
                    <a:pt x="50" y="57"/>
                    <a:pt x="39" y="64"/>
                    <a:pt x="27" y="64"/>
                  </a:cubicBezTo>
                  <a:cubicBezTo>
                    <a:pt x="11" y="64"/>
                    <a:pt x="0" y="53"/>
                    <a:pt x="0" y="37"/>
                  </a:cubicBezTo>
                  <a:cubicBezTo>
                    <a:pt x="0" y="17"/>
                    <a:pt x="14" y="0"/>
                    <a:pt x="33" y="0"/>
                  </a:cubicBezTo>
                  <a:cubicBezTo>
                    <a:pt x="48" y="0"/>
                    <a:pt x="58" y="10"/>
                    <a:pt x="58" y="26"/>
                  </a:cubicBezTo>
                  <a:cubicBezTo>
                    <a:pt x="58" y="28"/>
                    <a:pt x="58" y="31"/>
                    <a:pt x="58" y="33"/>
                  </a:cubicBezTo>
                  <a:lnTo>
                    <a:pt x="7" y="33"/>
                  </a:lnTo>
                  <a:close/>
                  <a:moveTo>
                    <a:pt x="8" y="27"/>
                  </a:moveTo>
                  <a:cubicBezTo>
                    <a:pt x="51" y="27"/>
                    <a:pt x="51" y="27"/>
                    <a:pt x="51" y="27"/>
                  </a:cubicBezTo>
                  <a:cubicBezTo>
                    <a:pt x="51" y="26"/>
                    <a:pt x="51" y="26"/>
                    <a:pt x="51" y="26"/>
                  </a:cubicBezTo>
                  <a:cubicBezTo>
                    <a:pt x="51" y="13"/>
                    <a:pt x="44" y="7"/>
                    <a:pt x="33" y="7"/>
                  </a:cubicBezTo>
                  <a:cubicBezTo>
                    <a:pt x="20" y="7"/>
                    <a:pt x="11" y="15"/>
                    <a:pt x="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Freeform 522"/>
            <p:cNvSpPr>
              <a:spLocks/>
            </p:cNvSpPr>
            <p:nvPr userDrawn="1"/>
          </p:nvSpPr>
          <p:spPr bwMode="auto">
            <a:xfrm>
              <a:off x="-2337" y="7859"/>
              <a:ext cx="34" cy="179"/>
            </a:xfrm>
            <a:custGeom>
              <a:avLst/>
              <a:gdLst>
                <a:gd name="T0" fmla="*/ 18 w 34"/>
                <a:gd name="T1" fmla="*/ 0 h 179"/>
                <a:gd name="T2" fmla="*/ 34 w 34"/>
                <a:gd name="T3" fmla="*/ 0 h 179"/>
                <a:gd name="T4" fmla="*/ 14 w 34"/>
                <a:gd name="T5" fmla="*/ 179 h 179"/>
                <a:gd name="T6" fmla="*/ 0 w 34"/>
                <a:gd name="T7" fmla="*/ 179 h 179"/>
                <a:gd name="T8" fmla="*/ 18 w 34"/>
                <a:gd name="T9" fmla="*/ 0 h 179"/>
              </a:gdLst>
              <a:ahLst/>
              <a:cxnLst>
                <a:cxn ang="0">
                  <a:pos x="T0" y="T1"/>
                </a:cxn>
                <a:cxn ang="0">
                  <a:pos x="T2" y="T3"/>
                </a:cxn>
                <a:cxn ang="0">
                  <a:pos x="T4" y="T5"/>
                </a:cxn>
                <a:cxn ang="0">
                  <a:pos x="T6" y="T7"/>
                </a:cxn>
                <a:cxn ang="0">
                  <a:pos x="T8" y="T9"/>
                </a:cxn>
              </a:cxnLst>
              <a:rect l="0" t="0" r="r" b="b"/>
              <a:pathLst>
                <a:path w="34" h="179">
                  <a:moveTo>
                    <a:pt x="18" y="0"/>
                  </a:moveTo>
                  <a:lnTo>
                    <a:pt x="34" y="0"/>
                  </a:lnTo>
                  <a:lnTo>
                    <a:pt x="14" y="179"/>
                  </a:lnTo>
                  <a:lnTo>
                    <a:pt x="0" y="179"/>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523"/>
            <p:cNvSpPr>
              <a:spLocks/>
            </p:cNvSpPr>
            <p:nvPr userDrawn="1"/>
          </p:nvSpPr>
          <p:spPr bwMode="auto">
            <a:xfrm>
              <a:off x="-2272" y="7916"/>
              <a:ext cx="109" cy="122"/>
            </a:xfrm>
            <a:custGeom>
              <a:avLst/>
              <a:gdLst>
                <a:gd name="T0" fmla="*/ 55 w 55"/>
                <a:gd name="T1" fmla="*/ 20 h 62"/>
                <a:gd name="T2" fmla="*/ 55 w 55"/>
                <a:gd name="T3" fmla="*/ 24 h 62"/>
                <a:gd name="T4" fmla="*/ 51 w 55"/>
                <a:gd name="T5" fmla="*/ 62 h 62"/>
                <a:gd name="T6" fmla="*/ 44 w 55"/>
                <a:gd name="T7" fmla="*/ 62 h 62"/>
                <a:gd name="T8" fmla="*/ 47 w 55"/>
                <a:gd name="T9" fmla="*/ 27 h 62"/>
                <a:gd name="T10" fmla="*/ 48 w 55"/>
                <a:gd name="T11" fmla="*/ 22 h 62"/>
                <a:gd name="T12" fmla="*/ 33 w 55"/>
                <a:gd name="T13" fmla="*/ 7 h 62"/>
                <a:gd name="T14" fmla="*/ 11 w 55"/>
                <a:gd name="T15" fmla="*/ 28 h 62"/>
                <a:gd name="T16" fmla="*/ 8 w 55"/>
                <a:gd name="T17" fmla="*/ 62 h 62"/>
                <a:gd name="T18" fmla="*/ 0 w 55"/>
                <a:gd name="T19" fmla="*/ 62 h 62"/>
                <a:gd name="T20" fmla="*/ 6 w 55"/>
                <a:gd name="T21" fmla="*/ 2 h 62"/>
                <a:gd name="T22" fmla="*/ 13 w 55"/>
                <a:gd name="T23" fmla="*/ 2 h 62"/>
                <a:gd name="T24" fmla="*/ 13 w 55"/>
                <a:gd name="T25" fmla="*/ 12 h 62"/>
                <a:gd name="T26" fmla="*/ 13 w 55"/>
                <a:gd name="T27" fmla="*/ 12 h 62"/>
                <a:gd name="T28" fmla="*/ 36 w 55"/>
                <a:gd name="T29" fmla="*/ 0 h 62"/>
                <a:gd name="T30" fmla="*/ 55 w 55"/>
                <a:gd name="T31"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62">
                  <a:moveTo>
                    <a:pt x="55" y="20"/>
                  </a:moveTo>
                  <a:cubicBezTo>
                    <a:pt x="55" y="22"/>
                    <a:pt x="55" y="23"/>
                    <a:pt x="55" y="24"/>
                  </a:cubicBezTo>
                  <a:cubicBezTo>
                    <a:pt x="51" y="62"/>
                    <a:pt x="51" y="62"/>
                    <a:pt x="51" y="62"/>
                  </a:cubicBezTo>
                  <a:cubicBezTo>
                    <a:pt x="44" y="62"/>
                    <a:pt x="44" y="62"/>
                    <a:pt x="44" y="62"/>
                  </a:cubicBezTo>
                  <a:cubicBezTo>
                    <a:pt x="47" y="27"/>
                    <a:pt x="47" y="27"/>
                    <a:pt x="47" y="27"/>
                  </a:cubicBezTo>
                  <a:cubicBezTo>
                    <a:pt x="47" y="25"/>
                    <a:pt x="48" y="24"/>
                    <a:pt x="48" y="22"/>
                  </a:cubicBezTo>
                  <a:cubicBezTo>
                    <a:pt x="48" y="11"/>
                    <a:pt x="43" y="7"/>
                    <a:pt x="33" y="7"/>
                  </a:cubicBezTo>
                  <a:cubicBezTo>
                    <a:pt x="22" y="7"/>
                    <a:pt x="13" y="14"/>
                    <a:pt x="11" y="28"/>
                  </a:cubicBezTo>
                  <a:cubicBezTo>
                    <a:pt x="8" y="62"/>
                    <a:pt x="8" y="62"/>
                    <a:pt x="8" y="62"/>
                  </a:cubicBezTo>
                  <a:cubicBezTo>
                    <a:pt x="0" y="62"/>
                    <a:pt x="0" y="62"/>
                    <a:pt x="0" y="62"/>
                  </a:cubicBezTo>
                  <a:cubicBezTo>
                    <a:pt x="6" y="2"/>
                    <a:pt x="6" y="2"/>
                    <a:pt x="6" y="2"/>
                  </a:cubicBezTo>
                  <a:cubicBezTo>
                    <a:pt x="13" y="2"/>
                    <a:pt x="13" y="2"/>
                    <a:pt x="13" y="2"/>
                  </a:cubicBezTo>
                  <a:cubicBezTo>
                    <a:pt x="13" y="12"/>
                    <a:pt x="13" y="12"/>
                    <a:pt x="13" y="12"/>
                  </a:cubicBezTo>
                  <a:cubicBezTo>
                    <a:pt x="13" y="12"/>
                    <a:pt x="13" y="12"/>
                    <a:pt x="13" y="12"/>
                  </a:cubicBezTo>
                  <a:cubicBezTo>
                    <a:pt x="18" y="5"/>
                    <a:pt x="26" y="0"/>
                    <a:pt x="36" y="0"/>
                  </a:cubicBezTo>
                  <a:cubicBezTo>
                    <a:pt x="48" y="0"/>
                    <a:pt x="55" y="7"/>
                    <a:pt x="5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524"/>
            <p:cNvSpPr>
              <a:spLocks/>
            </p:cNvSpPr>
            <p:nvPr userDrawn="1"/>
          </p:nvSpPr>
          <p:spPr bwMode="auto">
            <a:xfrm>
              <a:off x="-2125" y="7916"/>
              <a:ext cx="109" cy="122"/>
            </a:xfrm>
            <a:custGeom>
              <a:avLst/>
              <a:gdLst>
                <a:gd name="T0" fmla="*/ 55 w 55"/>
                <a:gd name="T1" fmla="*/ 20 h 62"/>
                <a:gd name="T2" fmla="*/ 55 w 55"/>
                <a:gd name="T3" fmla="*/ 24 h 62"/>
                <a:gd name="T4" fmla="*/ 51 w 55"/>
                <a:gd name="T5" fmla="*/ 62 h 62"/>
                <a:gd name="T6" fmla="*/ 44 w 55"/>
                <a:gd name="T7" fmla="*/ 62 h 62"/>
                <a:gd name="T8" fmla="*/ 47 w 55"/>
                <a:gd name="T9" fmla="*/ 27 h 62"/>
                <a:gd name="T10" fmla="*/ 48 w 55"/>
                <a:gd name="T11" fmla="*/ 22 h 62"/>
                <a:gd name="T12" fmla="*/ 33 w 55"/>
                <a:gd name="T13" fmla="*/ 7 h 62"/>
                <a:gd name="T14" fmla="*/ 11 w 55"/>
                <a:gd name="T15" fmla="*/ 28 h 62"/>
                <a:gd name="T16" fmla="*/ 8 w 55"/>
                <a:gd name="T17" fmla="*/ 62 h 62"/>
                <a:gd name="T18" fmla="*/ 0 w 55"/>
                <a:gd name="T19" fmla="*/ 62 h 62"/>
                <a:gd name="T20" fmla="*/ 6 w 55"/>
                <a:gd name="T21" fmla="*/ 2 h 62"/>
                <a:gd name="T22" fmla="*/ 13 w 55"/>
                <a:gd name="T23" fmla="*/ 2 h 62"/>
                <a:gd name="T24" fmla="*/ 13 w 55"/>
                <a:gd name="T25" fmla="*/ 12 h 62"/>
                <a:gd name="T26" fmla="*/ 13 w 55"/>
                <a:gd name="T27" fmla="*/ 12 h 62"/>
                <a:gd name="T28" fmla="*/ 36 w 55"/>
                <a:gd name="T29" fmla="*/ 0 h 62"/>
                <a:gd name="T30" fmla="*/ 55 w 55"/>
                <a:gd name="T31"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62">
                  <a:moveTo>
                    <a:pt x="55" y="20"/>
                  </a:moveTo>
                  <a:cubicBezTo>
                    <a:pt x="55" y="22"/>
                    <a:pt x="55" y="23"/>
                    <a:pt x="55" y="24"/>
                  </a:cubicBezTo>
                  <a:cubicBezTo>
                    <a:pt x="51" y="62"/>
                    <a:pt x="51" y="62"/>
                    <a:pt x="51" y="62"/>
                  </a:cubicBezTo>
                  <a:cubicBezTo>
                    <a:pt x="44" y="62"/>
                    <a:pt x="44" y="62"/>
                    <a:pt x="44" y="62"/>
                  </a:cubicBezTo>
                  <a:cubicBezTo>
                    <a:pt x="47" y="27"/>
                    <a:pt x="47" y="27"/>
                    <a:pt x="47" y="27"/>
                  </a:cubicBezTo>
                  <a:cubicBezTo>
                    <a:pt x="47" y="25"/>
                    <a:pt x="48" y="24"/>
                    <a:pt x="48" y="22"/>
                  </a:cubicBezTo>
                  <a:cubicBezTo>
                    <a:pt x="48" y="11"/>
                    <a:pt x="43" y="7"/>
                    <a:pt x="33" y="7"/>
                  </a:cubicBezTo>
                  <a:cubicBezTo>
                    <a:pt x="22" y="7"/>
                    <a:pt x="13" y="14"/>
                    <a:pt x="11" y="28"/>
                  </a:cubicBezTo>
                  <a:cubicBezTo>
                    <a:pt x="8" y="62"/>
                    <a:pt x="8" y="62"/>
                    <a:pt x="8" y="62"/>
                  </a:cubicBezTo>
                  <a:cubicBezTo>
                    <a:pt x="0" y="62"/>
                    <a:pt x="0" y="62"/>
                    <a:pt x="0" y="62"/>
                  </a:cubicBezTo>
                  <a:cubicBezTo>
                    <a:pt x="6" y="2"/>
                    <a:pt x="6" y="2"/>
                    <a:pt x="6" y="2"/>
                  </a:cubicBezTo>
                  <a:cubicBezTo>
                    <a:pt x="13" y="2"/>
                    <a:pt x="13" y="2"/>
                    <a:pt x="13" y="2"/>
                  </a:cubicBezTo>
                  <a:cubicBezTo>
                    <a:pt x="13" y="12"/>
                    <a:pt x="13" y="12"/>
                    <a:pt x="13" y="12"/>
                  </a:cubicBezTo>
                  <a:cubicBezTo>
                    <a:pt x="13" y="12"/>
                    <a:pt x="13" y="12"/>
                    <a:pt x="13" y="12"/>
                  </a:cubicBezTo>
                  <a:cubicBezTo>
                    <a:pt x="18" y="5"/>
                    <a:pt x="26" y="0"/>
                    <a:pt x="36" y="0"/>
                  </a:cubicBezTo>
                  <a:cubicBezTo>
                    <a:pt x="48" y="0"/>
                    <a:pt x="55" y="7"/>
                    <a:pt x="5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525"/>
            <p:cNvSpPr>
              <a:spLocks noEditPoints="1"/>
            </p:cNvSpPr>
            <p:nvPr userDrawn="1"/>
          </p:nvSpPr>
          <p:spPr bwMode="auto">
            <a:xfrm>
              <a:off x="-1980" y="7916"/>
              <a:ext cx="122" cy="126"/>
            </a:xfrm>
            <a:custGeom>
              <a:avLst/>
              <a:gdLst>
                <a:gd name="T0" fmla="*/ 0 w 62"/>
                <a:gd name="T1" fmla="*/ 36 h 64"/>
                <a:gd name="T2" fmla="*/ 34 w 62"/>
                <a:gd name="T3" fmla="*/ 0 h 64"/>
                <a:gd name="T4" fmla="*/ 62 w 62"/>
                <a:gd name="T5" fmla="*/ 28 h 64"/>
                <a:gd name="T6" fmla="*/ 28 w 62"/>
                <a:gd name="T7" fmla="*/ 64 h 64"/>
                <a:gd name="T8" fmla="*/ 0 w 62"/>
                <a:gd name="T9" fmla="*/ 36 h 64"/>
                <a:gd name="T10" fmla="*/ 54 w 62"/>
                <a:gd name="T11" fmla="*/ 28 h 64"/>
                <a:gd name="T12" fmla="*/ 34 w 62"/>
                <a:gd name="T13" fmla="*/ 7 h 64"/>
                <a:gd name="T14" fmla="*/ 8 w 62"/>
                <a:gd name="T15" fmla="*/ 35 h 64"/>
                <a:gd name="T16" fmla="*/ 28 w 62"/>
                <a:gd name="T17" fmla="*/ 57 h 64"/>
                <a:gd name="T18" fmla="*/ 54 w 62"/>
                <a:gd name="T19" fmla="*/ 2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4">
                  <a:moveTo>
                    <a:pt x="0" y="36"/>
                  </a:moveTo>
                  <a:cubicBezTo>
                    <a:pt x="0" y="16"/>
                    <a:pt x="14" y="0"/>
                    <a:pt x="34" y="0"/>
                  </a:cubicBezTo>
                  <a:cubicBezTo>
                    <a:pt x="50" y="0"/>
                    <a:pt x="62" y="11"/>
                    <a:pt x="62" y="28"/>
                  </a:cubicBezTo>
                  <a:cubicBezTo>
                    <a:pt x="62" y="47"/>
                    <a:pt x="47" y="64"/>
                    <a:pt x="28" y="64"/>
                  </a:cubicBezTo>
                  <a:cubicBezTo>
                    <a:pt x="11" y="64"/>
                    <a:pt x="0" y="52"/>
                    <a:pt x="0" y="36"/>
                  </a:cubicBezTo>
                  <a:close/>
                  <a:moveTo>
                    <a:pt x="54" y="28"/>
                  </a:moveTo>
                  <a:cubicBezTo>
                    <a:pt x="54" y="15"/>
                    <a:pt x="46" y="7"/>
                    <a:pt x="34" y="7"/>
                  </a:cubicBezTo>
                  <a:cubicBezTo>
                    <a:pt x="18" y="7"/>
                    <a:pt x="8" y="20"/>
                    <a:pt x="8" y="35"/>
                  </a:cubicBezTo>
                  <a:cubicBezTo>
                    <a:pt x="8" y="49"/>
                    <a:pt x="16" y="57"/>
                    <a:pt x="28" y="57"/>
                  </a:cubicBezTo>
                  <a:cubicBezTo>
                    <a:pt x="43" y="57"/>
                    <a:pt x="54" y="44"/>
                    <a:pt x="5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526"/>
            <p:cNvSpPr>
              <a:spLocks/>
            </p:cNvSpPr>
            <p:nvPr userDrawn="1"/>
          </p:nvSpPr>
          <p:spPr bwMode="auto">
            <a:xfrm>
              <a:off x="-1832" y="7920"/>
              <a:ext cx="117" cy="118"/>
            </a:xfrm>
            <a:custGeom>
              <a:avLst/>
              <a:gdLst>
                <a:gd name="T0" fmla="*/ 0 w 117"/>
                <a:gd name="T1" fmla="*/ 0 h 118"/>
                <a:gd name="T2" fmla="*/ 16 w 117"/>
                <a:gd name="T3" fmla="*/ 0 h 118"/>
                <a:gd name="T4" fmla="*/ 48 w 117"/>
                <a:gd name="T5" fmla="*/ 100 h 118"/>
                <a:gd name="T6" fmla="*/ 48 w 117"/>
                <a:gd name="T7" fmla="*/ 100 h 118"/>
                <a:gd name="T8" fmla="*/ 101 w 117"/>
                <a:gd name="T9" fmla="*/ 0 h 118"/>
                <a:gd name="T10" fmla="*/ 117 w 117"/>
                <a:gd name="T11" fmla="*/ 0 h 118"/>
                <a:gd name="T12" fmla="*/ 54 w 117"/>
                <a:gd name="T13" fmla="*/ 118 h 118"/>
                <a:gd name="T14" fmla="*/ 40 w 117"/>
                <a:gd name="T15" fmla="*/ 118 h 118"/>
                <a:gd name="T16" fmla="*/ 0 w 117"/>
                <a:gd name="T1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8">
                  <a:moveTo>
                    <a:pt x="0" y="0"/>
                  </a:moveTo>
                  <a:lnTo>
                    <a:pt x="16" y="0"/>
                  </a:lnTo>
                  <a:lnTo>
                    <a:pt x="48" y="100"/>
                  </a:lnTo>
                  <a:lnTo>
                    <a:pt x="48" y="100"/>
                  </a:lnTo>
                  <a:lnTo>
                    <a:pt x="101" y="0"/>
                  </a:lnTo>
                  <a:lnTo>
                    <a:pt x="117" y="0"/>
                  </a:lnTo>
                  <a:lnTo>
                    <a:pt x="54" y="118"/>
                  </a:lnTo>
                  <a:lnTo>
                    <a:pt x="40" y="11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527"/>
            <p:cNvSpPr>
              <a:spLocks noEditPoints="1"/>
            </p:cNvSpPr>
            <p:nvPr userDrawn="1"/>
          </p:nvSpPr>
          <p:spPr bwMode="auto">
            <a:xfrm>
              <a:off x="-1701" y="7916"/>
              <a:ext cx="123" cy="126"/>
            </a:xfrm>
            <a:custGeom>
              <a:avLst/>
              <a:gdLst>
                <a:gd name="T0" fmla="*/ 62 w 62"/>
                <a:gd name="T1" fmla="*/ 2 h 64"/>
                <a:gd name="T2" fmla="*/ 56 w 62"/>
                <a:gd name="T3" fmla="*/ 62 h 64"/>
                <a:gd name="T4" fmla="*/ 49 w 62"/>
                <a:gd name="T5" fmla="*/ 62 h 64"/>
                <a:gd name="T6" fmla="*/ 50 w 62"/>
                <a:gd name="T7" fmla="*/ 52 h 64"/>
                <a:gd name="T8" fmla="*/ 50 w 62"/>
                <a:gd name="T9" fmla="*/ 52 h 64"/>
                <a:gd name="T10" fmla="*/ 26 w 62"/>
                <a:gd name="T11" fmla="*/ 64 h 64"/>
                <a:gd name="T12" fmla="*/ 0 w 62"/>
                <a:gd name="T13" fmla="*/ 36 h 64"/>
                <a:gd name="T14" fmla="*/ 33 w 62"/>
                <a:gd name="T15" fmla="*/ 0 h 64"/>
                <a:gd name="T16" fmla="*/ 54 w 62"/>
                <a:gd name="T17" fmla="*/ 12 h 64"/>
                <a:gd name="T18" fmla="*/ 54 w 62"/>
                <a:gd name="T19" fmla="*/ 12 h 64"/>
                <a:gd name="T20" fmla="*/ 56 w 62"/>
                <a:gd name="T21" fmla="*/ 2 h 64"/>
                <a:gd name="T22" fmla="*/ 62 w 62"/>
                <a:gd name="T23" fmla="*/ 2 h 64"/>
                <a:gd name="T24" fmla="*/ 33 w 62"/>
                <a:gd name="T25" fmla="*/ 7 h 64"/>
                <a:gd name="T26" fmla="*/ 8 w 62"/>
                <a:gd name="T27" fmla="*/ 36 h 64"/>
                <a:gd name="T28" fmla="*/ 28 w 62"/>
                <a:gd name="T29" fmla="*/ 57 h 64"/>
                <a:gd name="T30" fmla="*/ 51 w 62"/>
                <a:gd name="T31" fmla="*/ 37 h 64"/>
                <a:gd name="T32" fmla="*/ 52 w 62"/>
                <a:gd name="T33" fmla="*/ 26 h 64"/>
                <a:gd name="T34" fmla="*/ 33 w 62"/>
                <a:gd name="T35" fmla="*/ 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4">
                  <a:moveTo>
                    <a:pt x="62" y="2"/>
                  </a:moveTo>
                  <a:cubicBezTo>
                    <a:pt x="56" y="62"/>
                    <a:pt x="56" y="62"/>
                    <a:pt x="56" y="62"/>
                  </a:cubicBezTo>
                  <a:cubicBezTo>
                    <a:pt x="49" y="62"/>
                    <a:pt x="49" y="62"/>
                    <a:pt x="49" y="62"/>
                  </a:cubicBezTo>
                  <a:cubicBezTo>
                    <a:pt x="50" y="52"/>
                    <a:pt x="50" y="52"/>
                    <a:pt x="50" y="52"/>
                  </a:cubicBezTo>
                  <a:cubicBezTo>
                    <a:pt x="50" y="52"/>
                    <a:pt x="50" y="52"/>
                    <a:pt x="50" y="52"/>
                  </a:cubicBezTo>
                  <a:cubicBezTo>
                    <a:pt x="45" y="59"/>
                    <a:pt x="36" y="64"/>
                    <a:pt x="26" y="64"/>
                  </a:cubicBezTo>
                  <a:cubicBezTo>
                    <a:pt x="11" y="64"/>
                    <a:pt x="0" y="53"/>
                    <a:pt x="0" y="36"/>
                  </a:cubicBezTo>
                  <a:cubicBezTo>
                    <a:pt x="0" y="16"/>
                    <a:pt x="14" y="0"/>
                    <a:pt x="33" y="0"/>
                  </a:cubicBezTo>
                  <a:cubicBezTo>
                    <a:pt x="42" y="0"/>
                    <a:pt x="50" y="5"/>
                    <a:pt x="54" y="12"/>
                  </a:cubicBezTo>
                  <a:cubicBezTo>
                    <a:pt x="54" y="12"/>
                    <a:pt x="54" y="12"/>
                    <a:pt x="54" y="12"/>
                  </a:cubicBezTo>
                  <a:cubicBezTo>
                    <a:pt x="56" y="2"/>
                    <a:pt x="56" y="2"/>
                    <a:pt x="56" y="2"/>
                  </a:cubicBezTo>
                  <a:lnTo>
                    <a:pt x="62" y="2"/>
                  </a:lnTo>
                  <a:close/>
                  <a:moveTo>
                    <a:pt x="33" y="7"/>
                  </a:moveTo>
                  <a:cubicBezTo>
                    <a:pt x="18" y="7"/>
                    <a:pt x="8" y="20"/>
                    <a:pt x="8" y="36"/>
                  </a:cubicBezTo>
                  <a:cubicBezTo>
                    <a:pt x="8" y="49"/>
                    <a:pt x="16" y="57"/>
                    <a:pt x="28" y="57"/>
                  </a:cubicBezTo>
                  <a:cubicBezTo>
                    <a:pt x="40" y="57"/>
                    <a:pt x="50" y="49"/>
                    <a:pt x="51" y="37"/>
                  </a:cubicBezTo>
                  <a:cubicBezTo>
                    <a:pt x="52" y="26"/>
                    <a:pt x="52" y="26"/>
                    <a:pt x="52" y="26"/>
                  </a:cubicBezTo>
                  <a:cubicBezTo>
                    <a:pt x="53" y="15"/>
                    <a:pt x="45" y="7"/>
                    <a:pt x="3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528"/>
            <p:cNvSpPr>
              <a:spLocks/>
            </p:cNvSpPr>
            <p:nvPr userDrawn="1"/>
          </p:nvSpPr>
          <p:spPr bwMode="auto">
            <a:xfrm>
              <a:off x="-1549" y="7889"/>
              <a:ext cx="76" cy="153"/>
            </a:xfrm>
            <a:custGeom>
              <a:avLst/>
              <a:gdLst>
                <a:gd name="T0" fmla="*/ 16 w 38"/>
                <a:gd name="T1" fmla="*/ 56 h 78"/>
                <a:gd name="T2" fmla="*/ 27 w 38"/>
                <a:gd name="T3" fmla="*/ 71 h 78"/>
                <a:gd name="T4" fmla="*/ 33 w 38"/>
                <a:gd name="T5" fmla="*/ 70 h 78"/>
                <a:gd name="T6" fmla="*/ 32 w 38"/>
                <a:gd name="T7" fmla="*/ 77 h 78"/>
                <a:gd name="T8" fmla="*/ 25 w 38"/>
                <a:gd name="T9" fmla="*/ 78 h 78"/>
                <a:gd name="T10" fmla="*/ 8 w 38"/>
                <a:gd name="T11" fmla="*/ 61 h 78"/>
                <a:gd name="T12" fmla="*/ 8 w 38"/>
                <a:gd name="T13" fmla="*/ 56 h 78"/>
                <a:gd name="T14" fmla="*/ 12 w 38"/>
                <a:gd name="T15" fmla="*/ 22 h 78"/>
                <a:gd name="T16" fmla="*/ 0 w 38"/>
                <a:gd name="T17" fmla="*/ 22 h 78"/>
                <a:gd name="T18" fmla="*/ 0 w 38"/>
                <a:gd name="T19" fmla="*/ 16 h 78"/>
                <a:gd name="T20" fmla="*/ 12 w 38"/>
                <a:gd name="T21" fmla="*/ 16 h 78"/>
                <a:gd name="T22" fmla="*/ 14 w 38"/>
                <a:gd name="T23" fmla="*/ 0 h 78"/>
                <a:gd name="T24" fmla="*/ 21 w 38"/>
                <a:gd name="T25" fmla="*/ 0 h 78"/>
                <a:gd name="T26" fmla="*/ 20 w 38"/>
                <a:gd name="T27" fmla="*/ 16 h 78"/>
                <a:gd name="T28" fmla="*/ 38 w 38"/>
                <a:gd name="T29" fmla="*/ 16 h 78"/>
                <a:gd name="T30" fmla="*/ 38 w 38"/>
                <a:gd name="T31" fmla="*/ 22 h 78"/>
                <a:gd name="T32" fmla="*/ 19 w 38"/>
                <a:gd name="T33" fmla="*/ 22 h 78"/>
                <a:gd name="T34" fmla="*/ 16 w 38"/>
                <a:gd name="T35" fmla="*/ 5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78">
                  <a:moveTo>
                    <a:pt x="16" y="56"/>
                  </a:moveTo>
                  <a:cubicBezTo>
                    <a:pt x="14" y="67"/>
                    <a:pt x="18" y="71"/>
                    <a:pt x="27" y="71"/>
                  </a:cubicBezTo>
                  <a:cubicBezTo>
                    <a:pt x="29" y="71"/>
                    <a:pt x="31" y="71"/>
                    <a:pt x="33" y="70"/>
                  </a:cubicBezTo>
                  <a:cubicBezTo>
                    <a:pt x="32" y="77"/>
                    <a:pt x="32" y="77"/>
                    <a:pt x="32" y="77"/>
                  </a:cubicBezTo>
                  <a:cubicBezTo>
                    <a:pt x="31" y="77"/>
                    <a:pt x="28" y="78"/>
                    <a:pt x="25" y="78"/>
                  </a:cubicBezTo>
                  <a:cubicBezTo>
                    <a:pt x="14" y="78"/>
                    <a:pt x="8" y="73"/>
                    <a:pt x="8" y="61"/>
                  </a:cubicBezTo>
                  <a:cubicBezTo>
                    <a:pt x="8" y="59"/>
                    <a:pt x="8" y="58"/>
                    <a:pt x="8" y="56"/>
                  </a:cubicBezTo>
                  <a:cubicBezTo>
                    <a:pt x="12" y="22"/>
                    <a:pt x="12" y="22"/>
                    <a:pt x="12" y="22"/>
                  </a:cubicBezTo>
                  <a:cubicBezTo>
                    <a:pt x="0" y="22"/>
                    <a:pt x="0" y="22"/>
                    <a:pt x="0" y="22"/>
                  </a:cubicBezTo>
                  <a:cubicBezTo>
                    <a:pt x="0" y="16"/>
                    <a:pt x="0" y="16"/>
                    <a:pt x="0" y="16"/>
                  </a:cubicBezTo>
                  <a:cubicBezTo>
                    <a:pt x="12" y="16"/>
                    <a:pt x="12" y="16"/>
                    <a:pt x="12" y="16"/>
                  </a:cubicBezTo>
                  <a:cubicBezTo>
                    <a:pt x="14" y="0"/>
                    <a:pt x="14" y="0"/>
                    <a:pt x="14" y="0"/>
                  </a:cubicBezTo>
                  <a:cubicBezTo>
                    <a:pt x="21" y="0"/>
                    <a:pt x="21" y="0"/>
                    <a:pt x="21" y="0"/>
                  </a:cubicBezTo>
                  <a:cubicBezTo>
                    <a:pt x="20" y="16"/>
                    <a:pt x="20" y="16"/>
                    <a:pt x="20" y="16"/>
                  </a:cubicBezTo>
                  <a:cubicBezTo>
                    <a:pt x="38" y="16"/>
                    <a:pt x="38" y="16"/>
                    <a:pt x="38" y="16"/>
                  </a:cubicBezTo>
                  <a:cubicBezTo>
                    <a:pt x="38" y="22"/>
                    <a:pt x="38" y="22"/>
                    <a:pt x="38" y="22"/>
                  </a:cubicBezTo>
                  <a:cubicBezTo>
                    <a:pt x="19" y="22"/>
                    <a:pt x="19" y="22"/>
                    <a:pt x="19" y="22"/>
                  </a:cubicBezTo>
                  <a:lnTo>
                    <a:pt x="16"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529"/>
            <p:cNvSpPr>
              <a:spLocks noEditPoints="1"/>
            </p:cNvSpPr>
            <p:nvPr userDrawn="1"/>
          </p:nvSpPr>
          <p:spPr bwMode="auto">
            <a:xfrm>
              <a:off x="-1449" y="7871"/>
              <a:ext cx="35" cy="167"/>
            </a:xfrm>
            <a:custGeom>
              <a:avLst/>
              <a:gdLst>
                <a:gd name="T0" fmla="*/ 6 w 18"/>
                <a:gd name="T1" fmla="*/ 25 h 85"/>
                <a:gd name="T2" fmla="*/ 14 w 18"/>
                <a:gd name="T3" fmla="*/ 25 h 85"/>
                <a:gd name="T4" fmla="*/ 7 w 18"/>
                <a:gd name="T5" fmla="*/ 85 h 85"/>
                <a:gd name="T6" fmla="*/ 0 w 18"/>
                <a:gd name="T7" fmla="*/ 85 h 85"/>
                <a:gd name="T8" fmla="*/ 6 w 18"/>
                <a:gd name="T9" fmla="*/ 25 h 85"/>
                <a:gd name="T10" fmla="*/ 6 w 18"/>
                <a:gd name="T11" fmla="*/ 7 h 85"/>
                <a:gd name="T12" fmla="*/ 12 w 18"/>
                <a:gd name="T13" fmla="*/ 0 h 85"/>
                <a:gd name="T14" fmla="*/ 18 w 18"/>
                <a:gd name="T15" fmla="*/ 5 h 85"/>
                <a:gd name="T16" fmla="*/ 11 w 18"/>
                <a:gd name="T17" fmla="*/ 12 h 85"/>
                <a:gd name="T18" fmla="*/ 6 w 18"/>
                <a:gd name="T19"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85">
                  <a:moveTo>
                    <a:pt x="6" y="25"/>
                  </a:moveTo>
                  <a:cubicBezTo>
                    <a:pt x="14" y="25"/>
                    <a:pt x="14" y="25"/>
                    <a:pt x="14" y="25"/>
                  </a:cubicBezTo>
                  <a:cubicBezTo>
                    <a:pt x="7" y="85"/>
                    <a:pt x="7" y="85"/>
                    <a:pt x="7" y="85"/>
                  </a:cubicBezTo>
                  <a:cubicBezTo>
                    <a:pt x="0" y="85"/>
                    <a:pt x="0" y="85"/>
                    <a:pt x="0" y="85"/>
                  </a:cubicBezTo>
                  <a:lnTo>
                    <a:pt x="6" y="25"/>
                  </a:lnTo>
                  <a:close/>
                  <a:moveTo>
                    <a:pt x="6" y="7"/>
                  </a:moveTo>
                  <a:cubicBezTo>
                    <a:pt x="6" y="3"/>
                    <a:pt x="9" y="0"/>
                    <a:pt x="12" y="0"/>
                  </a:cubicBezTo>
                  <a:cubicBezTo>
                    <a:pt x="15" y="0"/>
                    <a:pt x="18" y="2"/>
                    <a:pt x="18" y="5"/>
                  </a:cubicBezTo>
                  <a:cubicBezTo>
                    <a:pt x="18" y="9"/>
                    <a:pt x="15" y="12"/>
                    <a:pt x="11" y="12"/>
                  </a:cubicBezTo>
                  <a:cubicBezTo>
                    <a:pt x="8" y="12"/>
                    <a:pt x="6" y="10"/>
                    <a:pt x="6"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530"/>
            <p:cNvSpPr>
              <a:spLocks/>
            </p:cNvSpPr>
            <p:nvPr userDrawn="1"/>
          </p:nvSpPr>
          <p:spPr bwMode="auto">
            <a:xfrm>
              <a:off x="-1394" y="7920"/>
              <a:ext cx="117" cy="118"/>
            </a:xfrm>
            <a:custGeom>
              <a:avLst/>
              <a:gdLst>
                <a:gd name="T0" fmla="*/ 0 w 117"/>
                <a:gd name="T1" fmla="*/ 0 h 118"/>
                <a:gd name="T2" fmla="*/ 16 w 117"/>
                <a:gd name="T3" fmla="*/ 0 h 118"/>
                <a:gd name="T4" fmla="*/ 48 w 117"/>
                <a:gd name="T5" fmla="*/ 100 h 118"/>
                <a:gd name="T6" fmla="*/ 48 w 117"/>
                <a:gd name="T7" fmla="*/ 100 h 118"/>
                <a:gd name="T8" fmla="*/ 101 w 117"/>
                <a:gd name="T9" fmla="*/ 0 h 118"/>
                <a:gd name="T10" fmla="*/ 117 w 117"/>
                <a:gd name="T11" fmla="*/ 0 h 118"/>
                <a:gd name="T12" fmla="*/ 53 w 117"/>
                <a:gd name="T13" fmla="*/ 118 h 118"/>
                <a:gd name="T14" fmla="*/ 40 w 117"/>
                <a:gd name="T15" fmla="*/ 118 h 118"/>
                <a:gd name="T16" fmla="*/ 0 w 117"/>
                <a:gd name="T1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8">
                  <a:moveTo>
                    <a:pt x="0" y="0"/>
                  </a:moveTo>
                  <a:lnTo>
                    <a:pt x="16" y="0"/>
                  </a:lnTo>
                  <a:lnTo>
                    <a:pt x="48" y="100"/>
                  </a:lnTo>
                  <a:lnTo>
                    <a:pt x="48" y="100"/>
                  </a:lnTo>
                  <a:lnTo>
                    <a:pt x="101" y="0"/>
                  </a:lnTo>
                  <a:lnTo>
                    <a:pt x="117" y="0"/>
                  </a:lnTo>
                  <a:lnTo>
                    <a:pt x="53" y="118"/>
                  </a:lnTo>
                  <a:lnTo>
                    <a:pt x="40" y="11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531"/>
            <p:cNvSpPr>
              <a:spLocks noEditPoints="1"/>
            </p:cNvSpPr>
            <p:nvPr userDrawn="1"/>
          </p:nvSpPr>
          <p:spPr bwMode="auto">
            <a:xfrm>
              <a:off x="-1263" y="7916"/>
              <a:ext cx="117" cy="126"/>
            </a:xfrm>
            <a:custGeom>
              <a:avLst/>
              <a:gdLst>
                <a:gd name="T0" fmla="*/ 8 w 59"/>
                <a:gd name="T1" fmla="*/ 33 h 64"/>
                <a:gd name="T2" fmla="*/ 8 w 59"/>
                <a:gd name="T3" fmla="*/ 36 h 64"/>
                <a:gd name="T4" fmla="*/ 28 w 59"/>
                <a:gd name="T5" fmla="*/ 57 h 64"/>
                <a:gd name="T6" fmla="*/ 49 w 59"/>
                <a:gd name="T7" fmla="*/ 45 h 64"/>
                <a:gd name="T8" fmla="*/ 56 w 59"/>
                <a:gd name="T9" fmla="*/ 47 h 64"/>
                <a:gd name="T10" fmla="*/ 27 w 59"/>
                <a:gd name="T11" fmla="*/ 64 h 64"/>
                <a:gd name="T12" fmla="*/ 0 w 59"/>
                <a:gd name="T13" fmla="*/ 37 h 64"/>
                <a:gd name="T14" fmla="*/ 34 w 59"/>
                <a:gd name="T15" fmla="*/ 0 h 64"/>
                <a:gd name="T16" fmla="*/ 59 w 59"/>
                <a:gd name="T17" fmla="*/ 26 h 64"/>
                <a:gd name="T18" fmla="*/ 58 w 59"/>
                <a:gd name="T19" fmla="*/ 33 h 64"/>
                <a:gd name="T20" fmla="*/ 8 w 59"/>
                <a:gd name="T21" fmla="*/ 33 h 64"/>
                <a:gd name="T22" fmla="*/ 9 w 59"/>
                <a:gd name="T23" fmla="*/ 27 h 64"/>
                <a:gd name="T24" fmla="*/ 51 w 59"/>
                <a:gd name="T25" fmla="*/ 27 h 64"/>
                <a:gd name="T26" fmla="*/ 51 w 59"/>
                <a:gd name="T27" fmla="*/ 26 h 64"/>
                <a:gd name="T28" fmla="*/ 33 w 59"/>
                <a:gd name="T29" fmla="*/ 7 h 64"/>
                <a:gd name="T30" fmla="*/ 9 w 59"/>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4">
                  <a:moveTo>
                    <a:pt x="8" y="33"/>
                  </a:moveTo>
                  <a:cubicBezTo>
                    <a:pt x="8" y="34"/>
                    <a:pt x="8" y="35"/>
                    <a:pt x="8" y="36"/>
                  </a:cubicBezTo>
                  <a:cubicBezTo>
                    <a:pt x="8" y="50"/>
                    <a:pt x="16" y="57"/>
                    <a:pt x="28" y="57"/>
                  </a:cubicBezTo>
                  <a:cubicBezTo>
                    <a:pt x="37" y="57"/>
                    <a:pt x="44" y="53"/>
                    <a:pt x="49" y="45"/>
                  </a:cubicBezTo>
                  <a:cubicBezTo>
                    <a:pt x="56" y="47"/>
                    <a:pt x="56" y="47"/>
                    <a:pt x="56" y="47"/>
                  </a:cubicBezTo>
                  <a:cubicBezTo>
                    <a:pt x="51" y="57"/>
                    <a:pt x="40" y="64"/>
                    <a:pt x="27" y="64"/>
                  </a:cubicBezTo>
                  <a:cubicBezTo>
                    <a:pt x="11" y="64"/>
                    <a:pt x="0" y="53"/>
                    <a:pt x="0" y="37"/>
                  </a:cubicBezTo>
                  <a:cubicBezTo>
                    <a:pt x="0" y="17"/>
                    <a:pt x="14" y="0"/>
                    <a:pt x="34" y="0"/>
                  </a:cubicBezTo>
                  <a:cubicBezTo>
                    <a:pt x="49" y="0"/>
                    <a:pt x="59" y="10"/>
                    <a:pt x="59" y="26"/>
                  </a:cubicBezTo>
                  <a:cubicBezTo>
                    <a:pt x="59" y="28"/>
                    <a:pt x="58" y="31"/>
                    <a:pt x="58"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2" y="15"/>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532"/>
            <p:cNvSpPr>
              <a:spLocks/>
            </p:cNvSpPr>
            <p:nvPr userDrawn="1"/>
          </p:nvSpPr>
          <p:spPr bwMode="auto">
            <a:xfrm>
              <a:off x="-1051" y="7962"/>
              <a:ext cx="79" cy="13"/>
            </a:xfrm>
            <a:custGeom>
              <a:avLst/>
              <a:gdLst>
                <a:gd name="T0" fmla="*/ 2 w 79"/>
                <a:gd name="T1" fmla="*/ 0 h 13"/>
                <a:gd name="T2" fmla="*/ 79 w 79"/>
                <a:gd name="T3" fmla="*/ 0 h 13"/>
                <a:gd name="T4" fmla="*/ 77 w 79"/>
                <a:gd name="T5" fmla="*/ 13 h 13"/>
                <a:gd name="T6" fmla="*/ 0 w 79"/>
                <a:gd name="T7" fmla="*/ 13 h 13"/>
                <a:gd name="T8" fmla="*/ 2 w 79"/>
                <a:gd name="T9" fmla="*/ 0 h 13"/>
              </a:gdLst>
              <a:ahLst/>
              <a:cxnLst>
                <a:cxn ang="0">
                  <a:pos x="T0" y="T1"/>
                </a:cxn>
                <a:cxn ang="0">
                  <a:pos x="T2" y="T3"/>
                </a:cxn>
                <a:cxn ang="0">
                  <a:pos x="T4" y="T5"/>
                </a:cxn>
                <a:cxn ang="0">
                  <a:pos x="T6" y="T7"/>
                </a:cxn>
                <a:cxn ang="0">
                  <a:pos x="T8" y="T9"/>
                </a:cxn>
              </a:cxnLst>
              <a:rect l="0" t="0" r="r" b="b"/>
              <a:pathLst>
                <a:path w="79" h="13">
                  <a:moveTo>
                    <a:pt x="2" y="0"/>
                  </a:moveTo>
                  <a:lnTo>
                    <a:pt x="79" y="0"/>
                  </a:lnTo>
                  <a:lnTo>
                    <a:pt x="77" y="13"/>
                  </a:lnTo>
                  <a:lnTo>
                    <a:pt x="0" y="1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533"/>
            <p:cNvSpPr>
              <a:spLocks noEditPoints="1"/>
            </p:cNvSpPr>
            <p:nvPr userDrawn="1"/>
          </p:nvSpPr>
          <p:spPr bwMode="auto">
            <a:xfrm>
              <a:off x="-871" y="7859"/>
              <a:ext cx="129" cy="179"/>
            </a:xfrm>
            <a:custGeom>
              <a:avLst/>
              <a:gdLst>
                <a:gd name="T0" fmla="*/ 64 w 65"/>
                <a:gd name="T1" fmla="*/ 65 h 91"/>
                <a:gd name="T2" fmla="*/ 33 w 65"/>
                <a:gd name="T3" fmla="*/ 91 h 91"/>
                <a:gd name="T4" fmla="*/ 0 w 65"/>
                <a:gd name="T5" fmla="*/ 91 h 91"/>
                <a:gd name="T6" fmla="*/ 9 w 65"/>
                <a:gd name="T7" fmla="*/ 0 h 91"/>
                <a:gd name="T8" fmla="*/ 37 w 65"/>
                <a:gd name="T9" fmla="*/ 0 h 91"/>
                <a:gd name="T10" fmla="*/ 65 w 65"/>
                <a:gd name="T11" fmla="*/ 23 h 91"/>
                <a:gd name="T12" fmla="*/ 49 w 65"/>
                <a:gd name="T13" fmla="*/ 47 h 91"/>
                <a:gd name="T14" fmla="*/ 49 w 65"/>
                <a:gd name="T15" fmla="*/ 47 h 91"/>
                <a:gd name="T16" fmla="*/ 64 w 65"/>
                <a:gd name="T17" fmla="*/ 65 h 91"/>
                <a:gd name="T18" fmla="*/ 56 w 65"/>
                <a:gd name="T19" fmla="*/ 65 h 91"/>
                <a:gd name="T20" fmla="*/ 37 w 65"/>
                <a:gd name="T21" fmla="*/ 51 h 91"/>
                <a:gd name="T22" fmla="*/ 12 w 65"/>
                <a:gd name="T23" fmla="*/ 51 h 91"/>
                <a:gd name="T24" fmla="*/ 9 w 65"/>
                <a:gd name="T25" fmla="*/ 84 h 91"/>
                <a:gd name="T26" fmla="*/ 33 w 65"/>
                <a:gd name="T27" fmla="*/ 84 h 91"/>
                <a:gd name="T28" fmla="*/ 56 w 65"/>
                <a:gd name="T29" fmla="*/ 65 h 91"/>
                <a:gd name="T30" fmla="*/ 37 w 65"/>
                <a:gd name="T31" fmla="*/ 7 h 91"/>
                <a:gd name="T32" fmla="*/ 17 w 65"/>
                <a:gd name="T33" fmla="*/ 7 h 91"/>
                <a:gd name="T34" fmla="*/ 13 w 65"/>
                <a:gd name="T35" fmla="*/ 45 h 91"/>
                <a:gd name="T36" fmla="*/ 33 w 65"/>
                <a:gd name="T37" fmla="*/ 45 h 91"/>
                <a:gd name="T38" fmla="*/ 57 w 65"/>
                <a:gd name="T39" fmla="*/ 23 h 91"/>
                <a:gd name="T40" fmla="*/ 37 w 65"/>
                <a:gd name="T41" fmla="*/ 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91">
                  <a:moveTo>
                    <a:pt x="64" y="65"/>
                  </a:moveTo>
                  <a:cubicBezTo>
                    <a:pt x="64" y="82"/>
                    <a:pt x="51" y="91"/>
                    <a:pt x="33" y="91"/>
                  </a:cubicBezTo>
                  <a:cubicBezTo>
                    <a:pt x="0" y="91"/>
                    <a:pt x="0" y="91"/>
                    <a:pt x="0" y="91"/>
                  </a:cubicBezTo>
                  <a:cubicBezTo>
                    <a:pt x="9" y="0"/>
                    <a:pt x="9" y="0"/>
                    <a:pt x="9" y="0"/>
                  </a:cubicBezTo>
                  <a:cubicBezTo>
                    <a:pt x="37" y="0"/>
                    <a:pt x="37" y="0"/>
                    <a:pt x="37" y="0"/>
                  </a:cubicBezTo>
                  <a:cubicBezTo>
                    <a:pt x="55" y="0"/>
                    <a:pt x="65" y="9"/>
                    <a:pt x="65" y="23"/>
                  </a:cubicBezTo>
                  <a:cubicBezTo>
                    <a:pt x="65" y="35"/>
                    <a:pt x="60" y="43"/>
                    <a:pt x="49" y="47"/>
                  </a:cubicBezTo>
                  <a:cubicBezTo>
                    <a:pt x="49" y="47"/>
                    <a:pt x="49" y="47"/>
                    <a:pt x="49" y="47"/>
                  </a:cubicBezTo>
                  <a:cubicBezTo>
                    <a:pt x="59" y="50"/>
                    <a:pt x="64" y="56"/>
                    <a:pt x="64" y="65"/>
                  </a:cubicBezTo>
                  <a:close/>
                  <a:moveTo>
                    <a:pt x="56" y="65"/>
                  </a:moveTo>
                  <a:cubicBezTo>
                    <a:pt x="56" y="56"/>
                    <a:pt x="50" y="51"/>
                    <a:pt x="37" y="51"/>
                  </a:cubicBezTo>
                  <a:cubicBezTo>
                    <a:pt x="12" y="51"/>
                    <a:pt x="12" y="51"/>
                    <a:pt x="12" y="51"/>
                  </a:cubicBezTo>
                  <a:cubicBezTo>
                    <a:pt x="9" y="84"/>
                    <a:pt x="9" y="84"/>
                    <a:pt x="9" y="84"/>
                  </a:cubicBezTo>
                  <a:cubicBezTo>
                    <a:pt x="33" y="84"/>
                    <a:pt x="33" y="84"/>
                    <a:pt x="33" y="84"/>
                  </a:cubicBezTo>
                  <a:cubicBezTo>
                    <a:pt x="47" y="84"/>
                    <a:pt x="56" y="78"/>
                    <a:pt x="56" y="65"/>
                  </a:cubicBezTo>
                  <a:close/>
                  <a:moveTo>
                    <a:pt x="37" y="7"/>
                  </a:moveTo>
                  <a:cubicBezTo>
                    <a:pt x="17" y="7"/>
                    <a:pt x="17" y="7"/>
                    <a:pt x="17" y="7"/>
                  </a:cubicBezTo>
                  <a:cubicBezTo>
                    <a:pt x="13" y="45"/>
                    <a:pt x="13" y="45"/>
                    <a:pt x="13" y="45"/>
                  </a:cubicBezTo>
                  <a:cubicBezTo>
                    <a:pt x="33" y="45"/>
                    <a:pt x="33" y="45"/>
                    <a:pt x="33" y="45"/>
                  </a:cubicBezTo>
                  <a:cubicBezTo>
                    <a:pt x="48" y="45"/>
                    <a:pt x="57" y="38"/>
                    <a:pt x="57" y="23"/>
                  </a:cubicBezTo>
                  <a:cubicBezTo>
                    <a:pt x="57" y="12"/>
                    <a:pt x="50"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534"/>
            <p:cNvSpPr>
              <a:spLocks noEditPoints="1"/>
            </p:cNvSpPr>
            <p:nvPr userDrawn="1"/>
          </p:nvSpPr>
          <p:spPr bwMode="auto">
            <a:xfrm>
              <a:off x="-711" y="7916"/>
              <a:ext cx="117" cy="126"/>
            </a:xfrm>
            <a:custGeom>
              <a:avLst/>
              <a:gdLst>
                <a:gd name="T0" fmla="*/ 8 w 59"/>
                <a:gd name="T1" fmla="*/ 33 h 64"/>
                <a:gd name="T2" fmla="*/ 7 w 59"/>
                <a:gd name="T3" fmla="*/ 36 h 64"/>
                <a:gd name="T4" fmla="*/ 28 w 59"/>
                <a:gd name="T5" fmla="*/ 57 h 64"/>
                <a:gd name="T6" fmla="*/ 49 w 59"/>
                <a:gd name="T7" fmla="*/ 45 h 64"/>
                <a:gd name="T8" fmla="*/ 55 w 59"/>
                <a:gd name="T9" fmla="*/ 47 h 64"/>
                <a:gd name="T10" fmla="*/ 27 w 59"/>
                <a:gd name="T11" fmla="*/ 64 h 64"/>
                <a:gd name="T12" fmla="*/ 0 w 59"/>
                <a:gd name="T13" fmla="*/ 37 h 64"/>
                <a:gd name="T14" fmla="*/ 34 w 59"/>
                <a:gd name="T15" fmla="*/ 0 h 64"/>
                <a:gd name="T16" fmla="*/ 59 w 59"/>
                <a:gd name="T17" fmla="*/ 26 h 64"/>
                <a:gd name="T18" fmla="*/ 58 w 59"/>
                <a:gd name="T19" fmla="*/ 33 h 64"/>
                <a:gd name="T20" fmla="*/ 8 w 59"/>
                <a:gd name="T21" fmla="*/ 33 h 64"/>
                <a:gd name="T22" fmla="*/ 9 w 59"/>
                <a:gd name="T23" fmla="*/ 27 h 64"/>
                <a:gd name="T24" fmla="*/ 51 w 59"/>
                <a:gd name="T25" fmla="*/ 27 h 64"/>
                <a:gd name="T26" fmla="*/ 51 w 59"/>
                <a:gd name="T27" fmla="*/ 26 h 64"/>
                <a:gd name="T28" fmla="*/ 33 w 59"/>
                <a:gd name="T29" fmla="*/ 7 h 64"/>
                <a:gd name="T30" fmla="*/ 9 w 59"/>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4">
                  <a:moveTo>
                    <a:pt x="8" y="33"/>
                  </a:moveTo>
                  <a:cubicBezTo>
                    <a:pt x="7" y="34"/>
                    <a:pt x="7" y="35"/>
                    <a:pt x="7" y="36"/>
                  </a:cubicBezTo>
                  <a:cubicBezTo>
                    <a:pt x="7" y="50"/>
                    <a:pt x="16" y="57"/>
                    <a:pt x="28" y="57"/>
                  </a:cubicBezTo>
                  <a:cubicBezTo>
                    <a:pt x="36" y="57"/>
                    <a:pt x="44" y="53"/>
                    <a:pt x="49" y="45"/>
                  </a:cubicBezTo>
                  <a:cubicBezTo>
                    <a:pt x="55" y="47"/>
                    <a:pt x="55" y="47"/>
                    <a:pt x="55" y="47"/>
                  </a:cubicBezTo>
                  <a:cubicBezTo>
                    <a:pt x="50" y="57"/>
                    <a:pt x="39" y="64"/>
                    <a:pt x="27" y="64"/>
                  </a:cubicBezTo>
                  <a:cubicBezTo>
                    <a:pt x="11" y="64"/>
                    <a:pt x="0" y="53"/>
                    <a:pt x="0" y="37"/>
                  </a:cubicBezTo>
                  <a:cubicBezTo>
                    <a:pt x="0" y="17"/>
                    <a:pt x="14" y="0"/>
                    <a:pt x="34" y="0"/>
                  </a:cubicBezTo>
                  <a:cubicBezTo>
                    <a:pt x="48" y="0"/>
                    <a:pt x="59" y="10"/>
                    <a:pt x="59" y="26"/>
                  </a:cubicBezTo>
                  <a:cubicBezTo>
                    <a:pt x="59" y="28"/>
                    <a:pt x="58" y="31"/>
                    <a:pt x="58"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1" y="15"/>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535"/>
            <p:cNvSpPr>
              <a:spLocks/>
            </p:cNvSpPr>
            <p:nvPr userDrawn="1"/>
          </p:nvSpPr>
          <p:spPr bwMode="auto">
            <a:xfrm>
              <a:off x="-497" y="7857"/>
              <a:ext cx="173" cy="185"/>
            </a:xfrm>
            <a:custGeom>
              <a:avLst/>
              <a:gdLst>
                <a:gd name="T0" fmla="*/ 47 w 87"/>
                <a:gd name="T1" fmla="*/ 47 h 94"/>
                <a:gd name="T2" fmla="*/ 85 w 87"/>
                <a:gd name="T3" fmla="*/ 47 h 94"/>
                <a:gd name="T4" fmla="*/ 80 w 87"/>
                <a:gd name="T5" fmla="*/ 92 h 94"/>
                <a:gd name="T6" fmla="*/ 74 w 87"/>
                <a:gd name="T7" fmla="*/ 92 h 94"/>
                <a:gd name="T8" fmla="*/ 75 w 87"/>
                <a:gd name="T9" fmla="*/ 74 h 94"/>
                <a:gd name="T10" fmla="*/ 74 w 87"/>
                <a:gd name="T11" fmla="*/ 74 h 94"/>
                <a:gd name="T12" fmla="*/ 39 w 87"/>
                <a:gd name="T13" fmla="*/ 94 h 94"/>
                <a:gd name="T14" fmla="*/ 0 w 87"/>
                <a:gd name="T15" fmla="*/ 53 h 94"/>
                <a:gd name="T16" fmla="*/ 50 w 87"/>
                <a:gd name="T17" fmla="*/ 0 h 94"/>
                <a:gd name="T18" fmla="*/ 87 w 87"/>
                <a:gd name="T19" fmla="*/ 28 h 94"/>
                <a:gd name="T20" fmla="*/ 79 w 87"/>
                <a:gd name="T21" fmla="*/ 30 h 94"/>
                <a:gd name="T22" fmla="*/ 49 w 87"/>
                <a:gd name="T23" fmla="*/ 7 h 94"/>
                <a:gd name="T24" fmla="*/ 8 w 87"/>
                <a:gd name="T25" fmla="*/ 52 h 94"/>
                <a:gd name="T26" fmla="*/ 40 w 87"/>
                <a:gd name="T27" fmla="*/ 86 h 94"/>
                <a:gd name="T28" fmla="*/ 77 w 87"/>
                <a:gd name="T29" fmla="*/ 54 h 94"/>
                <a:gd name="T30" fmla="*/ 46 w 87"/>
                <a:gd name="T31" fmla="*/ 54 h 94"/>
                <a:gd name="T32" fmla="*/ 47 w 87"/>
                <a:gd name="T33" fmla="*/ 4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 h="94">
                  <a:moveTo>
                    <a:pt x="47" y="47"/>
                  </a:moveTo>
                  <a:cubicBezTo>
                    <a:pt x="85" y="47"/>
                    <a:pt x="85" y="47"/>
                    <a:pt x="85" y="47"/>
                  </a:cubicBezTo>
                  <a:cubicBezTo>
                    <a:pt x="80" y="92"/>
                    <a:pt x="80" y="92"/>
                    <a:pt x="80" y="92"/>
                  </a:cubicBezTo>
                  <a:cubicBezTo>
                    <a:pt x="74" y="92"/>
                    <a:pt x="74" y="92"/>
                    <a:pt x="74" y="92"/>
                  </a:cubicBezTo>
                  <a:cubicBezTo>
                    <a:pt x="75" y="74"/>
                    <a:pt x="75" y="74"/>
                    <a:pt x="75" y="74"/>
                  </a:cubicBezTo>
                  <a:cubicBezTo>
                    <a:pt x="74" y="74"/>
                    <a:pt x="74" y="74"/>
                    <a:pt x="74" y="74"/>
                  </a:cubicBezTo>
                  <a:cubicBezTo>
                    <a:pt x="67" y="86"/>
                    <a:pt x="54" y="94"/>
                    <a:pt x="39" y="94"/>
                  </a:cubicBezTo>
                  <a:cubicBezTo>
                    <a:pt x="16" y="94"/>
                    <a:pt x="0" y="77"/>
                    <a:pt x="0" y="53"/>
                  </a:cubicBezTo>
                  <a:cubicBezTo>
                    <a:pt x="0" y="23"/>
                    <a:pt x="21" y="0"/>
                    <a:pt x="50" y="0"/>
                  </a:cubicBezTo>
                  <a:cubicBezTo>
                    <a:pt x="70" y="0"/>
                    <a:pt x="85" y="12"/>
                    <a:pt x="87" y="28"/>
                  </a:cubicBezTo>
                  <a:cubicBezTo>
                    <a:pt x="79" y="30"/>
                    <a:pt x="79" y="30"/>
                    <a:pt x="79" y="30"/>
                  </a:cubicBezTo>
                  <a:cubicBezTo>
                    <a:pt x="77" y="16"/>
                    <a:pt x="66" y="7"/>
                    <a:pt x="49" y="7"/>
                  </a:cubicBezTo>
                  <a:cubicBezTo>
                    <a:pt x="25" y="7"/>
                    <a:pt x="8" y="27"/>
                    <a:pt x="8" y="52"/>
                  </a:cubicBezTo>
                  <a:cubicBezTo>
                    <a:pt x="8" y="74"/>
                    <a:pt x="21" y="86"/>
                    <a:pt x="40" y="86"/>
                  </a:cubicBezTo>
                  <a:cubicBezTo>
                    <a:pt x="58" y="86"/>
                    <a:pt x="73" y="74"/>
                    <a:pt x="77" y="54"/>
                  </a:cubicBezTo>
                  <a:cubicBezTo>
                    <a:pt x="46" y="54"/>
                    <a:pt x="46" y="54"/>
                    <a:pt x="46" y="54"/>
                  </a:cubicBezTo>
                  <a:lnTo>
                    <a:pt x="47"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536"/>
            <p:cNvSpPr>
              <a:spLocks/>
            </p:cNvSpPr>
            <p:nvPr userDrawn="1"/>
          </p:nvSpPr>
          <p:spPr bwMode="auto">
            <a:xfrm>
              <a:off x="-295" y="7918"/>
              <a:ext cx="76" cy="120"/>
            </a:xfrm>
            <a:custGeom>
              <a:avLst/>
              <a:gdLst>
                <a:gd name="T0" fmla="*/ 38 w 38"/>
                <a:gd name="T1" fmla="*/ 1 h 61"/>
                <a:gd name="T2" fmla="*/ 38 w 38"/>
                <a:gd name="T3" fmla="*/ 7 h 61"/>
                <a:gd name="T4" fmla="*/ 32 w 38"/>
                <a:gd name="T5" fmla="*/ 7 h 61"/>
                <a:gd name="T6" fmla="*/ 11 w 38"/>
                <a:gd name="T7" fmla="*/ 29 h 61"/>
                <a:gd name="T8" fmla="*/ 8 w 38"/>
                <a:gd name="T9" fmla="*/ 61 h 61"/>
                <a:gd name="T10" fmla="*/ 0 w 38"/>
                <a:gd name="T11" fmla="*/ 61 h 61"/>
                <a:gd name="T12" fmla="*/ 7 w 38"/>
                <a:gd name="T13" fmla="*/ 1 h 61"/>
                <a:gd name="T14" fmla="*/ 13 w 38"/>
                <a:gd name="T15" fmla="*/ 1 h 61"/>
                <a:gd name="T16" fmla="*/ 13 w 38"/>
                <a:gd name="T17" fmla="*/ 12 h 61"/>
                <a:gd name="T18" fmla="*/ 13 w 38"/>
                <a:gd name="T19" fmla="*/ 12 h 61"/>
                <a:gd name="T20" fmla="*/ 32 w 38"/>
                <a:gd name="T21" fmla="*/ 0 h 61"/>
                <a:gd name="T22" fmla="*/ 38 w 38"/>
                <a:gd name="T23" fmla="*/ 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61">
                  <a:moveTo>
                    <a:pt x="38" y="1"/>
                  </a:moveTo>
                  <a:cubicBezTo>
                    <a:pt x="38" y="7"/>
                    <a:pt x="38" y="7"/>
                    <a:pt x="38" y="7"/>
                  </a:cubicBezTo>
                  <a:cubicBezTo>
                    <a:pt x="36" y="7"/>
                    <a:pt x="34" y="7"/>
                    <a:pt x="32" y="7"/>
                  </a:cubicBezTo>
                  <a:cubicBezTo>
                    <a:pt x="21" y="7"/>
                    <a:pt x="13" y="14"/>
                    <a:pt x="11" y="29"/>
                  </a:cubicBezTo>
                  <a:cubicBezTo>
                    <a:pt x="8" y="61"/>
                    <a:pt x="8" y="61"/>
                    <a:pt x="8" y="61"/>
                  </a:cubicBezTo>
                  <a:cubicBezTo>
                    <a:pt x="0" y="61"/>
                    <a:pt x="0" y="61"/>
                    <a:pt x="0" y="61"/>
                  </a:cubicBezTo>
                  <a:cubicBezTo>
                    <a:pt x="7" y="1"/>
                    <a:pt x="7" y="1"/>
                    <a:pt x="7" y="1"/>
                  </a:cubicBezTo>
                  <a:cubicBezTo>
                    <a:pt x="13" y="1"/>
                    <a:pt x="13" y="1"/>
                    <a:pt x="13" y="1"/>
                  </a:cubicBezTo>
                  <a:cubicBezTo>
                    <a:pt x="13" y="12"/>
                    <a:pt x="13" y="12"/>
                    <a:pt x="13" y="12"/>
                  </a:cubicBezTo>
                  <a:cubicBezTo>
                    <a:pt x="13" y="12"/>
                    <a:pt x="13" y="12"/>
                    <a:pt x="13" y="12"/>
                  </a:cubicBezTo>
                  <a:cubicBezTo>
                    <a:pt x="17" y="4"/>
                    <a:pt x="25" y="0"/>
                    <a:pt x="32" y="0"/>
                  </a:cubicBezTo>
                  <a:cubicBezTo>
                    <a:pt x="34" y="0"/>
                    <a:pt x="37" y="0"/>
                    <a:pt x="3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537"/>
            <p:cNvSpPr>
              <a:spLocks noEditPoints="1"/>
            </p:cNvSpPr>
            <p:nvPr userDrawn="1"/>
          </p:nvSpPr>
          <p:spPr bwMode="auto">
            <a:xfrm>
              <a:off x="-202" y="7916"/>
              <a:ext cx="117" cy="126"/>
            </a:xfrm>
            <a:custGeom>
              <a:avLst/>
              <a:gdLst>
                <a:gd name="T0" fmla="*/ 8 w 59"/>
                <a:gd name="T1" fmla="*/ 33 h 64"/>
                <a:gd name="T2" fmla="*/ 8 w 59"/>
                <a:gd name="T3" fmla="*/ 36 h 64"/>
                <a:gd name="T4" fmla="*/ 28 w 59"/>
                <a:gd name="T5" fmla="*/ 57 h 64"/>
                <a:gd name="T6" fmla="*/ 49 w 59"/>
                <a:gd name="T7" fmla="*/ 45 h 64"/>
                <a:gd name="T8" fmla="*/ 56 w 59"/>
                <a:gd name="T9" fmla="*/ 47 h 64"/>
                <a:gd name="T10" fmla="*/ 27 w 59"/>
                <a:gd name="T11" fmla="*/ 64 h 64"/>
                <a:gd name="T12" fmla="*/ 0 w 59"/>
                <a:gd name="T13" fmla="*/ 37 h 64"/>
                <a:gd name="T14" fmla="*/ 34 w 59"/>
                <a:gd name="T15" fmla="*/ 0 h 64"/>
                <a:gd name="T16" fmla="*/ 59 w 59"/>
                <a:gd name="T17" fmla="*/ 26 h 64"/>
                <a:gd name="T18" fmla="*/ 58 w 59"/>
                <a:gd name="T19" fmla="*/ 33 h 64"/>
                <a:gd name="T20" fmla="*/ 8 w 59"/>
                <a:gd name="T21" fmla="*/ 33 h 64"/>
                <a:gd name="T22" fmla="*/ 9 w 59"/>
                <a:gd name="T23" fmla="*/ 27 h 64"/>
                <a:gd name="T24" fmla="*/ 51 w 59"/>
                <a:gd name="T25" fmla="*/ 27 h 64"/>
                <a:gd name="T26" fmla="*/ 51 w 59"/>
                <a:gd name="T27" fmla="*/ 26 h 64"/>
                <a:gd name="T28" fmla="*/ 33 w 59"/>
                <a:gd name="T29" fmla="*/ 7 h 64"/>
                <a:gd name="T30" fmla="*/ 9 w 59"/>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4">
                  <a:moveTo>
                    <a:pt x="8" y="33"/>
                  </a:moveTo>
                  <a:cubicBezTo>
                    <a:pt x="8" y="34"/>
                    <a:pt x="8" y="35"/>
                    <a:pt x="8" y="36"/>
                  </a:cubicBezTo>
                  <a:cubicBezTo>
                    <a:pt x="8" y="50"/>
                    <a:pt x="16" y="57"/>
                    <a:pt x="28" y="57"/>
                  </a:cubicBezTo>
                  <a:cubicBezTo>
                    <a:pt x="36" y="57"/>
                    <a:pt x="44" y="53"/>
                    <a:pt x="49" y="45"/>
                  </a:cubicBezTo>
                  <a:cubicBezTo>
                    <a:pt x="56" y="47"/>
                    <a:pt x="56" y="47"/>
                    <a:pt x="56" y="47"/>
                  </a:cubicBezTo>
                  <a:cubicBezTo>
                    <a:pt x="50" y="57"/>
                    <a:pt x="40" y="64"/>
                    <a:pt x="27" y="64"/>
                  </a:cubicBezTo>
                  <a:cubicBezTo>
                    <a:pt x="11" y="64"/>
                    <a:pt x="0" y="53"/>
                    <a:pt x="0" y="37"/>
                  </a:cubicBezTo>
                  <a:cubicBezTo>
                    <a:pt x="0" y="17"/>
                    <a:pt x="14" y="0"/>
                    <a:pt x="34" y="0"/>
                  </a:cubicBezTo>
                  <a:cubicBezTo>
                    <a:pt x="49" y="0"/>
                    <a:pt x="59" y="10"/>
                    <a:pt x="59" y="26"/>
                  </a:cubicBezTo>
                  <a:cubicBezTo>
                    <a:pt x="59" y="28"/>
                    <a:pt x="58" y="31"/>
                    <a:pt x="58"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1" y="15"/>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538"/>
            <p:cNvSpPr>
              <a:spLocks noEditPoints="1"/>
            </p:cNvSpPr>
            <p:nvPr userDrawn="1"/>
          </p:nvSpPr>
          <p:spPr bwMode="auto">
            <a:xfrm>
              <a:off x="-57" y="7916"/>
              <a:ext cx="117" cy="126"/>
            </a:xfrm>
            <a:custGeom>
              <a:avLst/>
              <a:gdLst>
                <a:gd name="T0" fmla="*/ 8 w 59"/>
                <a:gd name="T1" fmla="*/ 33 h 64"/>
                <a:gd name="T2" fmla="*/ 8 w 59"/>
                <a:gd name="T3" fmla="*/ 36 h 64"/>
                <a:gd name="T4" fmla="*/ 28 w 59"/>
                <a:gd name="T5" fmla="*/ 57 h 64"/>
                <a:gd name="T6" fmla="*/ 49 w 59"/>
                <a:gd name="T7" fmla="*/ 45 h 64"/>
                <a:gd name="T8" fmla="*/ 56 w 59"/>
                <a:gd name="T9" fmla="*/ 47 h 64"/>
                <a:gd name="T10" fmla="*/ 27 w 59"/>
                <a:gd name="T11" fmla="*/ 64 h 64"/>
                <a:gd name="T12" fmla="*/ 0 w 59"/>
                <a:gd name="T13" fmla="*/ 37 h 64"/>
                <a:gd name="T14" fmla="*/ 34 w 59"/>
                <a:gd name="T15" fmla="*/ 0 h 64"/>
                <a:gd name="T16" fmla="*/ 59 w 59"/>
                <a:gd name="T17" fmla="*/ 26 h 64"/>
                <a:gd name="T18" fmla="*/ 58 w 59"/>
                <a:gd name="T19" fmla="*/ 33 h 64"/>
                <a:gd name="T20" fmla="*/ 8 w 59"/>
                <a:gd name="T21" fmla="*/ 33 h 64"/>
                <a:gd name="T22" fmla="*/ 9 w 59"/>
                <a:gd name="T23" fmla="*/ 27 h 64"/>
                <a:gd name="T24" fmla="*/ 51 w 59"/>
                <a:gd name="T25" fmla="*/ 27 h 64"/>
                <a:gd name="T26" fmla="*/ 51 w 59"/>
                <a:gd name="T27" fmla="*/ 26 h 64"/>
                <a:gd name="T28" fmla="*/ 33 w 59"/>
                <a:gd name="T29" fmla="*/ 7 h 64"/>
                <a:gd name="T30" fmla="*/ 9 w 59"/>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4">
                  <a:moveTo>
                    <a:pt x="8" y="33"/>
                  </a:moveTo>
                  <a:cubicBezTo>
                    <a:pt x="8" y="34"/>
                    <a:pt x="8" y="35"/>
                    <a:pt x="8" y="36"/>
                  </a:cubicBezTo>
                  <a:cubicBezTo>
                    <a:pt x="8" y="50"/>
                    <a:pt x="16" y="57"/>
                    <a:pt x="28" y="57"/>
                  </a:cubicBezTo>
                  <a:cubicBezTo>
                    <a:pt x="37" y="57"/>
                    <a:pt x="45" y="53"/>
                    <a:pt x="49" y="45"/>
                  </a:cubicBezTo>
                  <a:cubicBezTo>
                    <a:pt x="56" y="47"/>
                    <a:pt x="56" y="47"/>
                    <a:pt x="56" y="47"/>
                  </a:cubicBezTo>
                  <a:cubicBezTo>
                    <a:pt x="51" y="57"/>
                    <a:pt x="40" y="64"/>
                    <a:pt x="27" y="64"/>
                  </a:cubicBezTo>
                  <a:cubicBezTo>
                    <a:pt x="11" y="64"/>
                    <a:pt x="0" y="53"/>
                    <a:pt x="0" y="37"/>
                  </a:cubicBezTo>
                  <a:cubicBezTo>
                    <a:pt x="0" y="17"/>
                    <a:pt x="15" y="0"/>
                    <a:pt x="34" y="0"/>
                  </a:cubicBezTo>
                  <a:cubicBezTo>
                    <a:pt x="49" y="0"/>
                    <a:pt x="59" y="10"/>
                    <a:pt x="59" y="26"/>
                  </a:cubicBezTo>
                  <a:cubicBezTo>
                    <a:pt x="59" y="28"/>
                    <a:pt x="59" y="31"/>
                    <a:pt x="58"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2" y="15"/>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539"/>
            <p:cNvSpPr>
              <a:spLocks/>
            </p:cNvSpPr>
            <p:nvPr userDrawn="1"/>
          </p:nvSpPr>
          <p:spPr bwMode="auto">
            <a:xfrm>
              <a:off x="90" y="7916"/>
              <a:ext cx="111" cy="122"/>
            </a:xfrm>
            <a:custGeom>
              <a:avLst/>
              <a:gdLst>
                <a:gd name="T0" fmla="*/ 56 w 56"/>
                <a:gd name="T1" fmla="*/ 20 h 62"/>
                <a:gd name="T2" fmla="*/ 55 w 56"/>
                <a:gd name="T3" fmla="*/ 24 h 62"/>
                <a:gd name="T4" fmla="*/ 52 w 56"/>
                <a:gd name="T5" fmla="*/ 62 h 62"/>
                <a:gd name="T6" fmla="*/ 44 w 56"/>
                <a:gd name="T7" fmla="*/ 62 h 62"/>
                <a:gd name="T8" fmla="*/ 48 w 56"/>
                <a:gd name="T9" fmla="*/ 27 h 62"/>
                <a:gd name="T10" fmla="*/ 48 w 56"/>
                <a:gd name="T11" fmla="*/ 22 h 62"/>
                <a:gd name="T12" fmla="*/ 34 w 56"/>
                <a:gd name="T13" fmla="*/ 7 h 62"/>
                <a:gd name="T14" fmla="*/ 12 w 56"/>
                <a:gd name="T15" fmla="*/ 28 h 62"/>
                <a:gd name="T16" fmla="*/ 8 w 56"/>
                <a:gd name="T17" fmla="*/ 62 h 62"/>
                <a:gd name="T18" fmla="*/ 0 w 56"/>
                <a:gd name="T19" fmla="*/ 62 h 62"/>
                <a:gd name="T20" fmla="*/ 7 w 56"/>
                <a:gd name="T21" fmla="*/ 2 h 62"/>
                <a:gd name="T22" fmla="*/ 14 w 56"/>
                <a:gd name="T23" fmla="*/ 2 h 62"/>
                <a:gd name="T24" fmla="*/ 13 w 56"/>
                <a:gd name="T25" fmla="*/ 12 h 62"/>
                <a:gd name="T26" fmla="*/ 13 w 56"/>
                <a:gd name="T27" fmla="*/ 12 h 62"/>
                <a:gd name="T28" fmla="*/ 36 w 56"/>
                <a:gd name="T29" fmla="*/ 0 h 62"/>
                <a:gd name="T30" fmla="*/ 56 w 56"/>
                <a:gd name="T31"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62">
                  <a:moveTo>
                    <a:pt x="56" y="20"/>
                  </a:moveTo>
                  <a:cubicBezTo>
                    <a:pt x="56" y="22"/>
                    <a:pt x="56" y="23"/>
                    <a:pt x="55" y="24"/>
                  </a:cubicBezTo>
                  <a:cubicBezTo>
                    <a:pt x="52" y="62"/>
                    <a:pt x="52" y="62"/>
                    <a:pt x="52" y="62"/>
                  </a:cubicBezTo>
                  <a:cubicBezTo>
                    <a:pt x="44" y="62"/>
                    <a:pt x="44" y="62"/>
                    <a:pt x="44" y="62"/>
                  </a:cubicBezTo>
                  <a:cubicBezTo>
                    <a:pt x="48" y="27"/>
                    <a:pt x="48" y="27"/>
                    <a:pt x="48" y="27"/>
                  </a:cubicBezTo>
                  <a:cubicBezTo>
                    <a:pt x="48" y="25"/>
                    <a:pt x="48" y="24"/>
                    <a:pt x="48" y="22"/>
                  </a:cubicBezTo>
                  <a:cubicBezTo>
                    <a:pt x="48" y="11"/>
                    <a:pt x="43" y="7"/>
                    <a:pt x="34" y="7"/>
                  </a:cubicBezTo>
                  <a:cubicBezTo>
                    <a:pt x="22" y="7"/>
                    <a:pt x="13" y="14"/>
                    <a:pt x="12" y="28"/>
                  </a:cubicBezTo>
                  <a:cubicBezTo>
                    <a:pt x="8" y="62"/>
                    <a:pt x="8" y="62"/>
                    <a:pt x="8" y="62"/>
                  </a:cubicBezTo>
                  <a:cubicBezTo>
                    <a:pt x="0" y="62"/>
                    <a:pt x="0" y="62"/>
                    <a:pt x="0" y="62"/>
                  </a:cubicBezTo>
                  <a:cubicBezTo>
                    <a:pt x="7" y="2"/>
                    <a:pt x="7" y="2"/>
                    <a:pt x="7" y="2"/>
                  </a:cubicBezTo>
                  <a:cubicBezTo>
                    <a:pt x="14" y="2"/>
                    <a:pt x="14" y="2"/>
                    <a:pt x="14" y="2"/>
                  </a:cubicBezTo>
                  <a:cubicBezTo>
                    <a:pt x="13" y="12"/>
                    <a:pt x="13" y="12"/>
                    <a:pt x="13" y="12"/>
                  </a:cubicBezTo>
                  <a:cubicBezTo>
                    <a:pt x="13" y="12"/>
                    <a:pt x="13" y="12"/>
                    <a:pt x="13" y="12"/>
                  </a:cubicBezTo>
                  <a:cubicBezTo>
                    <a:pt x="18" y="5"/>
                    <a:pt x="27" y="0"/>
                    <a:pt x="36" y="0"/>
                  </a:cubicBezTo>
                  <a:cubicBezTo>
                    <a:pt x="48" y="0"/>
                    <a:pt x="56" y="7"/>
                    <a:pt x="56"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540"/>
            <p:cNvSpPr>
              <a:spLocks/>
            </p:cNvSpPr>
            <p:nvPr userDrawn="1"/>
          </p:nvSpPr>
          <p:spPr bwMode="auto">
            <a:xfrm>
              <a:off x="302" y="7962"/>
              <a:ext cx="79" cy="13"/>
            </a:xfrm>
            <a:custGeom>
              <a:avLst/>
              <a:gdLst>
                <a:gd name="T0" fmla="*/ 2 w 79"/>
                <a:gd name="T1" fmla="*/ 0 h 13"/>
                <a:gd name="T2" fmla="*/ 79 w 79"/>
                <a:gd name="T3" fmla="*/ 0 h 13"/>
                <a:gd name="T4" fmla="*/ 77 w 79"/>
                <a:gd name="T5" fmla="*/ 13 h 13"/>
                <a:gd name="T6" fmla="*/ 0 w 79"/>
                <a:gd name="T7" fmla="*/ 13 h 13"/>
                <a:gd name="T8" fmla="*/ 2 w 79"/>
                <a:gd name="T9" fmla="*/ 0 h 13"/>
              </a:gdLst>
              <a:ahLst/>
              <a:cxnLst>
                <a:cxn ang="0">
                  <a:pos x="T0" y="T1"/>
                </a:cxn>
                <a:cxn ang="0">
                  <a:pos x="T2" y="T3"/>
                </a:cxn>
                <a:cxn ang="0">
                  <a:pos x="T4" y="T5"/>
                </a:cxn>
                <a:cxn ang="0">
                  <a:pos x="T6" y="T7"/>
                </a:cxn>
                <a:cxn ang="0">
                  <a:pos x="T8" y="T9"/>
                </a:cxn>
              </a:cxnLst>
              <a:rect l="0" t="0" r="r" b="b"/>
              <a:pathLst>
                <a:path w="79" h="13">
                  <a:moveTo>
                    <a:pt x="2" y="0"/>
                  </a:moveTo>
                  <a:lnTo>
                    <a:pt x="79" y="0"/>
                  </a:lnTo>
                  <a:lnTo>
                    <a:pt x="77" y="13"/>
                  </a:lnTo>
                  <a:lnTo>
                    <a:pt x="0" y="1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541"/>
            <p:cNvSpPr>
              <a:spLocks noEditPoints="1"/>
            </p:cNvSpPr>
            <p:nvPr userDrawn="1"/>
          </p:nvSpPr>
          <p:spPr bwMode="auto">
            <a:xfrm>
              <a:off x="482" y="7859"/>
              <a:ext cx="129" cy="179"/>
            </a:xfrm>
            <a:custGeom>
              <a:avLst/>
              <a:gdLst>
                <a:gd name="T0" fmla="*/ 64 w 65"/>
                <a:gd name="T1" fmla="*/ 65 h 91"/>
                <a:gd name="T2" fmla="*/ 33 w 65"/>
                <a:gd name="T3" fmla="*/ 91 h 91"/>
                <a:gd name="T4" fmla="*/ 0 w 65"/>
                <a:gd name="T5" fmla="*/ 91 h 91"/>
                <a:gd name="T6" fmla="*/ 10 w 65"/>
                <a:gd name="T7" fmla="*/ 0 h 91"/>
                <a:gd name="T8" fmla="*/ 38 w 65"/>
                <a:gd name="T9" fmla="*/ 0 h 91"/>
                <a:gd name="T10" fmla="*/ 65 w 65"/>
                <a:gd name="T11" fmla="*/ 23 h 91"/>
                <a:gd name="T12" fmla="*/ 49 w 65"/>
                <a:gd name="T13" fmla="*/ 47 h 91"/>
                <a:gd name="T14" fmla="*/ 49 w 65"/>
                <a:gd name="T15" fmla="*/ 47 h 91"/>
                <a:gd name="T16" fmla="*/ 64 w 65"/>
                <a:gd name="T17" fmla="*/ 65 h 91"/>
                <a:gd name="T18" fmla="*/ 56 w 65"/>
                <a:gd name="T19" fmla="*/ 65 h 91"/>
                <a:gd name="T20" fmla="*/ 37 w 65"/>
                <a:gd name="T21" fmla="*/ 51 h 91"/>
                <a:gd name="T22" fmla="*/ 12 w 65"/>
                <a:gd name="T23" fmla="*/ 51 h 91"/>
                <a:gd name="T24" fmla="*/ 9 w 65"/>
                <a:gd name="T25" fmla="*/ 84 h 91"/>
                <a:gd name="T26" fmla="*/ 34 w 65"/>
                <a:gd name="T27" fmla="*/ 84 h 91"/>
                <a:gd name="T28" fmla="*/ 56 w 65"/>
                <a:gd name="T29" fmla="*/ 65 h 91"/>
                <a:gd name="T30" fmla="*/ 38 w 65"/>
                <a:gd name="T31" fmla="*/ 7 h 91"/>
                <a:gd name="T32" fmla="*/ 17 w 65"/>
                <a:gd name="T33" fmla="*/ 7 h 91"/>
                <a:gd name="T34" fmla="*/ 13 w 65"/>
                <a:gd name="T35" fmla="*/ 45 h 91"/>
                <a:gd name="T36" fmla="*/ 34 w 65"/>
                <a:gd name="T37" fmla="*/ 45 h 91"/>
                <a:gd name="T38" fmla="*/ 57 w 65"/>
                <a:gd name="T39" fmla="*/ 23 h 91"/>
                <a:gd name="T40" fmla="*/ 38 w 65"/>
                <a:gd name="T41" fmla="*/ 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91">
                  <a:moveTo>
                    <a:pt x="64" y="65"/>
                  </a:moveTo>
                  <a:cubicBezTo>
                    <a:pt x="64" y="82"/>
                    <a:pt x="52" y="91"/>
                    <a:pt x="33" y="91"/>
                  </a:cubicBezTo>
                  <a:cubicBezTo>
                    <a:pt x="0" y="91"/>
                    <a:pt x="0" y="91"/>
                    <a:pt x="0" y="91"/>
                  </a:cubicBezTo>
                  <a:cubicBezTo>
                    <a:pt x="10" y="0"/>
                    <a:pt x="10" y="0"/>
                    <a:pt x="10" y="0"/>
                  </a:cubicBezTo>
                  <a:cubicBezTo>
                    <a:pt x="38" y="0"/>
                    <a:pt x="38" y="0"/>
                    <a:pt x="38" y="0"/>
                  </a:cubicBezTo>
                  <a:cubicBezTo>
                    <a:pt x="56" y="0"/>
                    <a:pt x="65" y="9"/>
                    <a:pt x="65" y="23"/>
                  </a:cubicBezTo>
                  <a:cubicBezTo>
                    <a:pt x="65" y="35"/>
                    <a:pt x="60" y="43"/>
                    <a:pt x="49" y="47"/>
                  </a:cubicBezTo>
                  <a:cubicBezTo>
                    <a:pt x="49" y="47"/>
                    <a:pt x="49" y="47"/>
                    <a:pt x="49" y="47"/>
                  </a:cubicBezTo>
                  <a:cubicBezTo>
                    <a:pt x="59" y="50"/>
                    <a:pt x="64" y="56"/>
                    <a:pt x="64" y="65"/>
                  </a:cubicBezTo>
                  <a:close/>
                  <a:moveTo>
                    <a:pt x="56" y="65"/>
                  </a:moveTo>
                  <a:cubicBezTo>
                    <a:pt x="56" y="56"/>
                    <a:pt x="50" y="51"/>
                    <a:pt x="37" y="51"/>
                  </a:cubicBezTo>
                  <a:cubicBezTo>
                    <a:pt x="12" y="51"/>
                    <a:pt x="12" y="51"/>
                    <a:pt x="12" y="51"/>
                  </a:cubicBezTo>
                  <a:cubicBezTo>
                    <a:pt x="9" y="84"/>
                    <a:pt x="9" y="84"/>
                    <a:pt x="9" y="84"/>
                  </a:cubicBezTo>
                  <a:cubicBezTo>
                    <a:pt x="34" y="84"/>
                    <a:pt x="34" y="84"/>
                    <a:pt x="34" y="84"/>
                  </a:cubicBezTo>
                  <a:cubicBezTo>
                    <a:pt x="48" y="84"/>
                    <a:pt x="56" y="78"/>
                    <a:pt x="56" y="65"/>
                  </a:cubicBezTo>
                  <a:close/>
                  <a:moveTo>
                    <a:pt x="38" y="7"/>
                  </a:moveTo>
                  <a:cubicBezTo>
                    <a:pt x="17" y="7"/>
                    <a:pt x="17" y="7"/>
                    <a:pt x="17" y="7"/>
                  </a:cubicBezTo>
                  <a:cubicBezTo>
                    <a:pt x="13" y="45"/>
                    <a:pt x="13" y="45"/>
                    <a:pt x="13" y="45"/>
                  </a:cubicBezTo>
                  <a:cubicBezTo>
                    <a:pt x="34" y="45"/>
                    <a:pt x="34" y="45"/>
                    <a:pt x="34" y="45"/>
                  </a:cubicBezTo>
                  <a:cubicBezTo>
                    <a:pt x="49" y="45"/>
                    <a:pt x="57" y="38"/>
                    <a:pt x="57" y="23"/>
                  </a:cubicBezTo>
                  <a:cubicBezTo>
                    <a:pt x="57" y="12"/>
                    <a:pt x="51" y="7"/>
                    <a:pt x="3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Freeform 542"/>
            <p:cNvSpPr>
              <a:spLocks noEditPoints="1"/>
            </p:cNvSpPr>
            <p:nvPr userDrawn="1"/>
          </p:nvSpPr>
          <p:spPr bwMode="auto">
            <a:xfrm>
              <a:off x="642" y="7916"/>
              <a:ext cx="117" cy="126"/>
            </a:xfrm>
            <a:custGeom>
              <a:avLst/>
              <a:gdLst>
                <a:gd name="T0" fmla="*/ 8 w 59"/>
                <a:gd name="T1" fmla="*/ 33 h 64"/>
                <a:gd name="T2" fmla="*/ 8 w 59"/>
                <a:gd name="T3" fmla="*/ 36 h 64"/>
                <a:gd name="T4" fmla="*/ 28 w 59"/>
                <a:gd name="T5" fmla="*/ 57 h 64"/>
                <a:gd name="T6" fmla="*/ 49 w 59"/>
                <a:gd name="T7" fmla="*/ 45 h 64"/>
                <a:gd name="T8" fmla="*/ 56 w 59"/>
                <a:gd name="T9" fmla="*/ 47 h 64"/>
                <a:gd name="T10" fmla="*/ 27 w 59"/>
                <a:gd name="T11" fmla="*/ 64 h 64"/>
                <a:gd name="T12" fmla="*/ 0 w 59"/>
                <a:gd name="T13" fmla="*/ 37 h 64"/>
                <a:gd name="T14" fmla="*/ 34 w 59"/>
                <a:gd name="T15" fmla="*/ 0 h 64"/>
                <a:gd name="T16" fmla="*/ 59 w 59"/>
                <a:gd name="T17" fmla="*/ 26 h 64"/>
                <a:gd name="T18" fmla="*/ 58 w 59"/>
                <a:gd name="T19" fmla="*/ 33 h 64"/>
                <a:gd name="T20" fmla="*/ 8 w 59"/>
                <a:gd name="T21" fmla="*/ 33 h 64"/>
                <a:gd name="T22" fmla="*/ 9 w 59"/>
                <a:gd name="T23" fmla="*/ 27 h 64"/>
                <a:gd name="T24" fmla="*/ 51 w 59"/>
                <a:gd name="T25" fmla="*/ 27 h 64"/>
                <a:gd name="T26" fmla="*/ 51 w 59"/>
                <a:gd name="T27" fmla="*/ 26 h 64"/>
                <a:gd name="T28" fmla="*/ 33 w 59"/>
                <a:gd name="T29" fmla="*/ 7 h 64"/>
                <a:gd name="T30" fmla="*/ 9 w 59"/>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4">
                  <a:moveTo>
                    <a:pt x="8" y="33"/>
                  </a:moveTo>
                  <a:cubicBezTo>
                    <a:pt x="8" y="34"/>
                    <a:pt x="8" y="35"/>
                    <a:pt x="8" y="36"/>
                  </a:cubicBezTo>
                  <a:cubicBezTo>
                    <a:pt x="8" y="50"/>
                    <a:pt x="16" y="57"/>
                    <a:pt x="28" y="57"/>
                  </a:cubicBezTo>
                  <a:cubicBezTo>
                    <a:pt x="37" y="57"/>
                    <a:pt x="44" y="53"/>
                    <a:pt x="49" y="45"/>
                  </a:cubicBezTo>
                  <a:cubicBezTo>
                    <a:pt x="56" y="47"/>
                    <a:pt x="56" y="47"/>
                    <a:pt x="56" y="47"/>
                  </a:cubicBezTo>
                  <a:cubicBezTo>
                    <a:pt x="50" y="57"/>
                    <a:pt x="40" y="64"/>
                    <a:pt x="27" y="64"/>
                  </a:cubicBezTo>
                  <a:cubicBezTo>
                    <a:pt x="11" y="64"/>
                    <a:pt x="0" y="53"/>
                    <a:pt x="0" y="37"/>
                  </a:cubicBezTo>
                  <a:cubicBezTo>
                    <a:pt x="0" y="17"/>
                    <a:pt x="14" y="0"/>
                    <a:pt x="34" y="0"/>
                  </a:cubicBezTo>
                  <a:cubicBezTo>
                    <a:pt x="49" y="0"/>
                    <a:pt x="59" y="10"/>
                    <a:pt x="59" y="26"/>
                  </a:cubicBezTo>
                  <a:cubicBezTo>
                    <a:pt x="59" y="28"/>
                    <a:pt x="58" y="31"/>
                    <a:pt x="58"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1" y="15"/>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543"/>
            <p:cNvSpPr>
              <a:spLocks noEditPoints="1"/>
            </p:cNvSpPr>
            <p:nvPr userDrawn="1"/>
          </p:nvSpPr>
          <p:spPr bwMode="auto">
            <a:xfrm>
              <a:off x="838" y="7859"/>
              <a:ext cx="153" cy="179"/>
            </a:xfrm>
            <a:custGeom>
              <a:avLst/>
              <a:gdLst>
                <a:gd name="T0" fmla="*/ 125 w 153"/>
                <a:gd name="T1" fmla="*/ 136 h 179"/>
                <a:gd name="T2" fmla="*/ 38 w 153"/>
                <a:gd name="T3" fmla="*/ 136 h 179"/>
                <a:gd name="T4" fmla="*/ 18 w 153"/>
                <a:gd name="T5" fmla="*/ 179 h 179"/>
                <a:gd name="T6" fmla="*/ 0 w 153"/>
                <a:gd name="T7" fmla="*/ 179 h 179"/>
                <a:gd name="T8" fmla="*/ 88 w 153"/>
                <a:gd name="T9" fmla="*/ 0 h 179"/>
                <a:gd name="T10" fmla="*/ 103 w 153"/>
                <a:gd name="T11" fmla="*/ 0 h 179"/>
                <a:gd name="T12" fmla="*/ 153 w 153"/>
                <a:gd name="T13" fmla="*/ 179 h 179"/>
                <a:gd name="T14" fmla="*/ 137 w 153"/>
                <a:gd name="T15" fmla="*/ 179 h 179"/>
                <a:gd name="T16" fmla="*/ 125 w 153"/>
                <a:gd name="T17" fmla="*/ 136 h 179"/>
                <a:gd name="T18" fmla="*/ 123 w 153"/>
                <a:gd name="T19" fmla="*/ 122 h 179"/>
                <a:gd name="T20" fmla="*/ 96 w 153"/>
                <a:gd name="T21" fmla="*/ 20 h 179"/>
                <a:gd name="T22" fmla="*/ 94 w 153"/>
                <a:gd name="T23" fmla="*/ 20 h 179"/>
                <a:gd name="T24" fmla="*/ 46 w 153"/>
                <a:gd name="T25" fmla="*/ 122 h 179"/>
                <a:gd name="T26" fmla="*/ 123 w 153"/>
                <a:gd name="T27" fmla="*/ 12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3" h="179">
                  <a:moveTo>
                    <a:pt x="125" y="136"/>
                  </a:moveTo>
                  <a:lnTo>
                    <a:pt x="38" y="136"/>
                  </a:lnTo>
                  <a:lnTo>
                    <a:pt x="18" y="179"/>
                  </a:lnTo>
                  <a:lnTo>
                    <a:pt x="0" y="179"/>
                  </a:lnTo>
                  <a:lnTo>
                    <a:pt x="88" y="0"/>
                  </a:lnTo>
                  <a:lnTo>
                    <a:pt x="103" y="0"/>
                  </a:lnTo>
                  <a:lnTo>
                    <a:pt x="153" y="179"/>
                  </a:lnTo>
                  <a:lnTo>
                    <a:pt x="137" y="179"/>
                  </a:lnTo>
                  <a:lnTo>
                    <a:pt x="125" y="136"/>
                  </a:lnTo>
                  <a:close/>
                  <a:moveTo>
                    <a:pt x="123" y="122"/>
                  </a:moveTo>
                  <a:lnTo>
                    <a:pt x="96" y="20"/>
                  </a:lnTo>
                  <a:lnTo>
                    <a:pt x="94" y="20"/>
                  </a:lnTo>
                  <a:lnTo>
                    <a:pt x="46" y="122"/>
                  </a:lnTo>
                  <a:lnTo>
                    <a:pt x="123"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Freeform 544"/>
            <p:cNvSpPr>
              <a:spLocks/>
            </p:cNvSpPr>
            <p:nvPr userDrawn="1"/>
          </p:nvSpPr>
          <p:spPr bwMode="auto">
            <a:xfrm>
              <a:off x="1027" y="7859"/>
              <a:ext cx="33" cy="179"/>
            </a:xfrm>
            <a:custGeom>
              <a:avLst/>
              <a:gdLst>
                <a:gd name="T0" fmla="*/ 17 w 33"/>
                <a:gd name="T1" fmla="*/ 0 h 179"/>
                <a:gd name="T2" fmla="*/ 33 w 33"/>
                <a:gd name="T3" fmla="*/ 0 h 179"/>
                <a:gd name="T4" fmla="*/ 13 w 33"/>
                <a:gd name="T5" fmla="*/ 179 h 179"/>
                <a:gd name="T6" fmla="*/ 0 w 33"/>
                <a:gd name="T7" fmla="*/ 179 h 179"/>
                <a:gd name="T8" fmla="*/ 17 w 33"/>
                <a:gd name="T9" fmla="*/ 0 h 179"/>
              </a:gdLst>
              <a:ahLst/>
              <a:cxnLst>
                <a:cxn ang="0">
                  <a:pos x="T0" y="T1"/>
                </a:cxn>
                <a:cxn ang="0">
                  <a:pos x="T2" y="T3"/>
                </a:cxn>
                <a:cxn ang="0">
                  <a:pos x="T4" y="T5"/>
                </a:cxn>
                <a:cxn ang="0">
                  <a:pos x="T6" y="T7"/>
                </a:cxn>
                <a:cxn ang="0">
                  <a:pos x="T8" y="T9"/>
                </a:cxn>
              </a:cxnLst>
              <a:rect l="0" t="0" r="r" b="b"/>
              <a:pathLst>
                <a:path w="33" h="179">
                  <a:moveTo>
                    <a:pt x="17" y="0"/>
                  </a:moveTo>
                  <a:lnTo>
                    <a:pt x="33" y="0"/>
                  </a:lnTo>
                  <a:lnTo>
                    <a:pt x="13" y="179"/>
                  </a:lnTo>
                  <a:lnTo>
                    <a:pt x="0" y="179"/>
                  </a:lnTo>
                  <a:lnTo>
                    <a:pt x="1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545"/>
            <p:cNvSpPr>
              <a:spLocks/>
            </p:cNvSpPr>
            <p:nvPr userDrawn="1"/>
          </p:nvSpPr>
          <p:spPr bwMode="auto">
            <a:xfrm>
              <a:off x="1223" y="7962"/>
              <a:ext cx="79" cy="13"/>
            </a:xfrm>
            <a:custGeom>
              <a:avLst/>
              <a:gdLst>
                <a:gd name="T0" fmla="*/ 2 w 79"/>
                <a:gd name="T1" fmla="*/ 0 h 13"/>
                <a:gd name="T2" fmla="*/ 79 w 79"/>
                <a:gd name="T3" fmla="*/ 0 h 13"/>
                <a:gd name="T4" fmla="*/ 77 w 79"/>
                <a:gd name="T5" fmla="*/ 13 h 13"/>
                <a:gd name="T6" fmla="*/ 0 w 79"/>
                <a:gd name="T7" fmla="*/ 13 h 13"/>
                <a:gd name="T8" fmla="*/ 2 w 79"/>
                <a:gd name="T9" fmla="*/ 0 h 13"/>
              </a:gdLst>
              <a:ahLst/>
              <a:cxnLst>
                <a:cxn ang="0">
                  <a:pos x="T0" y="T1"/>
                </a:cxn>
                <a:cxn ang="0">
                  <a:pos x="T2" y="T3"/>
                </a:cxn>
                <a:cxn ang="0">
                  <a:pos x="T4" y="T5"/>
                </a:cxn>
                <a:cxn ang="0">
                  <a:pos x="T6" y="T7"/>
                </a:cxn>
                <a:cxn ang="0">
                  <a:pos x="T8" y="T9"/>
                </a:cxn>
              </a:cxnLst>
              <a:rect l="0" t="0" r="r" b="b"/>
              <a:pathLst>
                <a:path w="79" h="13">
                  <a:moveTo>
                    <a:pt x="2" y="0"/>
                  </a:moveTo>
                  <a:lnTo>
                    <a:pt x="79" y="0"/>
                  </a:lnTo>
                  <a:lnTo>
                    <a:pt x="77" y="13"/>
                  </a:lnTo>
                  <a:lnTo>
                    <a:pt x="0" y="1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546"/>
            <p:cNvSpPr>
              <a:spLocks noEditPoints="1"/>
            </p:cNvSpPr>
            <p:nvPr userDrawn="1"/>
          </p:nvSpPr>
          <p:spPr bwMode="auto">
            <a:xfrm>
              <a:off x="1403" y="7859"/>
              <a:ext cx="129" cy="179"/>
            </a:xfrm>
            <a:custGeom>
              <a:avLst/>
              <a:gdLst>
                <a:gd name="T0" fmla="*/ 64 w 65"/>
                <a:gd name="T1" fmla="*/ 65 h 91"/>
                <a:gd name="T2" fmla="*/ 33 w 65"/>
                <a:gd name="T3" fmla="*/ 91 h 91"/>
                <a:gd name="T4" fmla="*/ 0 w 65"/>
                <a:gd name="T5" fmla="*/ 91 h 91"/>
                <a:gd name="T6" fmla="*/ 10 w 65"/>
                <a:gd name="T7" fmla="*/ 0 h 91"/>
                <a:gd name="T8" fmla="*/ 38 w 65"/>
                <a:gd name="T9" fmla="*/ 0 h 91"/>
                <a:gd name="T10" fmla="*/ 65 w 65"/>
                <a:gd name="T11" fmla="*/ 23 h 91"/>
                <a:gd name="T12" fmla="*/ 49 w 65"/>
                <a:gd name="T13" fmla="*/ 47 h 91"/>
                <a:gd name="T14" fmla="*/ 49 w 65"/>
                <a:gd name="T15" fmla="*/ 47 h 91"/>
                <a:gd name="T16" fmla="*/ 64 w 65"/>
                <a:gd name="T17" fmla="*/ 65 h 91"/>
                <a:gd name="T18" fmla="*/ 56 w 65"/>
                <a:gd name="T19" fmla="*/ 65 h 91"/>
                <a:gd name="T20" fmla="*/ 37 w 65"/>
                <a:gd name="T21" fmla="*/ 51 h 91"/>
                <a:gd name="T22" fmla="*/ 12 w 65"/>
                <a:gd name="T23" fmla="*/ 51 h 91"/>
                <a:gd name="T24" fmla="*/ 9 w 65"/>
                <a:gd name="T25" fmla="*/ 84 h 91"/>
                <a:gd name="T26" fmla="*/ 34 w 65"/>
                <a:gd name="T27" fmla="*/ 84 h 91"/>
                <a:gd name="T28" fmla="*/ 56 w 65"/>
                <a:gd name="T29" fmla="*/ 65 h 91"/>
                <a:gd name="T30" fmla="*/ 38 w 65"/>
                <a:gd name="T31" fmla="*/ 7 h 91"/>
                <a:gd name="T32" fmla="*/ 17 w 65"/>
                <a:gd name="T33" fmla="*/ 7 h 91"/>
                <a:gd name="T34" fmla="*/ 13 w 65"/>
                <a:gd name="T35" fmla="*/ 45 h 91"/>
                <a:gd name="T36" fmla="*/ 34 w 65"/>
                <a:gd name="T37" fmla="*/ 45 h 91"/>
                <a:gd name="T38" fmla="*/ 57 w 65"/>
                <a:gd name="T39" fmla="*/ 23 h 91"/>
                <a:gd name="T40" fmla="*/ 38 w 65"/>
                <a:gd name="T41" fmla="*/ 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91">
                  <a:moveTo>
                    <a:pt x="64" y="65"/>
                  </a:moveTo>
                  <a:cubicBezTo>
                    <a:pt x="64" y="82"/>
                    <a:pt x="52" y="91"/>
                    <a:pt x="33" y="91"/>
                  </a:cubicBezTo>
                  <a:cubicBezTo>
                    <a:pt x="0" y="91"/>
                    <a:pt x="0" y="91"/>
                    <a:pt x="0" y="91"/>
                  </a:cubicBezTo>
                  <a:cubicBezTo>
                    <a:pt x="10" y="0"/>
                    <a:pt x="10" y="0"/>
                    <a:pt x="10" y="0"/>
                  </a:cubicBezTo>
                  <a:cubicBezTo>
                    <a:pt x="38" y="0"/>
                    <a:pt x="38" y="0"/>
                    <a:pt x="38" y="0"/>
                  </a:cubicBezTo>
                  <a:cubicBezTo>
                    <a:pt x="56" y="0"/>
                    <a:pt x="65" y="9"/>
                    <a:pt x="65" y="23"/>
                  </a:cubicBezTo>
                  <a:cubicBezTo>
                    <a:pt x="65" y="35"/>
                    <a:pt x="60" y="43"/>
                    <a:pt x="49" y="47"/>
                  </a:cubicBezTo>
                  <a:cubicBezTo>
                    <a:pt x="49" y="47"/>
                    <a:pt x="49" y="47"/>
                    <a:pt x="49" y="47"/>
                  </a:cubicBezTo>
                  <a:cubicBezTo>
                    <a:pt x="59" y="50"/>
                    <a:pt x="64" y="56"/>
                    <a:pt x="64" y="65"/>
                  </a:cubicBezTo>
                  <a:close/>
                  <a:moveTo>
                    <a:pt x="56" y="65"/>
                  </a:moveTo>
                  <a:cubicBezTo>
                    <a:pt x="56" y="56"/>
                    <a:pt x="50" y="51"/>
                    <a:pt x="37" y="51"/>
                  </a:cubicBezTo>
                  <a:cubicBezTo>
                    <a:pt x="12" y="51"/>
                    <a:pt x="12" y="51"/>
                    <a:pt x="12" y="51"/>
                  </a:cubicBezTo>
                  <a:cubicBezTo>
                    <a:pt x="9" y="84"/>
                    <a:pt x="9" y="84"/>
                    <a:pt x="9" y="84"/>
                  </a:cubicBezTo>
                  <a:cubicBezTo>
                    <a:pt x="34" y="84"/>
                    <a:pt x="34" y="84"/>
                    <a:pt x="34" y="84"/>
                  </a:cubicBezTo>
                  <a:cubicBezTo>
                    <a:pt x="48" y="84"/>
                    <a:pt x="56" y="78"/>
                    <a:pt x="56" y="65"/>
                  </a:cubicBezTo>
                  <a:close/>
                  <a:moveTo>
                    <a:pt x="38" y="7"/>
                  </a:moveTo>
                  <a:cubicBezTo>
                    <a:pt x="17" y="7"/>
                    <a:pt x="17" y="7"/>
                    <a:pt x="17" y="7"/>
                  </a:cubicBezTo>
                  <a:cubicBezTo>
                    <a:pt x="13" y="45"/>
                    <a:pt x="13" y="45"/>
                    <a:pt x="13" y="45"/>
                  </a:cubicBezTo>
                  <a:cubicBezTo>
                    <a:pt x="34" y="45"/>
                    <a:pt x="34" y="45"/>
                    <a:pt x="34" y="45"/>
                  </a:cubicBezTo>
                  <a:cubicBezTo>
                    <a:pt x="49" y="45"/>
                    <a:pt x="57" y="38"/>
                    <a:pt x="57" y="23"/>
                  </a:cubicBezTo>
                  <a:cubicBezTo>
                    <a:pt x="57" y="12"/>
                    <a:pt x="51" y="7"/>
                    <a:pt x="3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Freeform 547"/>
            <p:cNvSpPr>
              <a:spLocks noEditPoints="1"/>
            </p:cNvSpPr>
            <p:nvPr userDrawn="1"/>
          </p:nvSpPr>
          <p:spPr bwMode="auto">
            <a:xfrm>
              <a:off x="1563" y="7916"/>
              <a:ext cx="117" cy="126"/>
            </a:xfrm>
            <a:custGeom>
              <a:avLst/>
              <a:gdLst>
                <a:gd name="T0" fmla="*/ 8 w 59"/>
                <a:gd name="T1" fmla="*/ 33 h 64"/>
                <a:gd name="T2" fmla="*/ 8 w 59"/>
                <a:gd name="T3" fmla="*/ 36 h 64"/>
                <a:gd name="T4" fmla="*/ 28 w 59"/>
                <a:gd name="T5" fmla="*/ 57 h 64"/>
                <a:gd name="T6" fmla="*/ 49 w 59"/>
                <a:gd name="T7" fmla="*/ 45 h 64"/>
                <a:gd name="T8" fmla="*/ 56 w 59"/>
                <a:gd name="T9" fmla="*/ 47 h 64"/>
                <a:gd name="T10" fmla="*/ 27 w 59"/>
                <a:gd name="T11" fmla="*/ 64 h 64"/>
                <a:gd name="T12" fmla="*/ 0 w 59"/>
                <a:gd name="T13" fmla="*/ 37 h 64"/>
                <a:gd name="T14" fmla="*/ 34 w 59"/>
                <a:gd name="T15" fmla="*/ 0 h 64"/>
                <a:gd name="T16" fmla="*/ 59 w 59"/>
                <a:gd name="T17" fmla="*/ 26 h 64"/>
                <a:gd name="T18" fmla="*/ 58 w 59"/>
                <a:gd name="T19" fmla="*/ 33 h 64"/>
                <a:gd name="T20" fmla="*/ 8 w 59"/>
                <a:gd name="T21" fmla="*/ 33 h 64"/>
                <a:gd name="T22" fmla="*/ 9 w 59"/>
                <a:gd name="T23" fmla="*/ 27 h 64"/>
                <a:gd name="T24" fmla="*/ 51 w 59"/>
                <a:gd name="T25" fmla="*/ 27 h 64"/>
                <a:gd name="T26" fmla="*/ 51 w 59"/>
                <a:gd name="T27" fmla="*/ 26 h 64"/>
                <a:gd name="T28" fmla="*/ 33 w 59"/>
                <a:gd name="T29" fmla="*/ 7 h 64"/>
                <a:gd name="T30" fmla="*/ 9 w 59"/>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4">
                  <a:moveTo>
                    <a:pt x="8" y="33"/>
                  </a:moveTo>
                  <a:cubicBezTo>
                    <a:pt x="8" y="34"/>
                    <a:pt x="8" y="35"/>
                    <a:pt x="8" y="36"/>
                  </a:cubicBezTo>
                  <a:cubicBezTo>
                    <a:pt x="8" y="50"/>
                    <a:pt x="16" y="57"/>
                    <a:pt x="28" y="57"/>
                  </a:cubicBezTo>
                  <a:cubicBezTo>
                    <a:pt x="36" y="57"/>
                    <a:pt x="44" y="53"/>
                    <a:pt x="49" y="45"/>
                  </a:cubicBezTo>
                  <a:cubicBezTo>
                    <a:pt x="56" y="47"/>
                    <a:pt x="56" y="47"/>
                    <a:pt x="56" y="47"/>
                  </a:cubicBezTo>
                  <a:cubicBezTo>
                    <a:pt x="50" y="57"/>
                    <a:pt x="40" y="64"/>
                    <a:pt x="27" y="64"/>
                  </a:cubicBezTo>
                  <a:cubicBezTo>
                    <a:pt x="11" y="64"/>
                    <a:pt x="0" y="53"/>
                    <a:pt x="0" y="37"/>
                  </a:cubicBezTo>
                  <a:cubicBezTo>
                    <a:pt x="0" y="17"/>
                    <a:pt x="14" y="0"/>
                    <a:pt x="34" y="0"/>
                  </a:cubicBezTo>
                  <a:cubicBezTo>
                    <a:pt x="49" y="0"/>
                    <a:pt x="59" y="10"/>
                    <a:pt x="59" y="26"/>
                  </a:cubicBezTo>
                  <a:cubicBezTo>
                    <a:pt x="59" y="28"/>
                    <a:pt x="58" y="31"/>
                    <a:pt x="58"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1" y="15"/>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548"/>
            <p:cNvSpPr>
              <a:spLocks/>
            </p:cNvSpPr>
            <p:nvPr userDrawn="1"/>
          </p:nvSpPr>
          <p:spPr bwMode="auto">
            <a:xfrm>
              <a:off x="1777" y="7857"/>
              <a:ext cx="173" cy="185"/>
            </a:xfrm>
            <a:custGeom>
              <a:avLst/>
              <a:gdLst>
                <a:gd name="T0" fmla="*/ 47 w 87"/>
                <a:gd name="T1" fmla="*/ 47 h 94"/>
                <a:gd name="T2" fmla="*/ 85 w 87"/>
                <a:gd name="T3" fmla="*/ 47 h 94"/>
                <a:gd name="T4" fmla="*/ 80 w 87"/>
                <a:gd name="T5" fmla="*/ 92 h 94"/>
                <a:gd name="T6" fmla="*/ 74 w 87"/>
                <a:gd name="T7" fmla="*/ 92 h 94"/>
                <a:gd name="T8" fmla="*/ 75 w 87"/>
                <a:gd name="T9" fmla="*/ 74 h 94"/>
                <a:gd name="T10" fmla="*/ 75 w 87"/>
                <a:gd name="T11" fmla="*/ 74 h 94"/>
                <a:gd name="T12" fmla="*/ 39 w 87"/>
                <a:gd name="T13" fmla="*/ 94 h 94"/>
                <a:gd name="T14" fmla="*/ 0 w 87"/>
                <a:gd name="T15" fmla="*/ 53 h 94"/>
                <a:gd name="T16" fmla="*/ 50 w 87"/>
                <a:gd name="T17" fmla="*/ 0 h 94"/>
                <a:gd name="T18" fmla="*/ 87 w 87"/>
                <a:gd name="T19" fmla="*/ 28 h 94"/>
                <a:gd name="T20" fmla="*/ 79 w 87"/>
                <a:gd name="T21" fmla="*/ 30 h 94"/>
                <a:gd name="T22" fmla="*/ 49 w 87"/>
                <a:gd name="T23" fmla="*/ 7 h 94"/>
                <a:gd name="T24" fmla="*/ 8 w 87"/>
                <a:gd name="T25" fmla="*/ 52 h 94"/>
                <a:gd name="T26" fmla="*/ 40 w 87"/>
                <a:gd name="T27" fmla="*/ 86 h 94"/>
                <a:gd name="T28" fmla="*/ 77 w 87"/>
                <a:gd name="T29" fmla="*/ 54 h 94"/>
                <a:gd name="T30" fmla="*/ 46 w 87"/>
                <a:gd name="T31" fmla="*/ 54 h 94"/>
                <a:gd name="T32" fmla="*/ 47 w 87"/>
                <a:gd name="T33" fmla="*/ 4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 h="94">
                  <a:moveTo>
                    <a:pt x="47" y="47"/>
                  </a:moveTo>
                  <a:cubicBezTo>
                    <a:pt x="85" y="47"/>
                    <a:pt x="85" y="47"/>
                    <a:pt x="85" y="47"/>
                  </a:cubicBezTo>
                  <a:cubicBezTo>
                    <a:pt x="80" y="92"/>
                    <a:pt x="80" y="92"/>
                    <a:pt x="80" y="92"/>
                  </a:cubicBezTo>
                  <a:cubicBezTo>
                    <a:pt x="74" y="92"/>
                    <a:pt x="74" y="92"/>
                    <a:pt x="74" y="92"/>
                  </a:cubicBezTo>
                  <a:cubicBezTo>
                    <a:pt x="75" y="74"/>
                    <a:pt x="75" y="74"/>
                    <a:pt x="75" y="74"/>
                  </a:cubicBezTo>
                  <a:cubicBezTo>
                    <a:pt x="75" y="74"/>
                    <a:pt x="75" y="74"/>
                    <a:pt x="75" y="74"/>
                  </a:cubicBezTo>
                  <a:cubicBezTo>
                    <a:pt x="68" y="86"/>
                    <a:pt x="54" y="94"/>
                    <a:pt x="39" y="94"/>
                  </a:cubicBezTo>
                  <a:cubicBezTo>
                    <a:pt x="16" y="94"/>
                    <a:pt x="0" y="77"/>
                    <a:pt x="0" y="53"/>
                  </a:cubicBezTo>
                  <a:cubicBezTo>
                    <a:pt x="0" y="23"/>
                    <a:pt x="21" y="0"/>
                    <a:pt x="50" y="0"/>
                  </a:cubicBezTo>
                  <a:cubicBezTo>
                    <a:pt x="70" y="0"/>
                    <a:pt x="85" y="12"/>
                    <a:pt x="87" y="28"/>
                  </a:cubicBezTo>
                  <a:cubicBezTo>
                    <a:pt x="79" y="30"/>
                    <a:pt x="79" y="30"/>
                    <a:pt x="79" y="30"/>
                  </a:cubicBezTo>
                  <a:cubicBezTo>
                    <a:pt x="77" y="16"/>
                    <a:pt x="66" y="7"/>
                    <a:pt x="49" y="7"/>
                  </a:cubicBezTo>
                  <a:cubicBezTo>
                    <a:pt x="25" y="7"/>
                    <a:pt x="8" y="27"/>
                    <a:pt x="8" y="52"/>
                  </a:cubicBezTo>
                  <a:cubicBezTo>
                    <a:pt x="8" y="74"/>
                    <a:pt x="21" y="86"/>
                    <a:pt x="40" y="86"/>
                  </a:cubicBezTo>
                  <a:cubicBezTo>
                    <a:pt x="58" y="86"/>
                    <a:pt x="74" y="74"/>
                    <a:pt x="77" y="54"/>
                  </a:cubicBezTo>
                  <a:cubicBezTo>
                    <a:pt x="46" y="54"/>
                    <a:pt x="46" y="54"/>
                    <a:pt x="46" y="54"/>
                  </a:cubicBezTo>
                  <a:lnTo>
                    <a:pt x="47"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Freeform 549"/>
            <p:cNvSpPr>
              <a:spLocks/>
            </p:cNvSpPr>
            <p:nvPr userDrawn="1"/>
          </p:nvSpPr>
          <p:spPr bwMode="auto">
            <a:xfrm>
              <a:off x="1979" y="7859"/>
              <a:ext cx="36" cy="179"/>
            </a:xfrm>
            <a:custGeom>
              <a:avLst/>
              <a:gdLst>
                <a:gd name="T0" fmla="*/ 20 w 36"/>
                <a:gd name="T1" fmla="*/ 0 h 179"/>
                <a:gd name="T2" fmla="*/ 36 w 36"/>
                <a:gd name="T3" fmla="*/ 0 h 179"/>
                <a:gd name="T4" fmla="*/ 16 w 36"/>
                <a:gd name="T5" fmla="*/ 179 h 179"/>
                <a:gd name="T6" fmla="*/ 0 w 36"/>
                <a:gd name="T7" fmla="*/ 179 h 179"/>
                <a:gd name="T8" fmla="*/ 20 w 36"/>
                <a:gd name="T9" fmla="*/ 0 h 179"/>
              </a:gdLst>
              <a:ahLst/>
              <a:cxnLst>
                <a:cxn ang="0">
                  <a:pos x="T0" y="T1"/>
                </a:cxn>
                <a:cxn ang="0">
                  <a:pos x="T2" y="T3"/>
                </a:cxn>
                <a:cxn ang="0">
                  <a:pos x="T4" y="T5"/>
                </a:cxn>
                <a:cxn ang="0">
                  <a:pos x="T6" y="T7"/>
                </a:cxn>
                <a:cxn ang="0">
                  <a:pos x="T8" y="T9"/>
                </a:cxn>
              </a:cxnLst>
              <a:rect l="0" t="0" r="r" b="b"/>
              <a:pathLst>
                <a:path w="36" h="179">
                  <a:moveTo>
                    <a:pt x="20" y="0"/>
                  </a:moveTo>
                  <a:lnTo>
                    <a:pt x="36" y="0"/>
                  </a:lnTo>
                  <a:lnTo>
                    <a:pt x="16" y="179"/>
                  </a:lnTo>
                  <a:lnTo>
                    <a:pt x="0" y="179"/>
                  </a:ln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Freeform 550"/>
            <p:cNvSpPr>
              <a:spLocks noEditPoints="1"/>
            </p:cNvSpPr>
            <p:nvPr userDrawn="1"/>
          </p:nvSpPr>
          <p:spPr bwMode="auto">
            <a:xfrm>
              <a:off x="2039" y="7916"/>
              <a:ext cx="123" cy="126"/>
            </a:xfrm>
            <a:custGeom>
              <a:avLst/>
              <a:gdLst>
                <a:gd name="T0" fmla="*/ 0 w 62"/>
                <a:gd name="T1" fmla="*/ 36 h 64"/>
                <a:gd name="T2" fmla="*/ 34 w 62"/>
                <a:gd name="T3" fmla="*/ 0 h 64"/>
                <a:gd name="T4" fmla="*/ 62 w 62"/>
                <a:gd name="T5" fmla="*/ 28 h 64"/>
                <a:gd name="T6" fmla="*/ 28 w 62"/>
                <a:gd name="T7" fmla="*/ 64 h 64"/>
                <a:gd name="T8" fmla="*/ 0 w 62"/>
                <a:gd name="T9" fmla="*/ 36 h 64"/>
                <a:gd name="T10" fmla="*/ 54 w 62"/>
                <a:gd name="T11" fmla="*/ 28 h 64"/>
                <a:gd name="T12" fmla="*/ 34 w 62"/>
                <a:gd name="T13" fmla="*/ 7 h 64"/>
                <a:gd name="T14" fmla="*/ 8 w 62"/>
                <a:gd name="T15" fmla="*/ 35 h 64"/>
                <a:gd name="T16" fmla="*/ 28 w 62"/>
                <a:gd name="T17" fmla="*/ 57 h 64"/>
                <a:gd name="T18" fmla="*/ 54 w 62"/>
                <a:gd name="T19" fmla="*/ 2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4">
                  <a:moveTo>
                    <a:pt x="0" y="36"/>
                  </a:moveTo>
                  <a:cubicBezTo>
                    <a:pt x="0" y="16"/>
                    <a:pt x="15" y="0"/>
                    <a:pt x="34" y="0"/>
                  </a:cubicBezTo>
                  <a:cubicBezTo>
                    <a:pt x="51" y="0"/>
                    <a:pt x="62" y="11"/>
                    <a:pt x="62" y="28"/>
                  </a:cubicBezTo>
                  <a:cubicBezTo>
                    <a:pt x="62" y="47"/>
                    <a:pt x="48" y="64"/>
                    <a:pt x="28" y="64"/>
                  </a:cubicBezTo>
                  <a:cubicBezTo>
                    <a:pt x="12" y="64"/>
                    <a:pt x="0" y="52"/>
                    <a:pt x="0" y="36"/>
                  </a:cubicBezTo>
                  <a:close/>
                  <a:moveTo>
                    <a:pt x="54" y="28"/>
                  </a:moveTo>
                  <a:cubicBezTo>
                    <a:pt x="54" y="15"/>
                    <a:pt x="46" y="7"/>
                    <a:pt x="34" y="7"/>
                  </a:cubicBezTo>
                  <a:cubicBezTo>
                    <a:pt x="19" y="7"/>
                    <a:pt x="8" y="20"/>
                    <a:pt x="8" y="35"/>
                  </a:cubicBezTo>
                  <a:cubicBezTo>
                    <a:pt x="8" y="49"/>
                    <a:pt x="16" y="57"/>
                    <a:pt x="28" y="57"/>
                  </a:cubicBezTo>
                  <a:cubicBezTo>
                    <a:pt x="44" y="57"/>
                    <a:pt x="54" y="44"/>
                    <a:pt x="5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Freeform 551"/>
            <p:cNvSpPr>
              <a:spLocks noEditPoints="1"/>
            </p:cNvSpPr>
            <p:nvPr userDrawn="1"/>
          </p:nvSpPr>
          <p:spPr bwMode="auto">
            <a:xfrm>
              <a:off x="2193" y="7859"/>
              <a:ext cx="125" cy="183"/>
            </a:xfrm>
            <a:custGeom>
              <a:avLst/>
              <a:gdLst>
                <a:gd name="T0" fmla="*/ 63 w 63"/>
                <a:gd name="T1" fmla="*/ 57 h 93"/>
                <a:gd name="T2" fmla="*/ 30 w 63"/>
                <a:gd name="T3" fmla="*/ 93 h 93"/>
                <a:gd name="T4" fmla="*/ 9 w 63"/>
                <a:gd name="T5" fmla="*/ 81 h 93"/>
                <a:gd name="T6" fmla="*/ 9 w 63"/>
                <a:gd name="T7" fmla="*/ 81 h 93"/>
                <a:gd name="T8" fmla="*/ 7 w 63"/>
                <a:gd name="T9" fmla="*/ 91 h 93"/>
                <a:gd name="T10" fmla="*/ 0 w 63"/>
                <a:gd name="T11" fmla="*/ 91 h 93"/>
                <a:gd name="T12" fmla="*/ 10 w 63"/>
                <a:gd name="T13" fmla="*/ 0 h 93"/>
                <a:gd name="T14" fmla="*/ 17 w 63"/>
                <a:gd name="T15" fmla="*/ 0 h 93"/>
                <a:gd name="T16" fmla="*/ 13 w 63"/>
                <a:gd name="T17" fmla="*/ 41 h 93"/>
                <a:gd name="T18" fmla="*/ 13 w 63"/>
                <a:gd name="T19" fmla="*/ 41 h 93"/>
                <a:gd name="T20" fmla="*/ 36 w 63"/>
                <a:gd name="T21" fmla="*/ 29 h 93"/>
                <a:gd name="T22" fmla="*/ 63 w 63"/>
                <a:gd name="T23" fmla="*/ 57 h 93"/>
                <a:gd name="T24" fmla="*/ 55 w 63"/>
                <a:gd name="T25" fmla="*/ 57 h 93"/>
                <a:gd name="T26" fmla="*/ 35 w 63"/>
                <a:gd name="T27" fmla="*/ 36 h 93"/>
                <a:gd name="T28" fmla="*/ 11 w 63"/>
                <a:gd name="T29" fmla="*/ 55 h 93"/>
                <a:gd name="T30" fmla="*/ 10 w 63"/>
                <a:gd name="T31" fmla="*/ 66 h 93"/>
                <a:gd name="T32" fmla="*/ 29 w 63"/>
                <a:gd name="T33" fmla="*/ 86 h 93"/>
                <a:gd name="T34" fmla="*/ 55 w 63"/>
                <a:gd name="T35" fmla="*/ 5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93">
                  <a:moveTo>
                    <a:pt x="63" y="57"/>
                  </a:moveTo>
                  <a:cubicBezTo>
                    <a:pt x="63" y="76"/>
                    <a:pt x="49" y="93"/>
                    <a:pt x="30" y="93"/>
                  </a:cubicBezTo>
                  <a:cubicBezTo>
                    <a:pt x="20" y="93"/>
                    <a:pt x="12" y="88"/>
                    <a:pt x="9" y="81"/>
                  </a:cubicBezTo>
                  <a:cubicBezTo>
                    <a:pt x="9" y="81"/>
                    <a:pt x="9" y="81"/>
                    <a:pt x="9" y="81"/>
                  </a:cubicBezTo>
                  <a:cubicBezTo>
                    <a:pt x="7" y="91"/>
                    <a:pt x="7" y="91"/>
                    <a:pt x="7" y="91"/>
                  </a:cubicBezTo>
                  <a:cubicBezTo>
                    <a:pt x="0" y="91"/>
                    <a:pt x="0" y="91"/>
                    <a:pt x="0" y="91"/>
                  </a:cubicBezTo>
                  <a:cubicBezTo>
                    <a:pt x="10" y="0"/>
                    <a:pt x="10" y="0"/>
                    <a:pt x="10" y="0"/>
                  </a:cubicBezTo>
                  <a:cubicBezTo>
                    <a:pt x="17" y="0"/>
                    <a:pt x="17" y="0"/>
                    <a:pt x="17" y="0"/>
                  </a:cubicBezTo>
                  <a:cubicBezTo>
                    <a:pt x="13" y="41"/>
                    <a:pt x="13" y="41"/>
                    <a:pt x="13" y="41"/>
                  </a:cubicBezTo>
                  <a:cubicBezTo>
                    <a:pt x="13" y="41"/>
                    <a:pt x="13" y="41"/>
                    <a:pt x="13" y="41"/>
                  </a:cubicBezTo>
                  <a:cubicBezTo>
                    <a:pt x="18" y="33"/>
                    <a:pt x="27" y="29"/>
                    <a:pt x="36" y="29"/>
                  </a:cubicBezTo>
                  <a:cubicBezTo>
                    <a:pt x="51" y="29"/>
                    <a:pt x="63" y="40"/>
                    <a:pt x="63" y="57"/>
                  </a:cubicBezTo>
                  <a:close/>
                  <a:moveTo>
                    <a:pt x="55" y="57"/>
                  </a:moveTo>
                  <a:cubicBezTo>
                    <a:pt x="55" y="44"/>
                    <a:pt x="47" y="36"/>
                    <a:pt x="35" y="36"/>
                  </a:cubicBezTo>
                  <a:cubicBezTo>
                    <a:pt x="23" y="36"/>
                    <a:pt x="12" y="44"/>
                    <a:pt x="11" y="55"/>
                  </a:cubicBezTo>
                  <a:cubicBezTo>
                    <a:pt x="10" y="66"/>
                    <a:pt x="10" y="66"/>
                    <a:pt x="10" y="66"/>
                  </a:cubicBezTo>
                  <a:cubicBezTo>
                    <a:pt x="9" y="78"/>
                    <a:pt x="17" y="86"/>
                    <a:pt x="29" y="86"/>
                  </a:cubicBezTo>
                  <a:cubicBezTo>
                    <a:pt x="45" y="86"/>
                    <a:pt x="55" y="73"/>
                    <a:pt x="55"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Freeform 552"/>
            <p:cNvSpPr>
              <a:spLocks noEditPoints="1"/>
            </p:cNvSpPr>
            <p:nvPr userDrawn="1"/>
          </p:nvSpPr>
          <p:spPr bwMode="auto">
            <a:xfrm>
              <a:off x="2346" y="7916"/>
              <a:ext cx="125" cy="126"/>
            </a:xfrm>
            <a:custGeom>
              <a:avLst/>
              <a:gdLst>
                <a:gd name="T0" fmla="*/ 63 w 63"/>
                <a:gd name="T1" fmla="*/ 2 h 64"/>
                <a:gd name="T2" fmla="*/ 56 w 63"/>
                <a:gd name="T3" fmla="*/ 62 h 64"/>
                <a:gd name="T4" fmla="*/ 49 w 63"/>
                <a:gd name="T5" fmla="*/ 62 h 64"/>
                <a:gd name="T6" fmla="*/ 50 w 63"/>
                <a:gd name="T7" fmla="*/ 52 h 64"/>
                <a:gd name="T8" fmla="*/ 50 w 63"/>
                <a:gd name="T9" fmla="*/ 52 h 64"/>
                <a:gd name="T10" fmla="*/ 26 w 63"/>
                <a:gd name="T11" fmla="*/ 64 h 64"/>
                <a:gd name="T12" fmla="*/ 0 w 63"/>
                <a:gd name="T13" fmla="*/ 36 h 64"/>
                <a:gd name="T14" fmla="*/ 33 w 63"/>
                <a:gd name="T15" fmla="*/ 0 h 64"/>
                <a:gd name="T16" fmla="*/ 54 w 63"/>
                <a:gd name="T17" fmla="*/ 12 h 64"/>
                <a:gd name="T18" fmla="*/ 54 w 63"/>
                <a:gd name="T19" fmla="*/ 12 h 64"/>
                <a:gd name="T20" fmla="*/ 56 w 63"/>
                <a:gd name="T21" fmla="*/ 2 h 64"/>
                <a:gd name="T22" fmla="*/ 63 w 63"/>
                <a:gd name="T23" fmla="*/ 2 h 64"/>
                <a:gd name="T24" fmla="*/ 33 w 63"/>
                <a:gd name="T25" fmla="*/ 7 h 64"/>
                <a:gd name="T26" fmla="*/ 8 w 63"/>
                <a:gd name="T27" fmla="*/ 36 h 64"/>
                <a:gd name="T28" fmla="*/ 28 w 63"/>
                <a:gd name="T29" fmla="*/ 57 h 64"/>
                <a:gd name="T30" fmla="*/ 51 w 63"/>
                <a:gd name="T31" fmla="*/ 37 h 64"/>
                <a:gd name="T32" fmla="*/ 52 w 63"/>
                <a:gd name="T33" fmla="*/ 26 h 64"/>
                <a:gd name="T34" fmla="*/ 33 w 63"/>
                <a:gd name="T35" fmla="*/ 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64">
                  <a:moveTo>
                    <a:pt x="63" y="2"/>
                  </a:moveTo>
                  <a:cubicBezTo>
                    <a:pt x="56" y="62"/>
                    <a:pt x="56" y="62"/>
                    <a:pt x="56" y="62"/>
                  </a:cubicBezTo>
                  <a:cubicBezTo>
                    <a:pt x="49" y="62"/>
                    <a:pt x="49" y="62"/>
                    <a:pt x="49" y="62"/>
                  </a:cubicBezTo>
                  <a:cubicBezTo>
                    <a:pt x="50" y="52"/>
                    <a:pt x="50" y="52"/>
                    <a:pt x="50" y="52"/>
                  </a:cubicBezTo>
                  <a:cubicBezTo>
                    <a:pt x="50" y="52"/>
                    <a:pt x="50" y="52"/>
                    <a:pt x="50" y="52"/>
                  </a:cubicBezTo>
                  <a:cubicBezTo>
                    <a:pt x="45" y="59"/>
                    <a:pt x="36" y="64"/>
                    <a:pt x="26" y="64"/>
                  </a:cubicBezTo>
                  <a:cubicBezTo>
                    <a:pt x="11" y="64"/>
                    <a:pt x="0" y="53"/>
                    <a:pt x="0" y="36"/>
                  </a:cubicBezTo>
                  <a:cubicBezTo>
                    <a:pt x="0" y="16"/>
                    <a:pt x="14" y="0"/>
                    <a:pt x="33" y="0"/>
                  </a:cubicBezTo>
                  <a:cubicBezTo>
                    <a:pt x="42" y="0"/>
                    <a:pt x="50" y="5"/>
                    <a:pt x="54" y="12"/>
                  </a:cubicBezTo>
                  <a:cubicBezTo>
                    <a:pt x="54" y="12"/>
                    <a:pt x="54" y="12"/>
                    <a:pt x="54" y="12"/>
                  </a:cubicBezTo>
                  <a:cubicBezTo>
                    <a:pt x="56" y="2"/>
                    <a:pt x="56" y="2"/>
                    <a:pt x="56" y="2"/>
                  </a:cubicBezTo>
                  <a:lnTo>
                    <a:pt x="63" y="2"/>
                  </a:lnTo>
                  <a:close/>
                  <a:moveTo>
                    <a:pt x="33" y="7"/>
                  </a:moveTo>
                  <a:cubicBezTo>
                    <a:pt x="18" y="7"/>
                    <a:pt x="8" y="20"/>
                    <a:pt x="8" y="36"/>
                  </a:cubicBezTo>
                  <a:cubicBezTo>
                    <a:pt x="8" y="49"/>
                    <a:pt x="16" y="57"/>
                    <a:pt x="28" y="57"/>
                  </a:cubicBezTo>
                  <a:cubicBezTo>
                    <a:pt x="40" y="57"/>
                    <a:pt x="50" y="49"/>
                    <a:pt x="51" y="37"/>
                  </a:cubicBezTo>
                  <a:cubicBezTo>
                    <a:pt x="52" y="26"/>
                    <a:pt x="52" y="26"/>
                    <a:pt x="52" y="26"/>
                  </a:cubicBezTo>
                  <a:cubicBezTo>
                    <a:pt x="54" y="15"/>
                    <a:pt x="45" y="7"/>
                    <a:pt x="3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Freeform 553"/>
            <p:cNvSpPr>
              <a:spLocks/>
            </p:cNvSpPr>
            <p:nvPr userDrawn="1"/>
          </p:nvSpPr>
          <p:spPr bwMode="auto">
            <a:xfrm>
              <a:off x="2504" y="7859"/>
              <a:ext cx="34" cy="179"/>
            </a:xfrm>
            <a:custGeom>
              <a:avLst/>
              <a:gdLst>
                <a:gd name="T0" fmla="*/ 18 w 34"/>
                <a:gd name="T1" fmla="*/ 0 h 179"/>
                <a:gd name="T2" fmla="*/ 34 w 34"/>
                <a:gd name="T3" fmla="*/ 0 h 179"/>
                <a:gd name="T4" fmla="*/ 14 w 34"/>
                <a:gd name="T5" fmla="*/ 179 h 179"/>
                <a:gd name="T6" fmla="*/ 0 w 34"/>
                <a:gd name="T7" fmla="*/ 179 h 179"/>
                <a:gd name="T8" fmla="*/ 18 w 34"/>
                <a:gd name="T9" fmla="*/ 0 h 179"/>
              </a:gdLst>
              <a:ahLst/>
              <a:cxnLst>
                <a:cxn ang="0">
                  <a:pos x="T0" y="T1"/>
                </a:cxn>
                <a:cxn ang="0">
                  <a:pos x="T2" y="T3"/>
                </a:cxn>
                <a:cxn ang="0">
                  <a:pos x="T4" y="T5"/>
                </a:cxn>
                <a:cxn ang="0">
                  <a:pos x="T6" y="T7"/>
                </a:cxn>
                <a:cxn ang="0">
                  <a:pos x="T8" y="T9"/>
                </a:cxn>
              </a:cxnLst>
              <a:rect l="0" t="0" r="r" b="b"/>
              <a:pathLst>
                <a:path w="34" h="179">
                  <a:moveTo>
                    <a:pt x="18" y="0"/>
                  </a:moveTo>
                  <a:lnTo>
                    <a:pt x="34" y="0"/>
                  </a:lnTo>
                  <a:lnTo>
                    <a:pt x="14" y="179"/>
                  </a:lnTo>
                  <a:lnTo>
                    <a:pt x="0" y="179"/>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Rectangle 554"/>
            <p:cNvSpPr>
              <a:spLocks noChangeArrowheads="1"/>
            </p:cNvSpPr>
            <p:nvPr userDrawn="1"/>
          </p:nvSpPr>
          <p:spPr bwMode="auto">
            <a:xfrm>
              <a:off x="2631" y="7962"/>
              <a:ext cx="77"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555"/>
            <p:cNvSpPr>
              <a:spLocks noEditPoints="1"/>
            </p:cNvSpPr>
            <p:nvPr userDrawn="1"/>
          </p:nvSpPr>
          <p:spPr bwMode="auto">
            <a:xfrm>
              <a:off x="2809" y="7859"/>
              <a:ext cx="129" cy="179"/>
            </a:xfrm>
            <a:custGeom>
              <a:avLst/>
              <a:gdLst>
                <a:gd name="T0" fmla="*/ 64 w 65"/>
                <a:gd name="T1" fmla="*/ 65 h 91"/>
                <a:gd name="T2" fmla="*/ 33 w 65"/>
                <a:gd name="T3" fmla="*/ 91 h 91"/>
                <a:gd name="T4" fmla="*/ 0 w 65"/>
                <a:gd name="T5" fmla="*/ 91 h 91"/>
                <a:gd name="T6" fmla="*/ 10 w 65"/>
                <a:gd name="T7" fmla="*/ 0 h 91"/>
                <a:gd name="T8" fmla="*/ 38 w 65"/>
                <a:gd name="T9" fmla="*/ 0 h 91"/>
                <a:gd name="T10" fmla="*/ 65 w 65"/>
                <a:gd name="T11" fmla="*/ 23 h 91"/>
                <a:gd name="T12" fmla="*/ 49 w 65"/>
                <a:gd name="T13" fmla="*/ 47 h 91"/>
                <a:gd name="T14" fmla="*/ 49 w 65"/>
                <a:gd name="T15" fmla="*/ 47 h 91"/>
                <a:gd name="T16" fmla="*/ 64 w 65"/>
                <a:gd name="T17" fmla="*/ 65 h 91"/>
                <a:gd name="T18" fmla="*/ 56 w 65"/>
                <a:gd name="T19" fmla="*/ 65 h 91"/>
                <a:gd name="T20" fmla="*/ 37 w 65"/>
                <a:gd name="T21" fmla="*/ 51 h 91"/>
                <a:gd name="T22" fmla="*/ 12 w 65"/>
                <a:gd name="T23" fmla="*/ 51 h 91"/>
                <a:gd name="T24" fmla="*/ 9 w 65"/>
                <a:gd name="T25" fmla="*/ 84 h 91"/>
                <a:gd name="T26" fmla="*/ 34 w 65"/>
                <a:gd name="T27" fmla="*/ 84 h 91"/>
                <a:gd name="T28" fmla="*/ 56 w 65"/>
                <a:gd name="T29" fmla="*/ 65 h 91"/>
                <a:gd name="T30" fmla="*/ 38 w 65"/>
                <a:gd name="T31" fmla="*/ 7 h 91"/>
                <a:gd name="T32" fmla="*/ 17 w 65"/>
                <a:gd name="T33" fmla="*/ 7 h 91"/>
                <a:gd name="T34" fmla="*/ 13 w 65"/>
                <a:gd name="T35" fmla="*/ 45 h 91"/>
                <a:gd name="T36" fmla="*/ 34 w 65"/>
                <a:gd name="T37" fmla="*/ 45 h 91"/>
                <a:gd name="T38" fmla="*/ 57 w 65"/>
                <a:gd name="T39" fmla="*/ 23 h 91"/>
                <a:gd name="T40" fmla="*/ 38 w 65"/>
                <a:gd name="T41" fmla="*/ 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91">
                  <a:moveTo>
                    <a:pt x="64" y="65"/>
                  </a:moveTo>
                  <a:cubicBezTo>
                    <a:pt x="64" y="82"/>
                    <a:pt x="52" y="91"/>
                    <a:pt x="33" y="91"/>
                  </a:cubicBezTo>
                  <a:cubicBezTo>
                    <a:pt x="0" y="91"/>
                    <a:pt x="0" y="91"/>
                    <a:pt x="0" y="91"/>
                  </a:cubicBezTo>
                  <a:cubicBezTo>
                    <a:pt x="10" y="0"/>
                    <a:pt x="10" y="0"/>
                    <a:pt x="10" y="0"/>
                  </a:cubicBezTo>
                  <a:cubicBezTo>
                    <a:pt x="38" y="0"/>
                    <a:pt x="38" y="0"/>
                    <a:pt x="38" y="0"/>
                  </a:cubicBezTo>
                  <a:cubicBezTo>
                    <a:pt x="56" y="0"/>
                    <a:pt x="65" y="9"/>
                    <a:pt x="65" y="23"/>
                  </a:cubicBezTo>
                  <a:cubicBezTo>
                    <a:pt x="65" y="35"/>
                    <a:pt x="60" y="43"/>
                    <a:pt x="49" y="47"/>
                  </a:cubicBezTo>
                  <a:cubicBezTo>
                    <a:pt x="49" y="47"/>
                    <a:pt x="49" y="47"/>
                    <a:pt x="49" y="47"/>
                  </a:cubicBezTo>
                  <a:cubicBezTo>
                    <a:pt x="59" y="50"/>
                    <a:pt x="64" y="56"/>
                    <a:pt x="64" y="65"/>
                  </a:cubicBezTo>
                  <a:close/>
                  <a:moveTo>
                    <a:pt x="56" y="65"/>
                  </a:moveTo>
                  <a:cubicBezTo>
                    <a:pt x="56" y="56"/>
                    <a:pt x="50" y="51"/>
                    <a:pt x="37" y="51"/>
                  </a:cubicBezTo>
                  <a:cubicBezTo>
                    <a:pt x="12" y="51"/>
                    <a:pt x="12" y="51"/>
                    <a:pt x="12" y="51"/>
                  </a:cubicBezTo>
                  <a:cubicBezTo>
                    <a:pt x="9" y="84"/>
                    <a:pt x="9" y="84"/>
                    <a:pt x="9" y="84"/>
                  </a:cubicBezTo>
                  <a:cubicBezTo>
                    <a:pt x="34" y="84"/>
                    <a:pt x="34" y="84"/>
                    <a:pt x="34" y="84"/>
                  </a:cubicBezTo>
                  <a:cubicBezTo>
                    <a:pt x="48" y="84"/>
                    <a:pt x="56" y="78"/>
                    <a:pt x="56" y="65"/>
                  </a:cubicBezTo>
                  <a:close/>
                  <a:moveTo>
                    <a:pt x="38" y="7"/>
                  </a:moveTo>
                  <a:cubicBezTo>
                    <a:pt x="17" y="7"/>
                    <a:pt x="17" y="7"/>
                    <a:pt x="17" y="7"/>
                  </a:cubicBezTo>
                  <a:cubicBezTo>
                    <a:pt x="13" y="45"/>
                    <a:pt x="13" y="45"/>
                    <a:pt x="13" y="45"/>
                  </a:cubicBezTo>
                  <a:cubicBezTo>
                    <a:pt x="34" y="45"/>
                    <a:pt x="34" y="45"/>
                    <a:pt x="34" y="45"/>
                  </a:cubicBezTo>
                  <a:cubicBezTo>
                    <a:pt x="49" y="45"/>
                    <a:pt x="57" y="38"/>
                    <a:pt x="57" y="23"/>
                  </a:cubicBezTo>
                  <a:cubicBezTo>
                    <a:pt x="57" y="12"/>
                    <a:pt x="51" y="7"/>
                    <a:pt x="3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Freeform 556"/>
            <p:cNvSpPr>
              <a:spLocks noEditPoints="1"/>
            </p:cNvSpPr>
            <p:nvPr userDrawn="1"/>
          </p:nvSpPr>
          <p:spPr bwMode="auto">
            <a:xfrm>
              <a:off x="2970" y="7916"/>
              <a:ext cx="117" cy="126"/>
            </a:xfrm>
            <a:custGeom>
              <a:avLst/>
              <a:gdLst>
                <a:gd name="T0" fmla="*/ 8 w 59"/>
                <a:gd name="T1" fmla="*/ 33 h 64"/>
                <a:gd name="T2" fmla="*/ 8 w 59"/>
                <a:gd name="T3" fmla="*/ 36 h 64"/>
                <a:gd name="T4" fmla="*/ 28 w 59"/>
                <a:gd name="T5" fmla="*/ 57 h 64"/>
                <a:gd name="T6" fmla="*/ 49 w 59"/>
                <a:gd name="T7" fmla="*/ 45 h 64"/>
                <a:gd name="T8" fmla="*/ 56 w 59"/>
                <a:gd name="T9" fmla="*/ 47 h 64"/>
                <a:gd name="T10" fmla="*/ 28 w 59"/>
                <a:gd name="T11" fmla="*/ 64 h 64"/>
                <a:gd name="T12" fmla="*/ 0 w 59"/>
                <a:gd name="T13" fmla="*/ 37 h 64"/>
                <a:gd name="T14" fmla="*/ 34 w 59"/>
                <a:gd name="T15" fmla="*/ 0 h 64"/>
                <a:gd name="T16" fmla="*/ 59 w 59"/>
                <a:gd name="T17" fmla="*/ 26 h 64"/>
                <a:gd name="T18" fmla="*/ 58 w 59"/>
                <a:gd name="T19" fmla="*/ 33 h 64"/>
                <a:gd name="T20" fmla="*/ 8 w 59"/>
                <a:gd name="T21" fmla="*/ 33 h 64"/>
                <a:gd name="T22" fmla="*/ 9 w 59"/>
                <a:gd name="T23" fmla="*/ 27 h 64"/>
                <a:gd name="T24" fmla="*/ 52 w 59"/>
                <a:gd name="T25" fmla="*/ 27 h 64"/>
                <a:gd name="T26" fmla="*/ 52 w 59"/>
                <a:gd name="T27" fmla="*/ 26 h 64"/>
                <a:gd name="T28" fmla="*/ 34 w 59"/>
                <a:gd name="T29" fmla="*/ 7 h 64"/>
                <a:gd name="T30" fmla="*/ 9 w 59"/>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4">
                  <a:moveTo>
                    <a:pt x="8" y="33"/>
                  </a:moveTo>
                  <a:cubicBezTo>
                    <a:pt x="8" y="34"/>
                    <a:pt x="8" y="35"/>
                    <a:pt x="8" y="36"/>
                  </a:cubicBezTo>
                  <a:cubicBezTo>
                    <a:pt x="8" y="50"/>
                    <a:pt x="16" y="57"/>
                    <a:pt x="28" y="57"/>
                  </a:cubicBezTo>
                  <a:cubicBezTo>
                    <a:pt x="37" y="57"/>
                    <a:pt x="45" y="53"/>
                    <a:pt x="49" y="45"/>
                  </a:cubicBezTo>
                  <a:cubicBezTo>
                    <a:pt x="56" y="47"/>
                    <a:pt x="56" y="47"/>
                    <a:pt x="56" y="47"/>
                  </a:cubicBezTo>
                  <a:cubicBezTo>
                    <a:pt x="51" y="57"/>
                    <a:pt x="40" y="64"/>
                    <a:pt x="28" y="64"/>
                  </a:cubicBezTo>
                  <a:cubicBezTo>
                    <a:pt x="11" y="64"/>
                    <a:pt x="0" y="53"/>
                    <a:pt x="0" y="37"/>
                  </a:cubicBezTo>
                  <a:cubicBezTo>
                    <a:pt x="0" y="17"/>
                    <a:pt x="15" y="0"/>
                    <a:pt x="34" y="0"/>
                  </a:cubicBezTo>
                  <a:cubicBezTo>
                    <a:pt x="49" y="0"/>
                    <a:pt x="59" y="10"/>
                    <a:pt x="59" y="26"/>
                  </a:cubicBezTo>
                  <a:cubicBezTo>
                    <a:pt x="59" y="28"/>
                    <a:pt x="59" y="31"/>
                    <a:pt x="58" y="33"/>
                  </a:cubicBezTo>
                  <a:lnTo>
                    <a:pt x="8" y="33"/>
                  </a:lnTo>
                  <a:close/>
                  <a:moveTo>
                    <a:pt x="9" y="27"/>
                  </a:moveTo>
                  <a:cubicBezTo>
                    <a:pt x="52" y="27"/>
                    <a:pt x="52" y="27"/>
                    <a:pt x="52" y="27"/>
                  </a:cubicBezTo>
                  <a:cubicBezTo>
                    <a:pt x="52" y="26"/>
                    <a:pt x="52" y="26"/>
                    <a:pt x="52" y="26"/>
                  </a:cubicBezTo>
                  <a:cubicBezTo>
                    <a:pt x="52" y="13"/>
                    <a:pt x="45" y="7"/>
                    <a:pt x="34" y="7"/>
                  </a:cubicBezTo>
                  <a:cubicBezTo>
                    <a:pt x="21" y="7"/>
                    <a:pt x="12" y="15"/>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557"/>
            <p:cNvSpPr>
              <a:spLocks/>
            </p:cNvSpPr>
            <p:nvPr userDrawn="1"/>
          </p:nvSpPr>
          <p:spPr bwMode="auto">
            <a:xfrm>
              <a:off x="3188" y="7859"/>
              <a:ext cx="35" cy="179"/>
            </a:xfrm>
            <a:custGeom>
              <a:avLst/>
              <a:gdLst>
                <a:gd name="T0" fmla="*/ 20 w 35"/>
                <a:gd name="T1" fmla="*/ 0 h 179"/>
                <a:gd name="T2" fmla="*/ 35 w 35"/>
                <a:gd name="T3" fmla="*/ 0 h 179"/>
                <a:gd name="T4" fmla="*/ 16 w 35"/>
                <a:gd name="T5" fmla="*/ 179 h 179"/>
                <a:gd name="T6" fmla="*/ 0 w 35"/>
                <a:gd name="T7" fmla="*/ 179 h 179"/>
                <a:gd name="T8" fmla="*/ 20 w 35"/>
                <a:gd name="T9" fmla="*/ 0 h 179"/>
              </a:gdLst>
              <a:ahLst/>
              <a:cxnLst>
                <a:cxn ang="0">
                  <a:pos x="T0" y="T1"/>
                </a:cxn>
                <a:cxn ang="0">
                  <a:pos x="T2" y="T3"/>
                </a:cxn>
                <a:cxn ang="0">
                  <a:pos x="T4" y="T5"/>
                </a:cxn>
                <a:cxn ang="0">
                  <a:pos x="T6" y="T7"/>
                </a:cxn>
                <a:cxn ang="0">
                  <a:pos x="T8" y="T9"/>
                </a:cxn>
              </a:cxnLst>
              <a:rect l="0" t="0" r="r" b="b"/>
              <a:pathLst>
                <a:path w="35" h="179">
                  <a:moveTo>
                    <a:pt x="20" y="0"/>
                  </a:moveTo>
                  <a:lnTo>
                    <a:pt x="35" y="0"/>
                  </a:lnTo>
                  <a:lnTo>
                    <a:pt x="16" y="179"/>
                  </a:lnTo>
                  <a:lnTo>
                    <a:pt x="0" y="179"/>
                  </a:ln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Freeform 558"/>
            <p:cNvSpPr>
              <a:spLocks/>
            </p:cNvSpPr>
            <p:nvPr userDrawn="1"/>
          </p:nvSpPr>
          <p:spPr bwMode="auto">
            <a:xfrm>
              <a:off x="3255" y="7916"/>
              <a:ext cx="109" cy="122"/>
            </a:xfrm>
            <a:custGeom>
              <a:avLst/>
              <a:gdLst>
                <a:gd name="T0" fmla="*/ 55 w 55"/>
                <a:gd name="T1" fmla="*/ 20 h 62"/>
                <a:gd name="T2" fmla="*/ 55 w 55"/>
                <a:gd name="T3" fmla="*/ 24 h 62"/>
                <a:gd name="T4" fmla="*/ 51 w 55"/>
                <a:gd name="T5" fmla="*/ 62 h 62"/>
                <a:gd name="T6" fmla="*/ 43 w 55"/>
                <a:gd name="T7" fmla="*/ 62 h 62"/>
                <a:gd name="T8" fmla="*/ 47 w 55"/>
                <a:gd name="T9" fmla="*/ 27 h 62"/>
                <a:gd name="T10" fmla="*/ 47 w 55"/>
                <a:gd name="T11" fmla="*/ 22 h 62"/>
                <a:gd name="T12" fmla="*/ 33 w 55"/>
                <a:gd name="T13" fmla="*/ 7 h 62"/>
                <a:gd name="T14" fmla="*/ 11 w 55"/>
                <a:gd name="T15" fmla="*/ 28 h 62"/>
                <a:gd name="T16" fmla="*/ 7 w 55"/>
                <a:gd name="T17" fmla="*/ 62 h 62"/>
                <a:gd name="T18" fmla="*/ 0 w 55"/>
                <a:gd name="T19" fmla="*/ 62 h 62"/>
                <a:gd name="T20" fmla="*/ 6 w 55"/>
                <a:gd name="T21" fmla="*/ 2 h 62"/>
                <a:gd name="T22" fmla="*/ 13 w 55"/>
                <a:gd name="T23" fmla="*/ 2 h 62"/>
                <a:gd name="T24" fmla="*/ 12 w 55"/>
                <a:gd name="T25" fmla="*/ 12 h 62"/>
                <a:gd name="T26" fmla="*/ 13 w 55"/>
                <a:gd name="T27" fmla="*/ 12 h 62"/>
                <a:gd name="T28" fmla="*/ 35 w 55"/>
                <a:gd name="T29" fmla="*/ 0 h 62"/>
                <a:gd name="T30" fmla="*/ 55 w 55"/>
                <a:gd name="T31"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62">
                  <a:moveTo>
                    <a:pt x="55" y="20"/>
                  </a:moveTo>
                  <a:cubicBezTo>
                    <a:pt x="55" y="22"/>
                    <a:pt x="55" y="23"/>
                    <a:pt x="55" y="24"/>
                  </a:cubicBezTo>
                  <a:cubicBezTo>
                    <a:pt x="51" y="62"/>
                    <a:pt x="51" y="62"/>
                    <a:pt x="51" y="62"/>
                  </a:cubicBezTo>
                  <a:cubicBezTo>
                    <a:pt x="43" y="62"/>
                    <a:pt x="43" y="62"/>
                    <a:pt x="43" y="62"/>
                  </a:cubicBezTo>
                  <a:cubicBezTo>
                    <a:pt x="47" y="27"/>
                    <a:pt x="47" y="27"/>
                    <a:pt x="47" y="27"/>
                  </a:cubicBezTo>
                  <a:cubicBezTo>
                    <a:pt x="47" y="25"/>
                    <a:pt x="47" y="24"/>
                    <a:pt x="47" y="22"/>
                  </a:cubicBezTo>
                  <a:cubicBezTo>
                    <a:pt x="47" y="11"/>
                    <a:pt x="42" y="7"/>
                    <a:pt x="33" y="7"/>
                  </a:cubicBezTo>
                  <a:cubicBezTo>
                    <a:pt x="21" y="7"/>
                    <a:pt x="12" y="14"/>
                    <a:pt x="11" y="28"/>
                  </a:cubicBezTo>
                  <a:cubicBezTo>
                    <a:pt x="7" y="62"/>
                    <a:pt x="7" y="62"/>
                    <a:pt x="7" y="62"/>
                  </a:cubicBezTo>
                  <a:cubicBezTo>
                    <a:pt x="0" y="62"/>
                    <a:pt x="0" y="62"/>
                    <a:pt x="0" y="62"/>
                  </a:cubicBezTo>
                  <a:cubicBezTo>
                    <a:pt x="6" y="2"/>
                    <a:pt x="6" y="2"/>
                    <a:pt x="6" y="2"/>
                  </a:cubicBezTo>
                  <a:cubicBezTo>
                    <a:pt x="13" y="2"/>
                    <a:pt x="13" y="2"/>
                    <a:pt x="13" y="2"/>
                  </a:cubicBezTo>
                  <a:cubicBezTo>
                    <a:pt x="12" y="12"/>
                    <a:pt x="12" y="12"/>
                    <a:pt x="12" y="12"/>
                  </a:cubicBezTo>
                  <a:cubicBezTo>
                    <a:pt x="13" y="12"/>
                    <a:pt x="13" y="12"/>
                    <a:pt x="13" y="12"/>
                  </a:cubicBezTo>
                  <a:cubicBezTo>
                    <a:pt x="18" y="5"/>
                    <a:pt x="26" y="0"/>
                    <a:pt x="35" y="0"/>
                  </a:cubicBezTo>
                  <a:cubicBezTo>
                    <a:pt x="47" y="0"/>
                    <a:pt x="55" y="7"/>
                    <a:pt x="5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Freeform 559"/>
            <p:cNvSpPr>
              <a:spLocks/>
            </p:cNvSpPr>
            <p:nvPr userDrawn="1"/>
          </p:nvSpPr>
          <p:spPr bwMode="auto">
            <a:xfrm>
              <a:off x="3402" y="7916"/>
              <a:ext cx="109" cy="122"/>
            </a:xfrm>
            <a:custGeom>
              <a:avLst/>
              <a:gdLst>
                <a:gd name="T0" fmla="*/ 55 w 55"/>
                <a:gd name="T1" fmla="*/ 20 h 62"/>
                <a:gd name="T2" fmla="*/ 55 w 55"/>
                <a:gd name="T3" fmla="*/ 24 h 62"/>
                <a:gd name="T4" fmla="*/ 51 w 55"/>
                <a:gd name="T5" fmla="*/ 62 h 62"/>
                <a:gd name="T6" fmla="*/ 43 w 55"/>
                <a:gd name="T7" fmla="*/ 62 h 62"/>
                <a:gd name="T8" fmla="*/ 47 w 55"/>
                <a:gd name="T9" fmla="*/ 27 h 62"/>
                <a:gd name="T10" fmla="*/ 47 w 55"/>
                <a:gd name="T11" fmla="*/ 22 h 62"/>
                <a:gd name="T12" fmla="*/ 33 w 55"/>
                <a:gd name="T13" fmla="*/ 7 h 62"/>
                <a:gd name="T14" fmla="*/ 11 w 55"/>
                <a:gd name="T15" fmla="*/ 28 h 62"/>
                <a:gd name="T16" fmla="*/ 7 w 55"/>
                <a:gd name="T17" fmla="*/ 62 h 62"/>
                <a:gd name="T18" fmla="*/ 0 w 55"/>
                <a:gd name="T19" fmla="*/ 62 h 62"/>
                <a:gd name="T20" fmla="*/ 6 w 55"/>
                <a:gd name="T21" fmla="*/ 2 h 62"/>
                <a:gd name="T22" fmla="*/ 13 w 55"/>
                <a:gd name="T23" fmla="*/ 2 h 62"/>
                <a:gd name="T24" fmla="*/ 13 w 55"/>
                <a:gd name="T25" fmla="*/ 12 h 62"/>
                <a:gd name="T26" fmla="*/ 13 w 55"/>
                <a:gd name="T27" fmla="*/ 12 h 62"/>
                <a:gd name="T28" fmla="*/ 35 w 55"/>
                <a:gd name="T29" fmla="*/ 0 h 62"/>
                <a:gd name="T30" fmla="*/ 55 w 55"/>
                <a:gd name="T31"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62">
                  <a:moveTo>
                    <a:pt x="55" y="20"/>
                  </a:moveTo>
                  <a:cubicBezTo>
                    <a:pt x="55" y="22"/>
                    <a:pt x="55" y="23"/>
                    <a:pt x="55" y="24"/>
                  </a:cubicBezTo>
                  <a:cubicBezTo>
                    <a:pt x="51" y="62"/>
                    <a:pt x="51" y="62"/>
                    <a:pt x="51" y="62"/>
                  </a:cubicBezTo>
                  <a:cubicBezTo>
                    <a:pt x="43" y="62"/>
                    <a:pt x="43" y="62"/>
                    <a:pt x="43" y="62"/>
                  </a:cubicBezTo>
                  <a:cubicBezTo>
                    <a:pt x="47" y="27"/>
                    <a:pt x="47" y="27"/>
                    <a:pt x="47" y="27"/>
                  </a:cubicBezTo>
                  <a:cubicBezTo>
                    <a:pt x="47" y="25"/>
                    <a:pt x="47" y="24"/>
                    <a:pt x="47" y="22"/>
                  </a:cubicBezTo>
                  <a:cubicBezTo>
                    <a:pt x="47" y="11"/>
                    <a:pt x="42" y="7"/>
                    <a:pt x="33" y="7"/>
                  </a:cubicBezTo>
                  <a:cubicBezTo>
                    <a:pt x="21" y="7"/>
                    <a:pt x="12" y="14"/>
                    <a:pt x="11" y="28"/>
                  </a:cubicBezTo>
                  <a:cubicBezTo>
                    <a:pt x="7" y="62"/>
                    <a:pt x="7" y="62"/>
                    <a:pt x="7" y="62"/>
                  </a:cubicBezTo>
                  <a:cubicBezTo>
                    <a:pt x="0" y="62"/>
                    <a:pt x="0" y="62"/>
                    <a:pt x="0" y="62"/>
                  </a:cubicBezTo>
                  <a:cubicBezTo>
                    <a:pt x="6" y="2"/>
                    <a:pt x="6" y="2"/>
                    <a:pt x="6" y="2"/>
                  </a:cubicBezTo>
                  <a:cubicBezTo>
                    <a:pt x="13" y="2"/>
                    <a:pt x="13" y="2"/>
                    <a:pt x="13" y="2"/>
                  </a:cubicBezTo>
                  <a:cubicBezTo>
                    <a:pt x="13" y="12"/>
                    <a:pt x="13" y="12"/>
                    <a:pt x="13" y="12"/>
                  </a:cubicBezTo>
                  <a:cubicBezTo>
                    <a:pt x="13" y="12"/>
                    <a:pt x="13" y="12"/>
                    <a:pt x="13" y="12"/>
                  </a:cubicBezTo>
                  <a:cubicBezTo>
                    <a:pt x="18" y="5"/>
                    <a:pt x="26" y="0"/>
                    <a:pt x="35" y="0"/>
                  </a:cubicBezTo>
                  <a:cubicBezTo>
                    <a:pt x="47" y="0"/>
                    <a:pt x="55" y="7"/>
                    <a:pt x="5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Freeform 560"/>
            <p:cNvSpPr>
              <a:spLocks noEditPoints="1"/>
            </p:cNvSpPr>
            <p:nvPr userDrawn="1"/>
          </p:nvSpPr>
          <p:spPr bwMode="auto">
            <a:xfrm>
              <a:off x="3546" y="7916"/>
              <a:ext cx="121" cy="126"/>
            </a:xfrm>
            <a:custGeom>
              <a:avLst/>
              <a:gdLst>
                <a:gd name="T0" fmla="*/ 0 w 61"/>
                <a:gd name="T1" fmla="*/ 36 h 64"/>
                <a:gd name="T2" fmla="*/ 34 w 61"/>
                <a:gd name="T3" fmla="*/ 0 h 64"/>
                <a:gd name="T4" fmla="*/ 61 w 61"/>
                <a:gd name="T5" fmla="*/ 28 h 64"/>
                <a:gd name="T6" fmla="*/ 27 w 61"/>
                <a:gd name="T7" fmla="*/ 64 h 64"/>
                <a:gd name="T8" fmla="*/ 0 w 61"/>
                <a:gd name="T9" fmla="*/ 36 h 64"/>
                <a:gd name="T10" fmla="*/ 54 w 61"/>
                <a:gd name="T11" fmla="*/ 28 h 64"/>
                <a:gd name="T12" fmla="*/ 33 w 61"/>
                <a:gd name="T13" fmla="*/ 7 h 64"/>
                <a:gd name="T14" fmla="*/ 7 w 61"/>
                <a:gd name="T15" fmla="*/ 35 h 64"/>
                <a:gd name="T16" fmla="*/ 28 w 61"/>
                <a:gd name="T17" fmla="*/ 57 h 64"/>
                <a:gd name="T18" fmla="*/ 54 w 61"/>
                <a:gd name="T19" fmla="*/ 2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4">
                  <a:moveTo>
                    <a:pt x="0" y="36"/>
                  </a:moveTo>
                  <a:cubicBezTo>
                    <a:pt x="0" y="16"/>
                    <a:pt x="14" y="0"/>
                    <a:pt x="34" y="0"/>
                  </a:cubicBezTo>
                  <a:cubicBezTo>
                    <a:pt x="50" y="0"/>
                    <a:pt x="61" y="11"/>
                    <a:pt x="61" y="28"/>
                  </a:cubicBezTo>
                  <a:cubicBezTo>
                    <a:pt x="61" y="47"/>
                    <a:pt x="47" y="64"/>
                    <a:pt x="27" y="64"/>
                  </a:cubicBezTo>
                  <a:cubicBezTo>
                    <a:pt x="11" y="64"/>
                    <a:pt x="0" y="52"/>
                    <a:pt x="0" y="36"/>
                  </a:cubicBezTo>
                  <a:close/>
                  <a:moveTo>
                    <a:pt x="54" y="28"/>
                  </a:moveTo>
                  <a:cubicBezTo>
                    <a:pt x="54" y="15"/>
                    <a:pt x="45" y="7"/>
                    <a:pt x="33" y="7"/>
                  </a:cubicBezTo>
                  <a:cubicBezTo>
                    <a:pt x="18" y="7"/>
                    <a:pt x="7" y="20"/>
                    <a:pt x="7" y="35"/>
                  </a:cubicBezTo>
                  <a:cubicBezTo>
                    <a:pt x="7" y="49"/>
                    <a:pt x="16" y="57"/>
                    <a:pt x="28" y="57"/>
                  </a:cubicBezTo>
                  <a:cubicBezTo>
                    <a:pt x="43" y="57"/>
                    <a:pt x="54" y="44"/>
                    <a:pt x="5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Freeform 561"/>
            <p:cNvSpPr>
              <a:spLocks/>
            </p:cNvSpPr>
            <p:nvPr userDrawn="1"/>
          </p:nvSpPr>
          <p:spPr bwMode="auto">
            <a:xfrm>
              <a:off x="3695" y="7920"/>
              <a:ext cx="115" cy="118"/>
            </a:xfrm>
            <a:custGeom>
              <a:avLst/>
              <a:gdLst>
                <a:gd name="T0" fmla="*/ 0 w 115"/>
                <a:gd name="T1" fmla="*/ 0 h 118"/>
                <a:gd name="T2" fmla="*/ 16 w 115"/>
                <a:gd name="T3" fmla="*/ 0 h 118"/>
                <a:gd name="T4" fmla="*/ 47 w 115"/>
                <a:gd name="T5" fmla="*/ 100 h 118"/>
                <a:gd name="T6" fmla="*/ 47 w 115"/>
                <a:gd name="T7" fmla="*/ 100 h 118"/>
                <a:gd name="T8" fmla="*/ 99 w 115"/>
                <a:gd name="T9" fmla="*/ 0 h 118"/>
                <a:gd name="T10" fmla="*/ 115 w 115"/>
                <a:gd name="T11" fmla="*/ 0 h 118"/>
                <a:gd name="T12" fmla="*/ 51 w 115"/>
                <a:gd name="T13" fmla="*/ 118 h 118"/>
                <a:gd name="T14" fmla="*/ 38 w 115"/>
                <a:gd name="T15" fmla="*/ 118 h 118"/>
                <a:gd name="T16" fmla="*/ 0 w 115"/>
                <a:gd name="T1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18">
                  <a:moveTo>
                    <a:pt x="0" y="0"/>
                  </a:moveTo>
                  <a:lnTo>
                    <a:pt x="16" y="0"/>
                  </a:lnTo>
                  <a:lnTo>
                    <a:pt x="47" y="100"/>
                  </a:lnTo>
                  <a:lnTo>
                    <a:pt x="47" y="100"/>
                  </a:lnTo>
                  <a:lnTo>
                    <a:pt x="99" y="0"/>
                  </a:lnTo>
                  <a:lnTo>
                    <a:pt x="115" y="0"/>
                  </a:lnTo>
                  <a:lnTo>
                    <a:pt x="51" y="118"/>
                  </a:lnTo>
                  <a:lnTo>
                    <a:pt x="38" y="11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Freeform 562"/>
            <p:cNvSpPr>
              <a:spLocks noEditPoints="1"/>
            </p:cNvSpPr>
            <p:nvPr userDrawn="1"/>
          </p:nvSpPr>
          <p:spPr bwMode="auto">
            <a:xfrm>
              <a:off x="3826" y="7916"/>
              <a:ext cx="122" cy="126"/>
            </a:xfrm>
            <a:custGeom>
              <a:avLst/>
              <a:gdLst>
                <a:gd name="T0" fmla="*/ 62 w 62"/>
                <a:gd name="T1" fmla="*/ 2 h 64"/>
                <a:gd name="T2" fmla="*/ 56 w 62"/>
                <a:gd name="T3" fmla="*/ 62 h 64"/>
                <a:gd name="T4" fmla="*/ 49 w 62"/>
                <a:gd name="T5" fmla="*/ 62 h 64"/>
                <a:gd name="T6" fmla="*/ 49 w 62"/>
                <a:gd name="T7" fmla="*/ 52 h 64"/>
                <a:gd name="T8" fmla="*/ 49 w 62"/>
                <a:gd name="T9" fmla="*/ 52 h 64"/>
                <a:gd name="T10" fmla="*/ 26 w 62"/>
                <a:gd name="T11" fmla="*/ 64 h 64"/>
                <a:gd name="T12" fmla="*/ 0 w 62"/>
                <a:gd name="T13" fmla="*/ 36 h 64"/>
                <a:gd name="T14" fmla="*/ 32 w 62"/>
                <a:gd name="T15" fmla="*/ 0 h 64"/>
                <a:gd name="T16" fmla="*/ 53 w 62"/>
                <a:gd name="T17" fmla="*/ 12 h 64"/>
                <a:gd name="T18" fmla="*/ 53 w 62"/>
                <a:gd name="T19" fmla="*/ 12 h 64"/>
                <a:gd name="T20" fmla="*/ 55 w 62"/>
                <a:gd name="T21" fmla="*/ 2 h 64"/>
                <a:gd name="T22" fmla="*/ 62 w 62"/>
                <a:gd name="T23" fmla="*/ 2 h 64"/>
                <a:gd name="T24" fmla="*/ 33 w 62"/>
                <a:gd name="T25" fmla="*/ 7 h 64"/>
                <a:gd name="T26" fmla="*/ 7 w 62"/>
                <a:gd name="T27" fmla="*/ 36 h 64"/>
                <a:gd name="T28" fmla="*/ 27 w 62"/>
                <a:gd name="T29" fmla="*/ 57 h 64"/>
                <a:gd name="T30" fmla="*/ 51 w 62"/>
                <a:gd name="T31" fmla="*/ 37 h 64"/>
                <a:gd name="T32" fmla="*/ 52 w 62"/>
                <a:gd name="T33" fmla="*/ 26 h 64"/>
                <a:gd name="T34" fmla="*/ 33 w 62"/>
                <a:gd name="T35" fmla="*/ 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4">
                  <a:moveTo>
                    <a:pt x="62" y="2"/>
                  </a:moveTo>
                  <a:cubicBezTo>
                    <a:pt x="56" y="62"/>
                    <a:pt x="56" y="62"/>
                    <a:pt x="56" y="62"/>
                  </a:cubicBezTo>
                  <a:cubicBezTo>
                    <a:pt x="49" y="62"/>
                    <a:pt x="49" y="62"/>
                    <a:pt x="49" y="62"/>
                  </a:cubicBezTo>
                  <a:cubicBezTo>
                    <a:pt x="49" y="52"/>
                    <a:pt x="49" y="52"/>
                    <a:pt x="49" y="52"/>
                  </a:cubicBezTo>
                  <a:cubicBezTo>
                    <a:pt x="49" y="52"/>
                    <a:pt x="49" y="52"/>
                    <a:pt x="49" y="52"/>
                  </a:cubicBezTo>
                  <a:cubicBezTo>
                    <a:pt x="44" y="59"/>
                    <a:pt x="36" y="64"/>
                    <a:pt x="26" y="64"/>
                  </a:cubicBezTo>
                  <a:cubicBezTo>
                    <a:pt x="10" y="64"/>
                    <a:pt x="0" y="53"/>
                    <a:pt x="0" y="36"/>
                  </a:cubicBezTo>
                  <a:cubicBezTo>
                    <a:pt x="0" y="16"/>
                    <a:pt x="13" y="0"/>
                    <a:pt x="32" y="0"/>
                  </a:cubicBezTo>
                  <a:cubicBezTo>
                    <a:pt x="42" y="0"/>
                    <a:pt x="50" y="5"/>
                    <a:pt x="53" y="12"/>
                  </a:cubicBezTo>
                  <a:cubicBezTo>
                    <a:pt x="53" y="12"/>
                    <a:pt x="53" y="12"/>
                    <a:pt x="53" y="12"/>
                  </a:cubicBezTo>
                  <a:cubicBezTo>
                    <a:pt x="55" y="2"/>
                    <a:pt x="55" y="2"/>
                    <a:pt x="55" y="2"/>
                  </a:cubicBezTo>
                  <a:lnTo>
                    <a:pt x="62" y="2"/>
                  </a:lnTo>
                  <a:close/>
                  <a:moveTo>
                    <a:pt x="33" y="7"/>
                  </a:moveTo>
                  <a:cubicBezTo>
                    <a:pt x="17" y="7"/>
                    <a:pt x="7" y="20"/>
                    <a:pt x="7" y="36"/>
                  </a:cubicBezTo>
                  <a:cubicBezTo>
                    <a:pt x="7" y="49"/>
                    <a:pt x="15" y="57"/>
                    <a:pt x="27" y="57"/>
                  </a:cubicBezTo>
                  <a:cubicBezTo>
                    <a:pt x="39" y="57"/>
                    <a:pt x="50" y="49"/>
                    <a:pt x="51" y="37"/>
                  </a:cubicBezTo>
                  <a:cubicBezTo>
                    <a:pt x="52" y="26"/>
                    <a:pt x="52" y="26"/>
                    <a:pt x="52" y="26"/>
                  </a:cubicBezTo>
                  <a:cubicBezTo>
                    <a:pt x="53" y="15"/>
                    <a:pt x="45" y="7"/>
                    <a:pt x="3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Freeform 563"/>
            <p:cNvSpPr>
              <a:spLocks/>
            </p:cNvSpPr>
            <p:nvPr userDrawn="1"/>
          </p:nvSpPr>
          <p:spPr bwMode="auto">
            <a:xfrm>
              <a:off x="3976" y="7889"/>
              <a:ext cx="77" cy="153"/>
            </a:xfrm>
            <a:custGeom>
              <a:avLst/>
              <a:gdLst>
                <a:gd name="T0" fmla="*/ 16 w 39"/>
                <a:gd name="T1" fmla="*/ 56 h 78"/>
                <a:gd name="T2" fmla="*/ 27 w 39"/>
                <a:gd name="T3" fmla="*/ 71 h 78"/>
                <a:gd name="T4" fmla="*/ 34 w 39"/>
                <a:gd name="T5" fmla="*/ 70 h 78"/>
                <a:gd name="T6" fmla="*/ 33 w 39"/>
                <a:gd name="T7" fmla="*/ 77 h 78"/>
                <a:gd name="T8" fmla="*/ 26 w 39"/>
                <a:gd name="T9" fmla="*/ 78 h 78"/>
                <a:gd name="T10" fmla="*/ 8 w 39"/>
                <a:gd name="T11" fmla="*/ 61 h 78"/>
                <a:gd name="T12" fmla="*/ 9 w 39"/>
                <a:gd name="T13" fmla="*/ 56 h 78"/>
                <a:gd name="T14" fmla="*/ 12 w 39"/>
                <a:gd name="T15" fmla="*/ 22 h 78"/>
                <a:gd name="T16" fmla="*/ 0 w 39"/>
                <a:gd name="T17" fmla="*/ 22 h 78"/>
                <a:gd name="T18" fmla="*/ 1 w 39"/>
                <a:gd name="T19" fmla="*/ 16 h 78"/>
                <a:gd name="T20" fmla="*/ 13 w 39"/>
                <a:gd name="T21" fmla="*/ 16 h 78"/>
                <a:gd name="T22" fmla="*/ 15 w 39"/>
                <a:gd name="T23" fmla="*/ 0 h 78"/>
                <a:gd name="T24" fmla="*/ 22 w 39"/>
                <a:gd name="T25" fmla="*/ 0 h 78"/>
                <a:gd name="T26" fmla="*/ 20 w 39"/>
                <a:gd name="T27" fmla="*/ 16 h 78"/>
                <a:gd name="T28" fmla="*/ 39 w 39"/>
                <a:gd name="T29" fmla="*/ 16 h 78"/>
                <a:gd name="T30" fmla="*/ 38 w 39"/>
                <a:gd name="T31" fmla="*/ 22 h 78"/>
                <a:gd name="T32" fmla="*/ 20 w 39"/>
                <a:gd name="T33" fmla="*/ 22 h 78"/>
                <a:gd name="T34" fmla="*/ 16 w 39"/>
                <a:gd name="T35" fmla="*/ 5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78">
                  <a:moveTo>
                    <a:pt x="16" y="56"/>
                  </a:moveTo>
                  <a:cubicBezTo>
                    <a:pt x="15" y="67"/>
                    <a:pt x="18" y="71"/>
                    <a:pt x="27" y="71"/>
                  </a:cubicBezTo>
                  <a:cubicBezTo>
                    <a:pt x="30" y="71"/>
                    <a:pt x="32" y="71"/>
                    <a:pt x="34" y="70"/>
                  </a:cubicBezTo>
                  <a:cubicBezTo>
                    <a:pt x="33" y="77"/>
                    <a:pt x="33" y="77"/>
                    <a:pt x="33" y="77"/>
                  </a:cubicBezTo>
                  <a:cubicBezTo>
                    <a:pt x="31" y="77"/>
                    <a:pt x="29" y="78"/>
                    <a:pt x="26" y="78"/>
                  </a:cubicBezTo>
                  <a:cubicBezTo>
                    <a:pt x="14" y="78"/>
                    <a:pt x="8" y="73"/>
                    <a:pt x="8" y="61"/>
                  </a:cubicBezTo>
                  <a:cubicBezTo>
                    <a:pt x="8" y="59"/>
                    <a:pt x="8" y="58"/>
                    <a:pt x="9" y="56"/>
                  </a:cubicBezTo>
                  <a:cubicBezTo>
                    <a:pt x="12" y="22"/>
                    <a:pt x="12" y="22"/>
                    <a:pt x="12" y="22"/>
                  </a:cubicBezTo>
                  <a:cubicBezTo>
                    <a:pt x="0" y="22"/>
                    <a:pt x="0" y="22"/>
                    <a:pt x="0" y="22"/>
                  </a:cubicBezTo>
                  <a:cubicBezTo>
                    <a:pt x="1" y="16"/>
                    <a:pt x="1" y="16"/>
                    <a:pt x="1" y="16"/>
                  </a:cubicBezTo>
                  <a:cubicBezTo>
                    <a:pt x="13" y="16"/>
                    <a:pt x="13" y="16"/>
                    <a:pt x="13" y="16"/>
                  </a:cubicBezTo>
                  <a:cubicBezTo>
                    <a:pt x="15" y="0"/>
                    <a:pt x="15" y="0"/>
                    <a:pt x="15" y="0"/>
                  </a:cubicBezTo>
                  <a:cubicBezTo>
                    <a:pt x="22" y="0"/>
                    <a:pt x="22" y="0"/>
                    <a:pt x="22" y="0"/>
                  </a:cubicBezTo>
                  <a:cubicBezTo>
                    <a:pt x="20" y="16"/>
                    <a:pt x="20" y="16"/>
                    <a:pt x="20" y="16"/>
                  </a:cubicBezTo>
                  <a:cubicBezTo>
                    <a:pt x="39" y="16"/>
                    <a:pt x="39" y="16"/>
                    <a:pt x="39" y="16"/>
                  </a:cubicBezTo>
                  <a:cubicBezTo>
                    <a:pt x="38" y="22"/>
                    <a:pt x="38" y="22"/>
                    <a:pt x="38" y="22"/>
                  </a:cubicBezTo>
                  <a:cubicBezTo>
                    <a:pt x="20" y="22"/>
                    <a:pt x="20" y="22"/>
                    <a:pt x="20" y="22"/>
                  </a:cubicBezTo>
                  <a:lnTo>
                    <a:pt x="16"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Freeform 564"/>
            <p:cNvSpPr>
              <a:spLocks noEditPoints="1"/>
            </p:cNvSpPr>
            <p:nvPr userDrawn="1"/>
          </p:nvSpPr>
          <p:spPr bwMode="auto">
            <a:xfrm>
              <a:off x="4075" y="7871"/>
              <a:ext cx="36" cy="167"/>
            </a:xfrm>
            <a:custGeom>
              <a:avLst/>
              <a:gdLst>
                <a:gd name="T0" fmla="*/ 7 w 18"/>
                <a:gd name="T1" fmla="*/ 25 h 85"/>
                <a:gd name="T2" fmla="*/ 14 w 18"/>
                <a:gd name="T3" fmla="*/ 25 h 85"/>
                <a:gd name="T4" fmla="*/ 8 w 18"/>
                <a:gd name="T5" fmla="*/ 85 h 85"/>
                <a:gd name="T6" fmla="*/ 0 w 18"/>
                <a:gd name="T7" fmla="*/ 85 h 85"/>
                <a:gd name="T8" fmla="*/ 7 w 18"/>
                <a:gd name="T9" fmla="*/ 25 h 85"/>
                <a:gd name="T10" fmla="*/ 6 w 18"/>
                <a:gd name="T11" fmla="*/ 7 h 85"/>
                <a:gd name="T12" fmla="*/ 13 w 18"/>
                <a:gd name="T13" fmla="*/ 0 h 85"/>
                <a:gd name="T14" fmla="*/ 18 w 18"/>
                <a:gd name="T15" fmla="*/ 5 h 85"/>
                <a:gd name="T16" fmla="*/ 12 w 18"/>
                <a:gd name="T17" fmla="*/ 12 h 85"/>
                <a:gd name="T18" fmla="*/ 6 w 18"/>
                <a:gd name="T19"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85">
                  <a:moveTo>
                    <a:pt x="7" y="25"/>
                  </a:moveTo>
                  <a:cubicBezTo>
                    <a:pt x="14" y="25"/>
                    <a:pt x="14" y="25"/>
                    <a:pt x="14" y="25"/>
                  </a:cubicBezTo>
                  <a:cubicBezTo>
                    <a:pt x="8" y="85"/>
                    <a:pt x="8" y="85"/>
                    <a:pt x="8" y="85"/>
                  </a:cubicBezTo>
                  <a:cubicBezTo>
                    <a:pt x="0" y="85"/>
                    <a:pt x="0" y="85"/>
                    <a:pt x="0" y="85"/>
                  </a:cubicBezTo>
                  <a:lnTo>
                    <a:pt x="7" y="25"/>
                  </a:lnTo>
                  <a:close/>
                  <a:moveTo>
                    <a:pt x="6" y="7"/>
                  </a:moveTo>
                  <a:cubicBezTo>
                    <a:pt x="6" y="3"/>
                    <a:pt x="9" y="0"/>
                    <a:pt x="13" y="0"/>
                  </a:cubicBezTo>
                  <a:cubicBezTo>
                    <a:pt x="16" y="0"/>
                    <a:pt x="18" y="2"/>
                    <a:pt x="18" y="5"/>
                  </a:cubicBezTo>
                  <a:cubicBezTo>
                    <a:pt x="18" y="9"/>
                    <a:pt x="15" y="12"/>
                    <a:pt x="12" y="12"/>
                  </a:cubicBezTo>
                  <a:cubicBezTo>
                    <a:pt x="9" y="12"/>
                    <a:pt x="6" y="10"/>
                    <a:pt x="6"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Freeform 565"/>
            <p:cNvSpPr>
              <a:spLocks/>
            </p:cNvSpPr>
            <p:nvPr userDrawn="1"/>
          </p:nvSpPr>
          <p:spPr bwMode="auto">
            <a:xfrm>
              <a:off x="4133" y="7920"/>
              <a:ext cx="115" cy="118"/>
            </a:xfrm>
            <a:custGeom>
              <a:avLst/>
              <a:gdLst>
                <a:gd name="T0" fmla="*/ 0 w 115"/>
                <a:gd name="T1" fmla="*/ 0 h 118"/>
                <a:gd name="T2" fmla="*/ 15 w 115"/>
                <a:gd name="T3" fmla="*/ 0 h 118"/>
                <a:gd name="T4" fmla="*/ 47 w 115"/>
                <a:gd name="T5" fmla="*/ 100 h 118"/>
                <a:gd name="T6" fmla="*/ 47 w 115"/>
                <a:gd name="T7" fmla="*/ 100 h 118"/>
                <a:gd name="T8" fmla="*/ 99 w 115"/>
                <a:gd name="T9" fmla="*/ 0 h 118"/>
                <a:gd name="T10" fmla="*/ 115 w 115"/>
                <a:gd name="T11" fmla="*/ 0 h 118"/>
                <a:gd name="T12" fmla="*/ 51 w 115"/>
                <a:gd name="T13" fmla="*/ 118 h 118"/>
                <a:gd name="T14" fmla="*/ 37 w 115"/>
                <a:gd name="T15" fmla="*/ 118 h 118"/>
                <a:gd name="T16" fmla="*/ 0 w 115"/>
                <a:gd name="T1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18">
                  <a:moveTo>
                    <a:pt x="0" y="0"/>
                  </a:moveTo>
                  <a:lnTo>
                    <a:pt x="15" y="0"/>
                  </a:lnTo>
                  <a:lnTo>
                    <a:pt x="47" y="100"/>
                  </a:lnTo>
                  <a:lnTo>
                    <a:pt x="47" y="100"/>
                  </a:lnTo>
                  <a:lnTo>
                    <a:pt x="99" y="0"/>
                  </a:lnTo>
                  <a:lnTo>
                    <a:pt x="115" y="0"/>
                  </a:lnTo>
                  <a:lnTo>
                    <a:pt x="51" y="118"/>
                  </a:lnTo>
                  <a:lnTo>
                    <a:pt x="37" y="11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Freeform 566"/>
            <p:cNvSpPr>
              <a:spLocks noEditPoints="1"/>
            </p:cNvSpPr>
            <p:nvPr userDrawn="1"/>
          </p:nvSpPr>
          <p:spPr bwMode="auto">
            <a:xfrm>
              <a:off x="4263" y="7916"/>
              <a:ext cx="115" cy="126"/>
            </a:xfrm>
            <a:custGeom>
              <a:avLst/>
              <a:gdLst>
                <a:gd name="T0" fmla="*/ 7 w 58"/>
                <a:gd name="T1" fmla="*/ 33 h 64"/>
                <a:gd name="T2" fmla="*/ 7 w 58"/>
                <a:gd name="T3" fmla="*/ 36 h 64"/>
                <a:gd name="T4" fmla="*/ 27 w 58"/>
                <a:gd name="T5" fmla="*/ 57 h 64"/>
                <a:gd name="T6" fmla="*/ 49 w 58"/>
                <a:gd name="T7" fmla="*/ 45 h 64"/>
                <a:gd name="T8" fmla="*/ 55 w 58"/>
                <a:gd name="T9" fmla="*/ 47 h 64"/>
                <a:gd name="T10" fmla="*/ 27 w 58"/>
                <a:gd name="T11" fmla="*/ 64 h 64"/>
                <a:gd name="T12" fmla="*/ 0 w 58"/>
                <a:gd name="T13" fmla="*/ 37 h 64"/>
                <a:gd name="T14" fmla="*/ 33 w 58"/>
                <a:gd name="T15" fmla="*/ 0 h 64"/>
                <a:gd name="T16" fmla="*/ 58 w 58"/>
                <a:gd name="T17" fmla="*/ 26 h 64"/>
                <a:gd name="T18" fmla="*/ 58 w 58"/>
                <a:gd name="T19" fmla="*/ 33 h 64"/>
                <a:gd name="T20" fmla="*/ 7 w 58"/>
                <a:gd name="T21" fmla="*/ 33 h 64"/>
                <a:gd name="T22" fmla="*/ 8 w 58"/>
                <a:gd name="T23" fmla="*/ 27 h 64"/>
                <a:gd name="T24" fmla="*/ 51 w 58"/>
                <a:gd name="T25" fmla="*/ 27 h 64"/>
                <a:gd name="T26" fmla="*/ 51 w 58"/>
                <a:gd name="T27" fmla="*/ 26 h 64"/>
                <a:gd name="T28" fmla="*/ 33 w 58"/>
                <a:gd name="T29" fmla="*/ 7 h 64"/>
                <a:gd name="T30" fmla="*/ 8 w 58"/>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4">
                  <a:moveTo>
                    <a:pt x="7" y="33"/>
                  </a:moveTo>
                  <a:cubicBezTo>
                    <a:pt x="7" y="34"/>
                    <a:pt x="7" y="35"/>
                    <a:pt x="7" y="36"/>
                  </a:cubicBezTo>
                  <a:cubicBezTo>
                    <a:pt x="7" y="50"/>
                    <a:pt x="15" y="57"/>
                    <a:pt x="27" y="57"/>
                  </a:cubicBezTo>
                  <a:cubicBezTo>
                    <a:pt x="36" y="57"/>
                    <a:pt x="44" y="53"/>
                    <a:pt x="49" y="45"/>
                  </a:cubicBezTo>
                  <a:cubicBezTo>
                    <a:pt x="55" y="47"/>
                    <a:pt x="55" y="47"/>
                    <a:pt x="55" y="47"/>
                  </a:cubicBezTo>
                  <a:cubicBezTo>
                    <a:pt x="50" y="57"/>
                    <a:pt x="39" y="64"/>
                    <a:pt x="27" y="64"/>
                  </a:cubicBezTo>
                  <a:cubicBezTo>
                    <a:pt x="11" y="64"/>
                    <a:pt x="0" y="53"/>
                    <a:pt x="0" y="37"/>
                  </a:cubicBezTo>
                  <a:cubicBezTo>
                    <a:pt x="0" y="17"/>
                    <a:pt x="14" y="0"/>
                    <a:pt x="33" y="0"/>
                  </a:cubicBezTo>
                  <a:cubicBezTo>
                    <a:pt x="48" y="0"/>
                    <a:pt x="58" y="10"/>
                    <a:pt x="58" y="26"/>
                  </a:cubicBezTo>
                  <a:cubicBezTo>
                    <a:pt x="58" y="28"/>
                    <a:pt x="58" y="31"/>
                    <a:pt x="58" y="33"/>
                  </a:cubicBezTo>
                  <a:lnTo>
                    <a:pt x="7" y="33"/>
                  </a:lnTo>
                  <a:close/>
                  <a:moveTo>
                    <a:pt x="8" y="27"/>
                  </a:moveTo>
                  <a:cubicBezTo>
                    <a:pt x="51" y="27"/>
                    <a:pt x="51" y="27"/>
                    <a:pt x="51" y="27"/>
                  </a:cubicBezTo>
                  <a:cubicBezTo>
                    <a:pt x="51" y="26"/>
                    <a:pt x="51" y="26"/>
                    <a:pt x="51" y="26"/>
                  </a:cubicBezTo>
                  <a:cubicBezTo>
                    <a:pt x="51" y="13"/>
                    <a:pt x="44" y="7"/>
                    <a:pt x="33" y="7"/>
                  </a:cubicBezTo>
                  <a:cubicBezTo>
                    <a:pt x="20" y="7"/>
                    <a:pt x="11" y="15"/>
                    <a:pt x="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Freeform 567"/>
            <p:cNvSpPr>
              <a:spLocks/>
            </p:cNvSpPr>
            <p:nvPr userDrawn="1"/>
          </p:nvSpPr>
          <p:spPr bwMode="auto">
            <a:xfrm>
              <a:off x="4475" y="7962"/>
              <a:ext cx="80" cy="13"/>
            </a:xfrm>
            <a:custGeom>
              <a:avLst/>
              <a:gdLst>
                <a:gd name="T0" fmla="*/ 2 w 80"/>
                <a:gd name="T1" fmla="*/ 0 h 13"/>
                <a:gd name="T2" fmla="*/ 80 w 80"/>
                <a:gd name="T3" fmla="*/ 0 h 13"/>
                <a:gd name="T4" fmla="*/ 78 w 80"/>
                <a:gd name="T5" fmla="*/ 13 h 13"/>
                <a:gd name="T6" fmla="*/ 0 w 80"/>
                <a:gd name="T7" fmla="*/ 13 h 13"/>
                <a:gd name="T8" fmla="*/ 2 w 80"/>
                <a:gd name="T9" fmla="*/ 0 h 13"/>
              </a:gdLst>
              <a:ahLst/>
              <a:cxnLst>
                <a:cxn ang="0">
                  <a:pos x="T0" y="T1"/>
                </a:cxn>
                <a:cxn ang="0">
                  <a:pos x="T2" y="T3"/>
                </a:cxn>
                <a:cxn ang="0">
                  <a:pos x="T4" y="T5"/>
                </a:cxn>
                <a:cxn ang="0">
                  <a:pos x="T6" y="T7"/>
                </a:cxn>
                <a:cxn ang="0">
                  <a:pos x="T8" y="T9"/>
                </a:cxn>
              </a:cxnLst>
              <a:rect l="0" t="0" r="r" b="b"/>
              <a:pathLst>
                <a:path w="80" h="13">
                  <a:moveTo>
                    <a:pt x="2" y="0"/>
                  </a:moveTo>
                  <a:lnTo>
                    <a:pt x="80" y="0"/>
                  </a:lnTo>
                  <a:lnTo>
                    <a:pt x="78" y="13"/>
                  </a:lnTo>
                  <a:lnTo>
                    <a:pt x="0" y="1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Freeform 568"/>
            <p:cNvSpPr>
              <a:spLocks noEditPoints="1"/>
            </p:cNvSpPr>
            <p:nvPr userDrawn="1"/>
          </p:nvSpPr>
          <p:spPr bwMode="auto">
            <a:xfrm>
              <a:off x="4656" y="7859"/>
              <a:ext cx="126" cy="179"/>
            </a:xfrm>
            <a:custGeom>
              <a:avLst/>
              <a:gdLst>
                <a:gd name="T0" fmla="*/ 64 w 64"/>
                <a:gd name="T1" fmla="*/ 65 h 91"/>
                <a:gd name="T2" fmla="*/ 33 w 64"/>
                <a:gd name="T3" fmla="*/ 91 h 91"/>
                <a:gd name="T4" fmla="*/ 0 w 64"/>
                <a:gd name="T5" fmla="*/ 91 h 91"/>
                <a:gd name="T6" fmla="*/ 9 w 64"/>
                <a:gd name="T7" fmla="*/ 0 h 91"/>
                <a:gd name="T8" fmla="*/ 37 w 64"/>
                <a:gd name="T9" fmla="*/ 0 h 91"/>
                <a:gd name="T10" fmla="*/ 64 w 64"/>
                <a:gd name="T11" fmla="*/ 23 h 91"/>
                <a:gd name="T12" fmla="*/ 49 w 64"/>
                <a:gd name="T13" fmla="*/ 47 h 91"/>
                <a:gd name="T14" fmla="*/ 49 w 64"/>
                <a:gd name="T15" fmla="*/ 47 h 91"/>
                <a:gd name="T16" fmla="*/ 64 w 64"/>
                <a:gd name="T17" fmla="*/ 65 h 91"/>
                <a:gd name="T18" fmla="*/ 56 w 64"/>
                <a:gd name="T19" fmla="*/ 65 h 91"/>
                <a:gd name="T20" fmla="*/ 36 w 64"/>
                <a:gd name="T21" fmla="*/ 51 h 91"/>
                <a:gd name="T22" fmla="*/ 12 w 64"/>
                <a:gd name="T23" fmla="*/ 51 h 91"/>
                <a:gd name="T24" fmla="*/ 8 w 64"/>
                <a:gd name="T25" fmla="*/ 84 h 91"/>
                <a:gd name="T26" fmla="*/ 33 w 64"/>
                <a:gd name="T27" fmla="*/ 84 h 91"/>
                <a:gd name="T28" fmla="*/ 56 w 64"/>
                <a:gd name="T29" fmla="*/ 65 h 91"/>
                <a:gd name="T30" fmla="*/ 37 w 64"/>
                <a:gd name="T31" fmla="*/ 7 h 91"/>
                <a:gd name="T32" fmla="*/ 16 w 64"/>
                <a:gd name="T33" fmla="*/ 7 h 91"/>
                <a:gd name="T34" fmla="*/ 12 w 64"/>
                <a:gd name="T35" fmla="*/ 45 h 91"/>
                <a:gd name="T36" fmla="*/ 33 w 64"/>
                <a:gd name="T37" fmla="*/ 45 h 91"/>
                <a:gd name="T38" fmla="*/ 57 w 64"/>
                <a:gd name="T39" fmla="*/ 23 h 91"/>
                <a:gd name="T40" fmla="*/ 37 w 64"/>
                <a:gd name="T41" fmla="*/ 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91">
                  <a:moveTo>
                    <a:pt x="64" y="65"/>
                  </a:moveTo>
                  <a:cubicBezTo>
                    <a:pt x="64" y="82"/>
                    <a:pt x="51" y="91"/>
                    <a:pt x="33" y="91"/>
                  </a:cubicBezTo>
                  <a:cubicBezTo>
                    <a:pt x="0" y="91"/>
                    <a:pt x="0" y="91"/>
                    <a:pt x="0" y="91"/>
                  </a:cubicBezTo>
                  <a:cubicBezTo>
                    <a:pt x="9" y="0"/>
                    <a:pt x="9" y="0"/>
                    <a:pt x="9" y="0"/>
                  </a:cubicBezTo>
                  <a:cubicBezTo>
                    <a:pt x="37" y="0"/>
                    <a:pt x="37" y="0"/>
                    <a:pt x="37" y="0"/>
                  </a:cubicBezTo>
                  <a:cubicBezTo>
                    <a:pt x="55" y="0"/>
                    <a:pt x="64" y="9"/>
                    <a:pt x="64" y="23"/>
                  </a:cubicBezTo>
                  <a:cubicBezTo>
                    <a:pt x="64" y="35"/>
                    <a:pt x="60" y="43"/>
                    <a:pt x="49" y="47"/>
                  </a:cubicBezTo>
                  <a:cubicBezTo>
                    <a:pt x="49" y="47"/>
                    <a:pt x="49" y="47"/>
                    <a:pt x="49" y="47"/>
                  </a:cubicBezTo>
                  <a:cubicBezTo>
                    <a:pt x="59" y="50"/>
                    <a:pt x="64" y="56"/>
                    <a:pt x="64" y="65"/>
                  </a:cubicBezTo>
                  <a:close/>
                  <a:moveTo>
                    <a:pt x="56" y="65"/>
                  </a:moveTo>
                  <a:cubicBezTo>
                    <a:pt x="56" y="56"/>
                    <a:pt x="50" y="51"/>
                    <a:pt x="36" y="51"/>
                  </a:cubicBezTo>
                  <a:cubicBezTo>
                    <a:pt x="12" y="51"/>
                    <a:pt x="12" y="51"/>
                    <a:pt x="12" y="51"/>
                  </a:cubicBezTo>
                  <a:cubicBezTo>
                    <a:pt x="8" y="84"/>
                    <a:pt x="8" y="84"/>
                    <a:pt x="8" y="84"/>
                  </a:cubicBezTo>
                  <a:cubicBezTo>
                    <a:pt x="33" y="84"/>
                    <a:pt x="33" y="84"/>
                    <a:pt x="33" y="84"/>
                  </a:cubicBezTo>
                  <a:cubicBezTo>
                    <a:pt x="47" y="84"/>
                    <a:pt x="56" y="78"/>
                    <a:pt x="56" y="65"/>
                  </a:cubicBezTo>
                  <a:close/>
                  <a:moveTo>
                    <a:pt x="37" y="7"/>
                  </a:moveTo>
                  <a:cubicBezTo>
                    <a:pt x="16" y="7"/>
                    <a:pt x="16" y="7"/>
                    <a:pt x="16" y="7"/>
                  </a:cubicBezTo>
                  <a:cubicBezTo>
                    <a:pt x="12" y="45"/>
                    <a:pt x="12" y="45"/>
                    <a:pt x="12" y="45"/>
                  </a:cubicBezTo>
                  <a:cubicBezTo>
                    <a:pt x="33" y="45"/>
                    <a:pt x="33" y="45"/>
                    <a:pt x="33" y="45"/>
                  </a:cubicBezTo>
                  <a:cubicBezTo>
                    <a:pt x="48" y="45"/>
                    <a:pt x="57" y="38"/>
                    <a:pt x="57" y="23"/>
                  </a:cubicBezTo>
                  <a:cubicBezTo>
                    <a:pt x="57" y="12"/>
                    <a:pt x="50"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Freeform 569"/>
            <p:cNvSpPr>
              <a:spLocks noEditPoints="1"/>
            </p:cNvSpPr>
            <p:nvPr userDrawn="1"/>
          </p:nvSpPr>
          <p:spPr bwMode="auto">
            <a:xfrm>
              <a:off x="4814" y="7916"/>
              <a:ext cx="117" cy="126"/>
            </a:xfrm>
            <a:custGeom>
              <a:avLst/>
              <a:gdLst>
                <a:gd name="T0" fmla="*/ 8 w 59"/>
                <a:gd name="T1" fmla="*/ 33 h 64"/>
                <a:gd name="T2" fmla="*/ 8 w 59"/>
                <a:gd name="T3" fmla="*/ 36 h 64"/>
                <a:gd name="T4" fmla="*/ 28 w 59"/>
                <a:gd name="T5" fmla="*/ 57 h 64"/>
                <a:gd name="T6" fmla="*/ 49 w 59"/>
                <a:gd name="T7" fmla="*/ 45 h 64"/>
                <a:gd name="T8" fmla="*/ 56 w 59"/>
                <a:gd name="T9" fmla="*/ 47 h 64"/>
                <a:gd name="T10" fmla="*/ 28 w 59"/>
                <a:gd name="T11" fmla="*/ 64 h 64"/>
                <a:gd name="T12" fmla="*/ 0 w 59"/>
                <a:gd name="T13" fmla="*/ 37 h 64"/>
                <a:gd name="T14" fmla="*/ 34 w 59"/>
                <a:gd name="T15" fmla="*/ 0 h 64"/>
                <a:gd name="T16" fmla="*/ 59 w 59"/>
                <a:gd name="T17" fmla="*/ 26 h 64"/>
                <a:gd name="T18" fmla="*/ 58 w 59"/>
                <a:gd name="T19" fmla="*/ 33 h 64"/>
                <a:gd name="T20" fmla="*/ 8 w 59"/>
                <a:gd name="T21" fmla="*/ 33 h 64"/>
                <a:gd name="T22" fmla="*/ 9 w 59"/>
                <a:gd name="T23" fmla="*/ 27 h 64"/>
                <a:gd name="T24" fmla="*/ 52 w 59"/>
                <a:gd name="T25" fmla="*/ 27 h 64"/>
                <a:gd name="T26" fmla="*/ 52 w 59"/>
                <a:gd name="T27" fmla="*/ 26 h 64"/>
                <a:gd name="T28" fmla="*/ 34 w 59"/>
                <a:gd name="T29" fmla="*/ 7 h 64"/>
                <a:gd name="T30" fmla="*/ 9 w 59"/>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4">
                  <a:moveTo>
                    <a:pt x="8" y="33"/>
                  </a:moveTo>
                  <a:cubicBezTo>
                    <a:pt x="8" y="34"/>
                    <a:pt x="8" y="35"/>
                    <a:pt x="8" y="36"/>
                  </a:cubicBezTo>
                  <a:cubicBezTo>
                    <a:pt x="8" y="50"/>
                    <a:pt x="16" y="57"/>
                    <a:pt x="28" y="57"/>
                  </a:cubicBezTo>
                  <a:cubicBezTo>
                    <a:pt x="37" y="57"/>
                    <a:pt x="45" y="53"/>
                    <a:pt x="49" y="45"/>
                  </a:cubicBezTo>
                  <a:cubicBezTo>
                    <a:pt x="56" y="47"/>
                    <a:pt x="56" y="47"/>
                    <a:pt x="56" y="47"/>
                  </a:cubicBezTo>
                  <a:cubicBezTo>
                    <a:pt x="51" y="57"/>
                    <a:pt x="40" y="64"/>
                    <a:pt x="28" y="64"/>
                  </a:cubicBezTo>
                  <a:cubicBezTo>
                    <a:pt x="11" y="64"/>
                    <a:pt x="0" y="53"/>
                    <a:pt x="0" y="37"/>
                  </a:cubicBezTo>
                  <a:cubicBezTo>
                    <a:pt x="0" y="17"/>
                    <a:pt x="15" y="0"/>
                    <a:pt x="34" y="0"/>
                  </a:cubicBezTo>
                  <a:cubicBezTo>
                    <a:pt x="49" y="0"/>
                    <a:pt x="59" y="10"/>
                    <a:pt x="59" y="26"/>
                  </a:cubicBezTo>
                  <a:cubicBezTo>
                    <a:pt x="59" y="28"/>
                    <a:pt x="59" y="31"/>
                    <a:pt x="58" y="33"/>
                  </a:cubicBezTo>
                  <a:lnTo>
                    <a:pt x="8" y="33"/>
                  </a:lnTo>
                  <a:close/>
                  <a:moveTo>
                    <a:pt x="9" y="27"/>
                  </a:moveTo>
                  <a:cubicBezTo>
                    <a:pt x="52" y="27"/>
                    <a:pt x="52" y="27"/>
                    <a:pt x="52" y="27"/>
                  </a:cubicBezTo>
                  <a:cubicBezTo>
                    <a:pt x="52" y="26"/>
                    <a:pt x="52" y="26"/>
                    <a:pt x="52" y="26"/>
                  </a:cubicBezTo>
                  <a:cubicBezTo>
                    <a:pt x="52" y="13"/>
                    <a:pt x="45" y="7"/>
                    <a:pt x="34" y="7"/>
                  </a:cubicBezTo>
                  <a:cubicBezTo>
                    <a:pt x="21" y="7"/>
                    <a:pt x="12" y="15"/>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570"/>
            <p:cNvSpPr>
              <a:spLocks/>
            </p:cNvSpPr>
            <p:nvPr userDrawn="1"/>
          </p:nvSpPr>
          <p:spPr bwMode="auto">
            <a:xfrm>
              <a:off x="5030" y="7857"/>
              <a:ext cx="170" cy="185"/>
            </a:xfrm>
            <a:custGeom>
              <a:avLst/>
              <a:gdLst>
                <a:gd name="T0" fmla="*/ 46 w 86"/>
                <a:gd name="T1" fmla="*/ 47 h 94"/>
                <a:gd name="T2" fmla="*/ 85 w 86"/>
                <a:gd name="T3" fmla="*/ 47 h 94"/>
                <a:gd name="T4" fmla="*/ 80 w 86"/>
                <a:gd name="T5" fmla="*/ 92 h 94"/>
                <a:gd name="T6" fmla="*/ 73 w 86"/>
                <a:gd name="T7" fmla="*/ 92 h 94"/>
                <a:gd name="T8" fmla="*/ 74 w 86"/>
                <a:gd name="T9" fmla="*/ 74 h 94"/>
                <a:gd name="T10" fmla="*/ 74 w 86"/>
                <a:gd name="T11" fmla="*/ 74 h 94"/>
                <a:gd name="T12" fmla="*/ 39 w 86"/>
                <a:gd name="T13" fmla="*/ 94 h 94"/>
                <a:gd name="T14" fmla="*/ 0 w 86"/>
                <a:gd name="T15" fmla="*/ 53 h 94"/>
                <a:gd name="T16" fmla="*/ 49 w 86"/>
                <a:gd name="T17" fmla="*/ 0 h 94"/>
                <a:gd name="T18" fmla="*/ 86 w 86"/>
                <a:gd name="T19" fmla="*/ 28 h 94"/>
                <a:gd name="T20" fmla="*/ 79 w 86"/>
                <a:gd name="T21" fmla="*/ 30 h 94"/>
                <a:gd name="T22" fmla="*/ 49 w 86"/>
                <a:gd name="T23" fmla="*/ 7 h 94"/>
                <a:gd name="T24" fmla="*/ 8 w 86"/>
                <a:gd name="T25" fmla="*/ 52 h 94"/>
                <a:gd name="T26" fmla="*/ 40 w 86"/>
                <a:gd name="T27" fmla="*/ 86 h 94"/>
                <a:gd name="T28" fmla="*/ 77 w 86"/>
                <a:gd name="T29" fmla="*/ 54 h 94"/>
                <a:gd name="T30" fmla="*/ 46 w 86"/>
                <a:gd name="T31" fmla="*/ 54 h 94"/>
                <a:gd name="T32" fmla="*/ 46 w 86"/>
                <a:gd name="T33" fmla="*/ 4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94">
                  <a:moveTo>
                    <a:pt x="46" y="47"/>
                  </a:moveTo>
                  <a:cubicBezTo>
                    <a:pt x="85" y="47"/>
                    <a:pt x="85" y="47"/>
                    <a:pt x="85" y="47"/>
                  </a:cubicBezTo>
                  <a:cubicBezTo>
                    <a:pt x="80" y="92"/>
                    <a:pt x="80" y="92"/>
                    <a:pt x="80" y="92"/>
                  </a:cubicBezTo>
                  <a:cubicBezTo>
                    <a:pt x="73" y="92"/>
                    <a:pt x="73" y="92"/>
                    <a:pt x="73" y="92"/>
                  </a:cubicBezTo>
                  <a:cubicBezTo>
                    <a:pt x="74" y="74"/>
                    <a:pt x="74" y="74"/>
                    <a:pt x="74" y="74"/>
                  </a:cubicBezTo>
                  <a:cubicBezTo>
                    <a:pt x="74" y="74"/>
                    <a:pt x="74" y="74"/>
                    <a:pt x="74" y="74"/>
                  </a:cubicBezTo>
                  <a:cubicBezTo>
                    <a:pt x="67" y="86"/>
                    <a:pt x="54" y="94"/>
                    <a:pt x="39" y="94"/>
                  </a:cubicBezTo>
                  <a:cubicBezTo>
                    <a:pt x="16" y="94"/>
                    <a:pt x="0" y="77"/>
                    <a:pt x="0" y="53"/>
                  </a:cubicBezTo>
                  <a:cubicBezTo>
                    <a:pt x="0" y="23"/>
                    <a:pt x="21" y="0"/>
                    <a:pt x="49" y="0"/>
                  </a:cubicBezTo>
                  <a:cubicBezTo>
                    <a:pt x="70" y="0"/>
                    <a:pt x="84" y="12"/>
                    <a:pt x="86" y="28"/>
                  </a:cubicBezTo>
                  <a:cubicBezTo>
                    <a:pt x="79" y="30"/>
                    <a:pt x="79" y="30"/>
                    <a:pt x="79" y="30"/>
                  </a:cubicBezTo>
                  <a:cubicBezTo>
                    <a:pt x="77" y="16"/>
                    <a:pt x="66" y="7"/>
                    <a:pt x="49" y="7"/>
                  </a:cubicBezTo>
                  <a:cubicBezTo>
                    <a:pt x="25" y="7"/>
                    <a:pt x="8" y="27"/>
                    <a:pt x="8" y="52"/>
                  </a:cubicBezTo>
                  <a:cubicBezTo>
                    <a:pt x="8" y="74"/>
                    <a:pt x="21" y="86"/>
                    <a:pt x="40" y="86"/>
                  </a:cubicBezTo>
                  <a:cubicBezTo>
                    <a:pt x="58" y="86"/>
                    <a:pt x="73" y="74"/>
                    <a:pt x="77" y="54"/>
                  </a:cubicBezTo>
                  <a:cubicBezTo>
                    <a:pt x="46" y="54"/>
                    <a:pt x="46" y="54"/>
                    <a:pt x="46" y="54"/>
                  </a:cubicBezTo>
                  <a:lnTo>
                    <a:pt x="46"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Freeform 571"/>
            <p:cNvSpPr>
              <a:spLocks/>
            </p:cNvSpPr>
            <p:nvPr userDrawn="1"/>
          </p:nvSpPr>
          <p:spPr bwMode="auto">
            <a:xfrm>
              <a:off x="5232" y="7918"/>
              <a:ext cx="75" cy="120"/>
            </a:xfrm>
            <a:custGeom>
              <a:avLst/>
              <a:gdLst>
                <a:gd name="T0" fmla="*/ 38 w 38"/>
                <a:gd name="T1" fmla="*/ 1 h 61"/>
                <a:gd name="T2" fmla="*/ 37 w 38"/>
                <a:gd name="T3" fmla="*/ 7 h 61"/>
                <a:gd name="T4" fmla="*/ 32 w 38"/>
                <a:gd name="T5" fmla="*/ 7 h 61"/>
                <a:gd name="T6" fmla="*/ 11 w 38"/>
                <a:gd name="T7" fmla="*/ 29 h 61"/>
                <a:gd name="T8" fmla="*/ 7 w 38"/>
                <a:gd name="T9" fmla="*/ 61 h 61"/>
                <a:gd name="T10" fmla="*/ 0 w 38"/>
                <a:gd name="T11" fmla="*/ 61 h 61"/>
                <a:gd name="T12" fmla="*/ 6 w 38"/>
                <a:gd name="T13" fmla="*/ 1 h 61"/>
                <a:gd name="T14" fmla="*/ 13 w 38"/>
                <a:gd name="T15" fmla="*/ 1 h 61"/>
                <a:gd name="T16" fmla="*/ 12 w 38"/>
                <a:gd name="T17" fmla="*/ 12 h 61"/>
                <a:gd name="T18" fmla="*/ 13 w 38"/>
                <a:gd name="T19" fmla="*/ 12 h 61"/>
                <a:gd name="T20" fmla="*/ 32 w 38"/>
                <a:gd name="T21" fmla="*/ 0 h 61"/>
                <a:gd name="T22" fmla="*/ 38 w 38"/>
                <a:gd name="T23" fmla="*/ 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61">
                  <a:moveTo>
                    <a:pt x="38" y="1"/>
                  </a:moveTo>
                  <a:cubicBezTo>
                    <a:pt x="37" y="7"/>
                    <a:pt x="37" y="7"/>
                    <a:pt x="37" y="7"/>
                  </a:cubicBezTo>
                  <a:cubicBezTo>
                    <a:pt x="35" y="7"/>
                    <a:pt x="33" y="7"/>
                    <a:pt x="32" y="7"/>
                  </a:cubicBezTo>
                  <a:cubicBezTo>
                    <a:pt x="21" y="7"/>
                    <a:pt x="12" y="14"/>
                    <a:pt x="11" y="29"/>
                  </a:cubicBezTo>
                  <a:cubicBezTo>
                    <a:pt x="7" y="61"/>
                    <a:pt x="7" y="61"/>
                    <a:pt x="7" y="61"/>
                  </a:cubicBezTo>
                  <a:cubicBezTo>
                    <a:pt x="0" y="61"/>
                    <a:pt x="0" y="61"/>
                    <a:pt x="0" y="61"/>
                  </a:cubicBezTo>
                  <a:cubicBezTo>
                    <a:pt x="6" y="1"/>
                    <a:pt x="6" y="1"/>
                    <a:pt x="6" y="1"/>
                  </a:cubicBezTo>
                  <a:cubicBezTo>
                    <a:pt x="13" y="1"/>
                    <a:pt x="13" y="1"/>
                    <a:pt x="13" y="1"/>
                  </a:cubicBezTo>
                  <a:cubicBezTo>
                    <a:pt x="12" y="12"/>
                    <a:pt x="12" y="12"/>
                    <a:pt x="12" y="12"/>
                  </a:cubicBezTo>
                  <a:cubicBezTo>
                    <a:pt x="13" y="12"/>
                    <a:pt x="13" y="12"/>
                    <a:pt x="13" y="12"/>
                  </a:cubicBezTo>
                  <a:cubicBezTo>
                    <a:pt x="17" y="4"/>
                    <a:pt x="24" y="0"/>
                    <a:pt x="32" y="0"/>
                  </a:cubicBezTo>
                  <a:cubicBezTo>
                    <a:pt x="34" y="0"/>
                    <a:pt x="36" y="0"/>
                    <a:pt x="3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572"/>
            <p:cNvSpPr>
              <a:spLocks noEditPoints="1"/>
            </p:cNvSpPr>
            <p:nvPr userDrawn="1"/>
          </p:nvSpPr>
          <p:spPr bwMode="auto">
            <a:xfrm>
              <a:off x="5325" y="7916"/>
              <a:ext cx="115" cy="126"/>
            </a:xfrm>
            <a:custGeom>
              <a:avLst/>
              <a:gdLst>
                <a:gd name="T0" fmla="*/ 7 w 58"/>
                <a:gd name="T1" fmla="*/ 33 h 64"/>
                <a:gd name="T2" fmla="*/ 7 w 58"/>
                <a:gd name="T3" fmla="*/ 36 h 64"/>
                <a:gd name="T4" fmla="*/ 27 w 58"/>
                <a:gd name="T5" fmla="*/ 57 h 64"/>
                <a:gd name="T6" fmla="*/ 48 w 58"/>
                <a:gd name="T7" fmla="*/ 45 h 64"/>
                <a:gd name="T8" fmla="*/ 55 w 58"/>
                <a:gd name="T9" fmla="*/ 47 h 64"/>
                <a:gd name="T10" fmla="*/ 27 w 58"/>
                <a:gd name="T11" fmla="*/ 64 h 64"/>
                <a:gd name="T12" fmla="*/ 0 w 58"/>
                <a:gd name="T13" fmla="*/ 37 h 64"/>
                <a:gd name="T14" fmla="*/ 33 w 58"/>
                <a:gd name="T15" fmla="*/ 0 h 64"/>
                <a:gd name="T16" fmla="*/ 58 w 58"/>
                <a:gd name="T17" fmla="*/ 26 h 64"/>
                <a:gd name="T18" fmla="*/ 58 w 58"/>
                <a:gd name="T19" fmla="*/ 33 h 64"/>
                <a:gd name="T20" fmla="*/ 7 w 58"/>
                <a:gd name="T21" fmla="*/ 33 h 64"/>
                <a:gd name="T22" fmla="*/ 8 w 58"/>
                <a:gd name="T23" fmla="*/ 27 h 64"/>
                <a:gd name="T24" fmla="*/ 51 w 58"/>
                <a:gd name="T25" fmla="*/ 27 h 64"/>
                <a:gd name="T26" fmla="*/ 51 w 58"/>
                <a:gd name="T27" fmla="*/ 26 h 64"/>
                <a:gd name="T28" fmla="*/ 33 w 58"/>
                <a:gd name="T29" fmla="*/ 7 h 64"/>
                <a:gd name="T30" fmla="*/ 8 w 58"/>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4">
                  <a:moveTo>
                    <a:pt x="7" y="33"/>
                  </a:moveTo>
                  <a:cubicBezTo>
                    <a:pt x="7" y="34"/>
                    <a:pt x="7" y="35"/>
                    <a:pt x="7" y="36"/>
                  </a:cubicBezTo>
                  <a:cubicBezTo>
                    <a:pt x="7" y="50"/>
                    <a:pt x="15" y="57"/>
                    <a:pt x="27" y="57"/>
                  </a:cubicBezTo>
                  <a:cubicBezTo>
                    <a:pt x="36" y="57"/>
                    <a:pt x="44" y="53"/>
                    <a:pt x="48" y="45"/>
                  </a:cubicBezTo>
                  <a:cubicBezTo>
                    <a:pt x="55" y="47"/>
                    <a:pt x="55" y="47"/>
                    <a:pt x="55" y="47"/>
                  </a:cubicBezTo>
                  <a:cubicBezTo>
                    <a:pt x="50" y="57"/>
                    <a:pt x="39" y="64"/>
                    <a:pt x="27" y="64"/>
                  </a:cubicBezTo>
                  <a:cubicBezTo>
                    <a:pt x="11" y="64"/>
                    <a:pt x="0" y="53"/>
                    <a:pt x="0" y="37"/>
                  </a:cubicBezTo>
                  <a:cubicBezTo>
                    <a:pt x="0" y="17"/>
                    <a:pt x="14" y="0"/>
                    <a:pt x="33" y="0"/>
                  </a:cubicBezTo>
                  <a:cubicBezTo>
                    <a:pt x="48" y="0"/>
                    <a:pt x="58" y="10"/>
                    <a:pt x="58" y="26"/>
                  </a:cubicBezTo>
                  <a:cubicBezTo>
                    <a:pt x="58" y="28"/>
                    <a:pt x="58" y="31"/>
                    <a:pt x="58" y="33"/>
                  </a:cubicBezTo>
                  <a:lnTo>
                    <a:pt x="7" y="33"/>
                  </a:lnTo>
                  <a:close/>
                  <a:moveTo>
                    <a:pt x="8" y="27"/>
                  </a:moveTo>
                  <a:cubicBezTo>
                    <a:pt x="51" y="27"/>
                    <a:pt x="51" y="27"/>
                    <a:pt x="51" y="27"/>
                  </a:cubicBezTo>
                  <a:cubicBezTo>
                    <a:pt x="51" y="26"/>
                    <a:pt x="51" y="26"/>
                    <a:pt x="51" y="26"/>
                  </a:cubicBezTo>
                  <a:cubicBezTo>
                    <a:pt x="51" y="13"/>
                    <a:pt x="44" y="7"/>
                    <a:pt x="33" y="7"/>
                  </a:cubicBezTo>
                  <a:cubicBezTo>
                    <a:pt x="20" y="7"/>
                    <a:pt x="11" y="15"/>
                    <a:pt x="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573"/>
            <p:cNvSpPr>
              <a:spLocks noEditPoints="1"/>
            </p:cNvSpPr>
            <p:nvPr userDrawn="1"/>
          </p:nvSpPr>
          <p:spPr bwMode="auto">
            <a:xfrm>
              <a:off x="5470" y="7916"/>
              <a:ext cx="115" cy="126"/>
            </a:xfrm>
            <a:custGeom>
              <a:avLst/>
              <a:gdLst>
                <a:gd name="T0" fmla="*/ 7 w 58"/>
                <a:gd name="T1" fmla="*/ 33 h 64"/>
                <a:gd name="T2" fmla="*/ 7 w 58"/>
                <a:gd name="T3" fmla="*/ 36 h 64"/>
                <a:gd name="T4" fmla="*/ 27 w 58"/>
                <a:gd name="T5" fmla="*/ 57 h 64"/>
                <a:gd name="T6" fmla="*/ 49 w 58"/>
                <a:gd name="T7" fmla="*/ 45 h 64"/>
                <a:gd name="T8" fmla="*/ 55 w 58"/>
                <a:gd name="T9" fmla="*/ 47 h 64"/>
                <a:gd name="T10" fmla="*/ 27 w 58"/>
                <a:gd name="T11" fmla="*/ 64 h 64"/>
                <a:gd name="T12" fmla="*/ 0 w 58"/>
                <a:gd name="T13" fmla="*/ 37 h 64"/>
                <a:gd name="T14" fmla="*/ 33 w 58"/>
                <a:gd name="T15" fmla="*/ 0 h 64"/>
                <a:gd name="T16" fmla="*/ 58 w 58"/>
                <a:gd name="T17" fmla="*/ 26 h 64"/>
                <a:gd name="T18" fmla="*/ 58 w 58"/>
                <a:gd name="T19" fmla="*/ 33 h 64"/>
                <a:gd name="T20" fmla="*/ 7 w 58"/>
                <a:gd name="T21" fmla="*/ 33 h 64"/>
                <a:gd name="T22" fmla="*/ 8 w 58"/>
                <a:gd name="T23" fmla="*/ 27 h 64"/>
                <a:gd name="T24" fmla="*/ 51 w 58"/>
                <a:gd name="T25" fmla="*/ 27 h 64"/>
                <a:gd name="T26" fmla="*/ 51 w 58"/>
                <a:gd name="T27" fmla="*/ 26 h 64"/>
                <a:gd name="T28" fmla="*/ 33 w 58"/>
                <a:gd name="T29" fmla="*/ 7 h 64"/>
                <a:gd name="T30" fmla="*/ 8 w 58"/>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4">
                  <a:moveTo>
                    <a:pt x="7" y="33"/>
                  </a:moveTo>
                  <a:cubicBezTo>
                    <a:pt x="7" y="34"/>
                    <a:pt x="7" y="35"/>
                    <a:pt x="7" y="36"/>
                  </a:cubicBezTo>
                  <a:cubicBezTo>
                    <a:pt x="7" y="50"/>
                    <a:pt x="15" y="57"/>
                    <a:pt x="27" y="57"/>
                  </a:cubicBezTo>
                  <a:cubicBezTo>
                    <a:pt x="36" y="57"/>
                    <a:pt x="44" y="53"/>
                    <a:pt x="49" y="45"/>
                  </a:cubicBezTo>
                  <a:cubicBezTo>
                    <a:pt x="55" y="47"/>
                    <a:pt x="55" y="47"/>
                    <a:pt x="55" y="47"/>
                  </a:cubicBezTo>
                  <a:cubicBezTo>
                    <a:pt x="50" y="57"/>
                    <a:pt x="39" y="64"/>
                    <a:pt x="27" y="64"/>
                  </a:cubicBezTo>
                  <a:cubicBezTo>
                    <a:pt x="11" y="64"/>
                    <a:pt x="0" y="53"/>
                    <a:pt x="0" y="37"/>
                  </a:cubicBezTo>
                  <a:cubicBezTo>
                    <a:pt x="0" y="17"/>
                    <a:pt x="14" y="0"/>
                    <a:pt x="33" y="0"/>
                  </a:cubicBezTo>
                  <a:cubicBezTo>
                    <a:pt x="48" y="0"/>
                    <a:pt x="58" y="10"/>
                    <a:pt x="58" y="26"/>
                  </a:cubicBezTo>
                  <a:cubicBezTo>
                    <a:pt x="58" y="28"/>
                    <a:pt x="58" y="31"/>
                    <a:pt x="58" y="33"/>
                  </a:cubicBezTo>
                  <a:lnTo>
                    <a:pt x="7" y="33"/>
                  </a:lnTo>
                  <a:close/>
                  <a:moveTo>
                    <a:pt x="8" y="27"/>
                  </a:moveTo>
                  <a:cubicBezTo>
                    <a:pt x="51" y="27"/>
                    <a:pt x="51" y="27"/>
                    <a:pt x="51" y="27"/>
                  </a:cubicBezTo>
                  <a:cubicBezTo>
                    <a:pt x="51" y="26"/>
                    <a:pt x="51" y="26"/>
                    <a:pt x="51" y="26"/>
                  </a:cubicBezTo>
                  <a:cubicBezTo>
                    <a:pt x="51" y="13"/>
                    <a:pt x="44" y="7"/>
                    <a:pt x="33" y="7"/>
                  </a:cubicBezTo>
                  <a:cubicBezTo>
                    <a:pt x="20" y="7"/>
                    <a:pt x="11" y="15"/>
                    <a:pt x="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574"/>
            <p:cNvSpPr>
              <a:spLocks/>
            </p:cNvSpPr>
            <p:nvPr userDrawn="1"/>
          </p:nvSpPr>
          <p:spPr bwMode="auto">
            <a:xfrm>
              <a:off x="5616" y="7916"/>
              <a:ext cx="109" cy="122"/>
            </a:xfrm>
            <a:custGeom>
              <a:avLst/>
              <a:gdLst>
                <a:gd name="T0" fmla="*/ 55 w 55"/>
                <a:gd name="T1" fmla="*/ 20 h 62"/>
                <a:gd name="T2" fmla="*/ 55 w 55"/>
                <a:gd name="T3" fmla="*/ 24 h 62"/>
                <a:gd name="T4" fmla="*/ 51 w 55"/>
                <a:gd name="T5" fmla="*/ 62 h 62"/>
                <a:gd name="T6" fmla="*/ 44 w 55"/>
                <a:gd name="T7" fmla="*/ 62 h 62"/>
                <a:gd name="T8" fmla="*/ 47 w 55"/>
                <a:gd name="T9" fmla="*/ 27 h 62"/>
                <a:gd name="T10" fmla="*/ 47 w 55"/>
                <a:gd name="T11" fmla="*/ 22 h 62"/>
                <a:gd name="T12" fmla="*/ 33 w 55"/>
                <a:gd name="T13" fmla="*/ 7 h 62"/>
                <a:gd name="T14" fmla="*/ 11 w 55"/>
                <a:gd name="T15" fmla="*/ 28 h 62"/>
                <a:gd name="T16" fmla="*/ 8 w 55"/>
                <a:gd name="T17" fmla="*/ 62 h 62"/>
                <a:gd name="T18" fmla="*/ 0 w 55"/>
                <a:gd name="T19" fmla="*/ 62 h 62"/>
                <a:gd name="T20" fmla="*/ 6 w 55"/>
                <a:gd name="T21" fmla="*/ 2 h 62"/>
                <a:gd name="T22" fmla="*/ 13 w 55"/>
                <a:gd name="T23" fmla="*/ 2 h 62"/>
                <a:gd name="T24" fmla="*/ 13 w 55"/>
                <a:gd name="T25" fmla="*/ 12 h 62"/>
                <a:gd name="T26" fmla="*/ 13 w 55"/>
                <a:gd name="T27" fmla="*/ 12 h 62"/>
                <a:gd name="T28" fmla="*/ 36 w 55"/>
                <a:gd name="T29" fmla="*/ 0 h 62"/>
                <a:gd name="T30" fmla="*/ 55 w 55"/>
                <a:gd name="T31"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62">
                  <a:moveTo>
                    <a:pt x="55" y="20"/>
                  </a:moveTo>
                  <a:cubicBezTo>
                    <a:pt x="55" y="22"/>
                    <a:pt x="55" y="23"/>
                    <a:pt x="55" y="24"/>
                  </a:cubicBezTo>
                  <a:cubicBezTo>
                    <a:pt x="51" y="62"/>
                    <a:pt x="51" y="62"/>
                    <a:pt x="51" y="62"/>
                  </a:cubicBezTo>
                  <a:cubicBezTo>
                    <a:pt x="44" y="62"/>
                    <a:pt x="44" y="62"/>
                    <a:pt x="44" y="62"/>
                  </a:cubicBezTo>
                  <a:cubicBezTo>
                    <a:pt x="47" y="27"/>
                    <a:pt x="47" y="27"/>
                    <a:pt x="47" y="27"/>
                  </a:cubicBezTo>
                  <a:cubicBezTo>
                    <a:pt x="47" y="25"/>
                    <a:pt x="47" y="24"/>
                    <a:pt x="47" y="22"/>
                  </a:cubicBezTo>
                  <a:cubicBezTo>
                    <a:pt x="47" y="11"/>
                    <a:pt x="43" y="7"/>
                    <a:pt x="33" y="7"/>
                  </a:cubicBezTo>
                  <a:cubicBezTo>
                    <a:pt x="22" y="7"/>
                    <a:pt x="13" y="14"/>
                    <a:pt x="11" y="28"/>
                  </a:cubicBezTo>
                  <a:cubicBezTo>
                    <a:pt x="8" y="62"/>
                    <a:pt x="8" y="62"/>
                    <a:pt x="8" y="62"/>
                  </a:cubicBezTo>
                  <a:cubicBezTo>
                    <a:pt x="0" y="62"/>
                    <a:pt x="0" y="62"/>
                    <a:pt x="0" y="62"/>
                  </a:cubicBezTo>
                  <a:cubicBezTo>
                    <a:pt x="6" y="2"/>
                    <a:pt x="6" y="2"/>
                    <a:pt x="6" y="2"/>
                  </a:cubicBezTo>
                  <a:cubicBezTo>
                    <a:pt x="13" y="2"/>
                    <a:pt x="13" y="2"/>
                    <a:pt x="13" y="2"/>
                  </a:cubicBezTo>
                  <a:cubicBezTo>
                    <a:pt x="13" y="12"/>
                    <a:pt x="13" y="12"/>
                    <a:pt x="13" y="12"/>
                  </a:cubicBezTo>
                  <a:cubicBezTo>
                    <a:pt x="13" y="12"/>
                    <a:pt x="13" y="12"/>
                    <a:pt x="13" y="12"/>
                  </a:cubicBezTo>
                  <a:cubicBezTo>
                    <a:pt x="18" y="5"/>
                    <a:pt x="26" y="0"/>
                    <a:pt x="36" y="0"/>
                  </a:cubicBezTo>
                  <a:cubicBezTo>
                    <a:pt x="48" y="0"/>
                    <a:pt x="55" y="7"/>
                    <a:pt x="5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575"/>
            <p:cNvSpPr>
              <a:spLocks/>
            </p:cNvSpPr>
            <p:nvPr userDrawn="1"/>
          </p:nvSpPr>
          <p:spPr bwMode="auto">
            <a:xfrm>
              <a:off x="5828" y="7962"/>
              <a:ext cx="80" cy="13"/>
            </a:xfrm>
            <a:custGeom>
              <a:avLst/>
              <a:gdLst>
                <a:gd name="T0" fmla="*/ 2 w 80"/>
                <a:gd name="T1" fmla="*/ 0 h 13"/>
                <a:gd name="T2" fmla="*/ 80 w 80"/>
                <a:gd name="T3" fmla="*/ 0 h 13"/>
                <a:gd name="T4" fmla="*/ 78 w 80"/>
                <a:gd name="T5" fmla="*/ 13 h 13"/>
                <a:gd name="T6" fmla="*/ 0 w 80"/>
                <a:gd name="T7" fmla="*/ 13 h 13"/>
                <a:gd name="T8" fmla="*/ 2 w 80"/>
                <a:gd name="T9" fmla="*/ 0 h 13"/>
              </a:gdLst>
              <a:ahLst/>
              <a:cxnLst>
                <a:cxn ang="0">
                  <a:pos x="T0" y="T1"/>
                </a:cxn>
                <a:cxn ang="0">
                  <a:pos x="T2" y="T3"/>
                </a:cxn>
                <a:cxn ang="0">
                  <a:pos x="T4" y="T5"/>
                </a:cxn>
                <a:cxn ang="0">
                  <a:pos x="T6" y="T7"/>
                </a:cxn>
                <a:cxn ang="0">
                  <a:pos x="T8" y="T9"/>
                </a:cxn>
              </a:cxnLst>
              <a:rect l="0" t="0" r="r" b="b"/>
              <a:pathLst>
                <a:path w="80" h="13">
                  <a:moveTo>
                    <a:pt x="2" y="0"/>
                  </a:moveTo>
                  <a:lnTo>
                    <a:pt x="80" y="0"/>
                  </a:lnTo>
                  <a:lnTo>
                    <a:pt x="78" y="13"/>
                  </a:lnTo>
                  <a:lnTo>
                    <a:pt x="0" y="1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576"/>
            <p:cNvSpPr>
              <a:spLocks noEditPoints="1"/>
            </p:cNvSpPr>
            <p:nvPr userDrawn="1"/>
          </p:nvSpPr>
          <p:spPr bwMode="auto">
            <a:xfrm>
              <a:off x="6009" y="7859"/>
              <a:ext cx="126" cy="179"/>
            </a:xfrm>
            <a:custGeom>
              <a:avLst/>
              <a:gdLst>
                <a:gd name="T0" fmla="*/ 64 w 64"/>
                <a:gd name="T1" fmla="*/ 65 h 91"/>
                <a:gd name="T2" fmla="*/ 33 w 64"/>
                <a:gd name="T3" fmla="*/ 91 h 91"/>
                <a:gd name="T4" fmla="*/ 0 w 64"/>
                <a:gd name="T5" fmla="*/ 91 h 91"/>
                <a:gd name="T6" fmla="*/ 9 w 64"/>
                <a:gd name="T7" fmla="*/ 0 h 91"/>
                <a:gd name="T8" fmla="*/ 37 w 64"/>
                <a:gd name="T9" fmla="*/ 0 h 91"/>
                <a:gd name="T10" fmla="*/ 64 w 64"/>
                <a:gd name="T11" fmla="*/ 23 h 91"/>
                <a:gd name="T12" fmla="*/ 49 w 64"/>
                <a:gd name="T13" fmla="*/ 47 h 91"/>
                <a:gd name="T14" fmla="*/ 49 w 64"/>
                <a:gd name="T15" fmla="*/ 47 h 91"/>
                <a:gd name="T16" fmla="*/ 64 w 64"/>
                <a:gd name="T17" fmla="*/ 65 h 91"/>
                <a:gd name="T18" fmla="*/ 56 w 64"/>
                <a:gd name="T19" fmla="*/ 65 h 91"/>
                <a:gd name="T20" fmla="*/ 36 w 64"/>
                <a:gd name="T21" fmla="*/ 51 h 91"/>
                <a:gd name="T22" fmla="*/ 12 w 64"/>
                <a:gd name="T23" fmla="*/ 51 h 91"/>
                <a:gd name="T24" fmla="*/ 8 w 64"/>
                <a:gd name="T25" fmla="*/ 84 h 91"/>
                <a:gd name="T26" fmla="*/ 33 w 64"/>
                <a:gd name="T27" fmla="*/ 84 h 91"/>
                <a:gd name="T28" fmla="*/ 56 w 64"/>
                <a:gd name="T29" fmla="*/ 65 h 91"/>
                <a:gd name="T30" fmla="*/ 37 w 64"/>
                <a:gd name="T31" fmla="*/ 7 h 91"/>
                <a:gd name="T32" fmla="*/ 16 w 64"/>
                <a:gd name="T33" fmla="*/ 7 h 91"/>
                <a:gd name="T34" fmla="*/ 12 w 64"/>
                <a:gd name="T35" fmla="*/ 45 h 91"/>
                <a:gd name="T36" fmla="*/ 33 w 64"/>
                <a:gd name="T37" fmla="*/ 45 h 91"/>
                <a:gd name="T38" fmla="*/ 57 w 64"/>
                <a:gd name="T39" fmla="*/ 23 h 91"/>
                <a:gd name="T40" fmla="*/ 37 w 64"/>
                <a:gd name="T41" fmla="*/ 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91">
                  <a:moveTo>
                    <a:pt x="64" y="65"/>
                  </a:moveTo>
                  <a:cubicBezTo>
                    <a:pt x="64" y="82"/>
                    <a:pt x="51" y="91"/>
                    <a:pt x="33" y="91"/>
                  </a:cubicBezTo>
                  <a:cubicBezTo>
                    <a:pt x="0" y="91"/>
                    <a:pt x="0" y="91"/>
                    <a:pt x="0" y="91"/>
                  </a:cubicBezTo>
                  <a:cubicBezTo>
                    <a:pt x="9" y="0"/>
                    <a:pt x="9" y="0"/>
                    <a:pt x="9" y="0"/>
                  </a:cubicBezTo>
                  <a:cubicBezTo>
                    <a:pt x="37" y="0"/>
                    <a:pt x="37" y="0"/>
                    <a:pt x="37" y="0"/>
                  </a:cubicBezTo>
                  <a:cubicBezTo>
                    <a:pt x="55" y="0"/>
                    <a:pt x="64" y="9"/>
                    <a:pt x="64" y="23"/>
                  </a:cubicBezTo>
                  <a:cubicBezTo>
                    <a:pt x="64" y="35"/>
                    <a:pt x="60" y="43"/>
                    <a:pt x="49" y="47"/>
                  </a:cubicBezTo>
                  <a:cubicBezTo>
                    <a:pt x="49" y="47"/>
                    <a:pt x="49" y="47"/>
                    <a:pt x="49" y="47"/>
                  </a:cubicBezTo>
                  <a:cubicBezTo>
                    <a:pt x="59" y="50"/>
                    <a:pt x="64" y="56"/>
                    <a:pt x="64" y="65"/>
                  </a:cubicBezTo>
                  <a:close/>
                  <a:moveTo>
                    <a:pt x="56" y="65"/>
                  </a:moveTo>
                  <a:cubicBezTo>
                    <a:pt x="56" y="56"/>
                    <a:pt x="50" y="51"/>
                    <a:pt x="36" y="51"/>
                  </a:cubicBezTo>
                  <a:cubicBezTo>
                    <a:pt x="12" y="51"/>
                    <a:pt x="12" y="51"/>
                    <a:pt x="12" y="51"/>
                  </a:cubicBezTo>
                  <a:cubicBezTo>
                    <a:pt x="8" y="84"/>
                    <a:pt x="8" y="84"/>
                    <a:pt x="8" y="84"/>
                  </a:cubicBezTo>
                  <a:cubicBezTo>
                    <a:pt x="33" y="84"/>
                    <a:pt x="33" y="84"/>
                    <a:pt x="33" y="84"/>
                  </a:cubicBezTo>
                  <a:cubicBezTo>
                    <a:pt x="47" y="84"/>
                    <a:pt x="56" y="78"/>
                    <a:pt x="56" y="65"/>
                  </a:cubicBezTo>
                  <a:close/>
                  <a:moveTo>
                    <a:pt x="37" y="7"/>
                  </a:moveTo>
                  <a:cubicBezTo>
                    <a:pt x="16" y="7"/>
                    <a:pt x="16" y="7"/>
                    <a:pt x="16" y="7"/>
                  </a:cubicBezTo>
                  <a:cubicBezTo>
                    <a:pt x="12" y="45"/>
                    <a:pt x="12" y="45"/>
                    <a:pt x="12" y="45"/>
                  </a:cubicBezTo>
                  <a:cubicBezTo>
                    <a:pt x="33" y="45"/>
                    <a:pt x="33" y="45"/>
                    <a:pt x="33" y="45"/>
                  </a:cubicBezTo>
                  <a:cubicBezTo>
                    <a:pt x="48" y="45"/>
                    <a:pt x="57" y="38"/>
                    <a:pt x="57" y="23"/>
                  </a:cubicBezTo>
                  <a:cubicBezTo>
                    <a:pt x="57" y="12"/>
                    <a:pt x="50"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577"/>
            <p:cNvSpPr>
              <a:spLocks noEditPoints="1"/>
            </p:cNvSpPr>
            <p:nvPr userDrawn="1"/>
          </p:nvSpPr>
          <p:spPr bwMode="auto">
            <a:xfrm>
              <a:off x="6169" y="7916"/>
              <a:ext cx="115" cy="126"/>
            </a:xfrm>
            <a:custGeom>
              <a:avLst/>
              <a:gdLst>
                <a:gd name="T0" fmla="*/ 7 w 58"/>
                <a:gd name="T1" fmla="*/ 33 h 64"/>
                <a:gd name="T2" fmla="*/ 7 w 58"/>
                <a:gd name="T3" fmla="*/ 36 h 64"/>
                <a:gd name="T4" fmla="*/ 27 w 58"/>
                <a:gd name="T5" fmla="*/ 57 h 64"/>
                <a:gd name="T6" fmla="*/ 49 w 58"/>
                <a:gd name="T7" fmla="*/ 45 h 64"/>
                <a:gd name="T8" fmla="*/ 55 w 58"/>
                <a:gd name="T9" fmla="*/ 47 h 64"/>
                <a:gd name="T10" fmla="*/ 27 w 58"/>
                <a:gd name="T11" fmla="*/ 64 h 64"/>
                <a:gd name="T12" fmla="*/ 0 w 58"/>
                <a:gd name="T13" fmla="*/ 37 h 64"/>
                <a:gd name="T14" fmla="*/ 33 w 58"/>
                <a:gd name="T15" fmla="*/ 0 h 64"/>
                <a:gd name="T16" fmla="*/ 58 w 58"/>
                <a:gd name="T17" fmla="*/ 26 h 64"/>
                <a:gd name="T18" fmla="*/ 58 w 58"/>
                <a:gd name="T19" fmla="*/ 33 h 64"/>
                <a:gd name="T20" fmla="*/ 7 w 58"/>
                <a:gd name="T21" fmla="*/ 33 h 64"/>
                <a:gd name="T22" fmla="*/ 8 w 58"/>
                <a:gd name="T23" fmla="*/ 27 h 64"/>
                <a:gd name="T24" fmla="*/ 51 w 58"/>
                <a:gd name="T25" fmla="*/ 27 h 64"/>
                <a:gd name="T26" fmla="*/ 51 w 58"/>
                <a:gd name="T27" fmla="*/ 26 h 64"/>
                <a:gd name="T28" fmla="*/ 33 w 58"/>
                <a:gd name="T29" fmla="*/ 7 h 64"/>
                <a:gd name="T30" fmla="*/ 8 w 58"/>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4">
                  <a:moveTo>
                    <a:pt x="7" y="33"/>
                  </a:moveTo>
                  <a:cubicBezTo>
                    <a:pt x="7" y="34"/>
                    <a:pt x="7" y="35"/>
                    <a:pt x="7" y="36"/>
                  </a:cubicBezTo>
                  <a:cubicBezTo>
                    <a:pt x="7" y="50"/>
                    <a:pt x="15" y="57"/>
                    <a:pt x="27" y="57"/>
                  </a:cubicBezTo>
                  <a:cubicBezTo>
                    <a:pt x="36" y="57"/>
                    <a:pt x="44" y="53"/>
                    <a:pt x="49" y="45"/>
                  </a:cubicBezTo>
                  <a:cubicBezTo>
                    <a:pt x="55" y="47"/>
                    <a:pt x="55" y="47"/>
                    <a:pt x="55" y="47"/>
                  </a:cubicBezTo>
                  <a:cubicBezTo>
                    <a:pt x="50" y="57"/>
                    <a:pt x="39" y="64"/>
                    <a:pt x="27" y="64"/>
                  </a:cubicBezTo>
                  <a:cubicBezTo>
                    <a:pt x="11" y="64"/>
                    <a:pt x="0" y="53"/>
                    <a:pt x="0" y="37"/>
                  </a:cubicBezTo>
                  <a:cubicBezTo>
                    <a:pt x="0" y="17"/>
                    <a:pt x="14" y="0"/>
                    <a:pt x="33" y="0"/>
                  </a:cubicBezTo>
                  <a:cubicBezTo>
                    <a:pt x="48" y="0"/>
                    <a:pt x="58" y="10"/>
                    <a:pt x="58" y="26"/>
                  </a:cubicBezTo>
                  <a:cubicBezTo>
                    <a:pt x="58" y="28"/>
                    <a:pt x="58" y="31"/>
                    <a:pt x="58" y="33"/>
                  </a:cubicBezTo>
                  <a:lnTo>
                    <a:pt x="7" y="33"/>
                  </a:lnTo>
                  <a:close/>
                  <a:moveTo>
                    <a:pt x="8" y="27"/>
                  </a:moveTo>
                  <a:cubicBezTo>
                    <a:pt x="51" y="27"/>
                    <a:pt x="51" y="27"/>
                    <a:pt x="51" y="27"/>
                  </a:cubicBezTo>
                  <a:cubicBezTo>
                    <a:pt x="51" y="26"/>
                    <a:pt x="51" y="26"/>
                    <a:pt x="51" y="26"/>
                  </a:cubicBezTo>
                  <a:cubicBezTo>
                    <a:pt x="51" y="13"/>
                    <a:pt x="44" y="7"/>
                    <a:pt x="33" y="7"/>
                  </a:cubicBezTo>
                  <a:cubicBezTo>
                    <a:pt x="20" y="7"/>
                    <a:pt x="11" y="15"/>
                    <a:pt x="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578"/>
            <p:cNvSpPr>
              <a:spLocks noEditPoints="1"/>
            </p:cNvSpPr>
            <p:nvPr userDrawn="1"/>
          </p:nvSpPr>
          <p:spPr bwMode="auto">
            <a:xfrm>
              <a:off x="6367" y="7859"/>
              <a:ext cx="151" cy="181"/>
            </a:xfrm>
            <a:custGeom>
              <a:avLst/>
              <a:gdLst>
                <a:gd name="T0" fmla="*/ 125 w 151"/>
                <a:gd name="T1" fmla="*/ 136 h 181"/>
                <a:gd name="T2" fmla="*/ 36 w 151"/>
                <a:gd name="T3" fmla="*/ 136 h 181"/>
                <a:gd name="T4" fmla="*/ 16 w 151"/>
                <a:gd name="T5" fmla="*/ 179 h 181"/>
                <a:gd name="T6" fmla="*/ 0 w 151"/>
                <a:gd name="T7" fmla="*/ 181 h 181"/>
                <a:gd name="T8" fmla="*/ 83 w 151"/>
                <a:gd name="T9" fmla="*/ 0 h 181"/>
                <a:gd name="T10" fmla="*/ 99 w 151"/>
                <a:gd name="T11" fmla="*/ 0 h 181"/>
                <a:gd name="T12" fmla="*/ 151 w 151"/>
                <a:gd name="T13" fmla="*/ 177 h 181"/>
                <a:gd name="T14" fmla="*/ 137 w 151"/>
                <a:gd name="T15" fmla="*/ 179 h 181"/>
                <a:gd name="T16" fmla="*/ 125 w 151"/>
                <a:gd name="T17" fmla="*/ 136 h 181"/>
                <a:gd name="T18" fmla="*/ 121 w 151"/>
                <a:gd name="T19" fmla="*/ 122 h 181"/>
                <a:gd name="T20" fmla="*/ 91 w 151"/>
                <a:gd name="T21" fmla="*/ 20 h 181"/>
                <a:gd name="T22" fmla="*/ 91 w 151"/>
                <a:gd name="T23" fmla="*/ 20 h 181"/>
                <a:gd name="T24" fmla="*/ 44 w 151"/>
                <a:gd name="T25" fmla="*/ 122 h 181"/>
                <a:gd name="T26" fmla="*/ 121 w 151"/>
                <a:gd name="T27" fmla="*/ 122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1" h="181">
                  <a:moveTo>
                    <a:pt x="125" y="136"/>
                  </a:moveTo>
                  <a:lnTo>
                    <a:pt x="36" y="136"/>
                  </a:lnTo>
                  <a:lnTo>
                    <a:pt x="16" y="179"/>
                  </a:lnTo>
                  <a:lnTo>
                    <a:pt x="0" y="181"/>
                  </a:lnTo>
                  <a:lnTo>
                    <a:pt x="83" y="0"/>
                  </a:lnTo>
                  <a:lnTo>
                    <a:pt x="99" y="0"/>
                  </a:lnTo>
                  <a:lnTo>
                    <a:pt x="151" y="177"/>
                  </a:lnTo>
                  <a:lnTo>
                    <a:pt x="137" y="179"/>
                  </a:lnTo>
                  <a:lnTo>
                    <a:pt x="125" y="136"/>
                  </a:lnTo>
                  <a:close/>
                  <a:moveTo>
                    <a:pt x="121" y="122"/>
                  </a:moveTo>
                  <a:lnTo>
                    <a:pt x="91" y="20"/>
                  </a:lnTo>
                  <a:lnTo>
                    <a:pt x="91" y="20"/>
                  </a:lnTo>
                  <a:lnTo>
                    <a:pt x="44" y="122"/>
                  </a:lnTo>
                  <a:lnTo>
                    <a:pt x="12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579"/>
            <p:cNvSpPr>
              <a:spLocks/>
            </p:cNvSpPr>
            <p:nvPr userDrawn="1"/>
          </p:nvSpPr>
          <p:spPr bwMode="auto">
            <a:xfrm>
              <a:off x="6561" y="7854"/>
              <a:ext cx="20" cy="180"/>
            </a:xfrm>
            <a:custGeom>
              <a:avLst/>
              <a:gdLst>
                <a:gd name="T0" fmla="*/ 4 w 20"/>
                <a:gd name="T1" fmla="*/ 2 h 180"/>
                <a:gd name="T2" fmla="*/ 20 w 20"/>
                <a:gd name="T3" fmla="*/ 0 h 180"/>
                <a:gd name="T4" fmla="*/ 14 w 20"/>
                <a:gd name="T5" fmla="*/ 178 h 180"/>
                <a:gd name="T6" fmla="*/ 0 w 20"/>
                <a:gd name="T7" fmla="*/ 180 h 180"/>
                <a:gd name="T8" fmla="*/ 4 w 20"/>
                <a:gd name="T9" fmla="*/ 2 h 180"/>
              </a:gdLst>
              <a:ahLst/>
              <a:cxnLst>
                <a:cxn ang="0">
                  <a:pos x="T0" y="T1"/>
                </a:cxn>
                <a:cxn ang="0">
                  <a:pos x="T2" y="T3"/>
                </a:cxn>
                <a:cxn ang="0">
                  <a:pos x="T4" y="T5"/>
                </a:cxn>
                <a:cxn ang="0">
                  <a:pos x="T6" y="T7"/>
                </a:cxn>
                <a:cxn ang="0">
                  <a:pos x="T8" y="T9"/>
                </a:cxn>
              </a:cxnLst>
              <a:rect l="0" t="0" r="r" b="b"/>
              <a:pathLst>
                <a:path w="20" h="180">
                  <a:moveTo>
                    <a:pt x="4" y="2"/>
                  </a:moveTo>
                  <a:lnTo>
                    <a:pt x="20" y="0"/>
                  </a:lnTo>
                  <a:lnTo>
                    <a:pt x="14" y="178"/>
                  </a:lnTo>
                  <a:lnTo>
                    <a:pt x="0" y="180"/>
                  </a:lnTo>
                  <a:lnTo>
                    <a:pt x="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Freeform 580"/>
            <p:cNvSpPr>
              <a:spLocks/>
            </p:cNvSpPr>
            <p:nvPr userDrawn="1"/>
          </p:nvSpPr>
          <p:spPr bwMode="auto">
            <a:xfrm>
              <a:off x="6755" y="7914"/>
              <a:ext cx="78" cy="30"/>
            </a:xfrm>
            <a:custGeom>
              <a:avLst/>
              <a:gdLst>
                <a:gd name="T0" fmla="*/ 0 w 78"/>
                <a:gd name="T1" fmla="*/ 18 h 30"/>
                <a:gd name="T2" fmla="*/ 76 w 78"/>
                <a:gd name="T3" fmla="*/ 0 h 30"/>
                <a:gd name="T4" fmla="*/ 78 w 78"/>
                <a:gd name="T5" fmla="*/ 14 h 30"/>
                <a:gd name="T6" fmla="*/ 2 w 78"/>
                <a:gd name="T7" fmla="*/ 30 h 30"/>
                <a:gd name="T8" fmla="*/ 0 w 78"/>
                <a:gd name="T9" fmla="*/ 18 h 30"/>
              </a:gdLst>
              <a:ahLst/>
              <a:cxnLst>
                <a:cxn ang="0">
                  <a:pos x="T0" y="T1"/>
                </a:cxn>
                <a:cxn ang="0">
                  <a:pos x="T2" y="T3"/>
                </a:cxn>
                <a:cxn ang="0">
                  <a:pos x="T4" y="T5"/>
                </a:cxn>
                <a:cxn ang="0">
                  <a:pos x="T6" y="T7"/>
                </a:cxn>
                <a:cxn ang="0">
                  <a:pos x="T8" y="T9"/>
                </a:cxn>
              </a:cxnLst>
              <a:rect l="0" t="0" r="r" b="b"/>
              <a:pathLst>
                <a:path w="78" h="30">
                  <a:moveTo>
                    <a:pt x="0" y="18"/>
                  </a:moveTo>
                  <a:lnTo>
                    <a:pt x="76" y="0"/>
                  </a:lnTo>
                  <a:lnTo>
                    <a:pt x="78" y="14"/>
                  </a:lnTo>
                  <a:lnTo>
                    <a:pt x="2" y="30"/>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581"/>
            <p:cNvSpPr>
              <a:spLocks noEditPoints="1"/>
            </p:cNvSpPr>
            <p:nvPr userDrawn="1"/>
          </p:nvSpPr>
          <p:spPr bwMode="auto">
            <a:xfrm>
              <a:off x="6918" y="7755"/>
              <a:ext cx="154" cy="205"/>
            </a:xfrm>
            <a:custGeom>
              <a:avLst/>
              <a:gdLst>
                <a:gd name="T0" fmla="*/ 73 w 78"/>
                <a:gd name="T1" fmla="*/ 59 h 104"/>
                <a:gd name="T2" fmla="*/ 52 w 78"/>
                <a:gd name="T3" fmla="*/ 93 h 104"/>
                <a:gd name="T4" fmla="*/ 21 w 78"/>
                <a:gd name="T5" fmla="*/ 104 h 104"/>
                <a:gd name="T6" fmla="*/ 0 w 78"/>
                <a:gd name="T7" fmla="*/ 15 h 104"/>
                <a:gd name="T8" fmla="*/ 26 w 78"/>
                <a:gd name="T9" fmla="*/ 6 h 104"/>
                <a:gd name="T10" fmla="*/ 59 w 78"/>
                <a:gd name="T11" fmla="*/ 18 h 104"/>
                <a:gd name="T12" fmla="*/ 53 w 78"/>
                <a:gd name="T13" fmla="*/ 47 h 104"/>
                <a:gd name="T14" fmla="*/ 53 w 78"/>
                <a:gd name="T15" fmla="*/ 47 h 104"/>
                <a:gd name="T16" fmla="*/ 73 w 78"/>
                <a:gd name="T17" fmla="*/ 59 h 104"/>
                <a:gd name="T18" fmla="*/ 28 w 78"/>
                <a:gd name="T19" fmla="*/ 13 h 104"/>
                <a:gd name="T20" fmla="*/ 9 w 78"/>
                <a:gd name="T21" fmla="*/ 20 h 104"/>
                <a:gd name="T22" fmla="*/ 17 w 78"/>
                <a:gd name="T23" fmla="*/ 56 h 104"/>
                <a:gd name="T24" fmla="*/ 37 w 78"/>
                <a:gd name="T25" fmla="*/ 49 h 104"/>
                <a:gd name="T26" fmla="*/ 52 w 78"/>
                <a:gd name="T27" fmla="*/ 21 h 104"/>
                <a:gd name="T28" fmla="*/ 28 w 78"/>
                <a:gd name="T29" fmla="*/ 13 h 104"/>
                <a:gd name="T30" fmla="*/ 65 w 78"/>
                <a:gd name="T31" fmla="*/ 61 h 104"/>
                <a:gd name="T32" fmla="*/ 42 w 78"/>
                <a:gd name="T33" fmla="*/ 55 h 104"/>
                <a:gd name="T34" fmla="*/ 19 w 78"/>
                <a:gd name="T35" fmla="*/ 63 h 104"/>
                <a:gd name="T36" fmla="*/ 27 w 78"/>
                <a:gd name="T37" fmla="*/ 95 h 104"/>
                <a:gd name="T38" fmla="*/ 50 w 78"/>
                <a:gd name="T39" fmla="*/ 87 h 104"/>
                <a:gd name="T40" fmla="*/ 65 w 78"/>
                <a:gd name="T41" fmla="*/ 6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 h="104">
                  <a:moveTo>
                    <a:pt x="73" y="59"/>
                  </a:moveTo>
                  <a:cubicBezTo>
                    <a:pt x="78" y="75"/>
                    <a:pt x="69" y="87"/>
                    <a:pt x="52" y="93"/>
                  </a:cubicBezTo>
                  <a:cubicBezTo>
                    <a:pt x="21" y="104"/>
                    <a:pt x="21" y="104"/>
                    <a:pt x="21" y="104"/>
                  </a:cubicBezTo>
                  <a:cubicBezTo>
                    <a:pt x="0" y="15"/>
                    <a:pt x="0" y="15"/>
                    <a:pt x="0" y="15"/>
                  </a:cubicBezTo>
                  <a:cubicBezTo>
                    <a:pt x="26" y="6"/>
                    <a:pt x="26" y="6"/>
                    <a:pt x="26" y="6"/>
                  </a:cubicBezTo>
                  <a:cubicBezTo>
                    <a:pt x="43" y="0"/>
                    <a:pt x="55" y="5"/>
                    <a:pt x="59" y="18"/>
                  </a:cubicBezTo>
                  <a:cubicBezTo>
                    <a:pt x="63" y="30"/>
                    <a:pt x="62" y="39"/>
                    <a:pt x="53" y="47"/>
                  </a:cubicBezTo>
                  <a:cubicBezTo>
                    <a:pt x="53" y="47"/>
                    <a:pt x="53" y="47"/>
                    <a:pt x="53" y="47"/>
                  </a:cubicBezTo>
                  <a:cubicBezTo>
                    <a:pt x="63" y="46"/>
                    <a:pt x="70" y="50"/>
                    <a:pt x="73" y="59"/>
                  </a:cubicBezTo>
                  <a:close/>
                  <a:moveTo>
                    <a:pt x="28" y="13"/>
                  </a:moveTo>
                  <a:cubicBezTo>
                    <a:pt x="9" y="20"/>
                    <a:pt x="9" y="20"/>
                    <a:pt x="9" y="20"/>
                  </a:cubicBezTo>
                  <a:cubicBezTo>
                    <a:pt x="17" y="56"/>
                    <a:pt x="17" y="56"/>
                    <a:pt x="17" y="56"/>
                  </a:cubicBezTo>
                  <a:cubicBezTo>
                    <a:pt x="37" y="49"/>
                    <a:pt x="37" y="49"/>
                    <a:pt x="37" y="49"/>
                  </a:cubicBezTo>
                  <a:cubicBezTo>
                    <a:pt x="51" y="44"/>
                    <a:pt x="57" y="35"/>
                    <a:pt x="52" y="21"/>
                  </a:cubicBezTo>
                  <a:cubicBezTo>
                    <a:pt x="49" y="11"/>
                    <a:pt x="41" y="8"/>
                    <a:pt x="28" y="13"/>
                  </a:cubicBezTo>
                  <a:close/>
                  <a:moveTo>
                    <a:pt x="65" y="61"/>
                  </a:moveTo>
                  <a:cubicBezTo>
                    <a:pt x="62" y="53"/>
                    <a:pt x="55" y="50"/>
                    <a:pt x="42" y="55"/>
                  </a:cubicBezTo>
                  <a:cubicBezTo>
                    <a:pt x="19" y="63"/>
                    <a:pt x="19" y="63"/>
                    <a:pt x="19" y="63"/>
                  </a:cubicBezTo>
                  <a:cubicBezTo>
                    <a:pt x="27" y="95"/>
                    <a:pt x="27" y="95"/>
                    <a:pt x="27" y="95"/>
                  </a:cubicBezTo>
                  <a:cubicBezTo>
                    <a:pt x="50" y="87"/>
                    <a:pt x="50" y="87"/>
                    <a:pt x="50" y="87"/>
                  </a:cubicBezTo>
                  <a:cubicBezTo>
                    <a:pt x="63" y="82"/>
                    <a:pt x="69" y="73"/>
                    <a:pt x="65"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582"/>
            <p:cNvSpPr>
              <a:spLocks noEditPoints="1"/>
            </p:cNvSpPr>
            <p:nvPr userDrawn="1"/>
          </p:nvSpPr>
          <p:spPr bwMode="auto">
            <a:xfrm>
              <a:off x="7082" y="7751"/>
              <a:ext cx="125" cy="144"/>
            </a:xfrm>
            <a:custGeom>
              <a:avLst/>
              <a:gdLst>
                <a:gd name="T0" fmla="*/ 14 w 63"/>
                <a:gd name="T1" fmla="*/ 47 h 73"/>
                <a:gd name="T2" fmla="*/ 15 w 63"/>
                <a:gd name="T3" fmla="*/ 50 h 73"/>
                <a:gd name="T4" fmla="*/ 42 w 63"/>
                <a:gd name="T5" fmla="*/ 60 h 73"/>
                <a:gd name="T6" fmla="*/ 56 w 63"/>
                <a:gd name="T7" fmla="*/ 41 h 73"/>
                <a:gd name="T8" fmla="*/ 63 w 63"/>
                <a:gd name="T9" fmla="*/ 40 h 73"/>
                <a:gd name="T10" fmla="*/ 44 w 63"/>
                <a:gd name="T11" fmla="*/ 67 h 73"/>
                <a:gd name="T12" fmla="*/ 8 w 63"/>
                <a:gd name="T13" fmla="*/ 54 h 73"/>
                <a:gd name="T14" fmla="*/ 23 w 63"/>
                <a:gd name="T15" fmla="*/ 6 h 73"/>
                <a:gd name="T16" fmla="*/ 57 w 63"/>
                <a:gd name="T17" fmla="*/ 19 h 73"/>
                <a:gd name="T18" fmla="*/ 59 w 63"/>
                <a:gd name="T19" fmla="*/ 26 h 73"/>
                <a:gd name="T20" fmla="*/ 14 w 63"/>
                <a:gd name="T21" fmla="*/ 47 h 73"/>
                <a:gd name="T22" fmla="*/ 12 w 63"/>
                <a:gd name="T23" fmla="*/ 42 h 73"/>
                <a:gd name="T24" fmla="*/ 51 w 63"/>
                <a:gd name="T25" fmla="*/ 24 h 73"/>
                <a:gd name="T26" fmla="*/ 50 w 63"/>
                <a:gd name="T27" fmla="*/ 22 h 73"/>
                <a:gd name="T28" fmla="*/ 26 w 63"/>
                <a:gd name="T29" fmla="*/ 12 h 73"/>
                <a:gd name="T30" fmla="*/ 12 w 63"/>
                <a:gd name="T31" fmla="*/ 4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73">
                  <a:moveTo>
                    <a:pt x="14" y="47"/>
                  </a:moveTo>
                  <a:cubicBezTo>
                    <a:pt x="14" y="48"/>
                    <a:pt x="14" y="49"/>
                    <a:pt x="15" y="50"/>
                  </a:cubicBezTo>
                  <a:cubicBezTo>
                    <a:pt x="20" y="62"/>
                    <a:pt x="31" y="65"/>
                    <a:pt x="42" y="60"/>
                  </a:cubicBezTo>
                  <a:cubicBezTo>
                    <a:pt x="50" y="57"/>
                    <a:pt x="55" y="50"/>
                    <a:pt x="56" y="41"/>
                  </a:cubicBezTo>
                  <a:cubicBezTo>
                    <a:pt x="63" y="40"/>
                    <a:pt x="63" y="40"/>
                    <a:pt x="63" y="40"/>
                  </a:cubicBezTo>
                  <a:cubicBezTo>
                    <a:pt x="62" y="51"/>
                    <a:pt x="55" y="61"/>
                    <a:pt x="44" y="67"/>
                  </a:cubicBezTo>
                  <a:cubicBezTo>
                    <a:pt x="29" y="73"/>
                    <a:pt x="15" y="68"/>
                    <a:pt x="8" y="54"/>
                  </a:cubicBezTo>
                  <a:cubicBezTo>
                    <a:pt x="0" y="35"/>
                    <a:pt x="6" y="14"/>
                    <a:pt x="23" y="6"/>
                  </a:cubicBezTo>
                  <a:cubicBezTo>
                    <a:pt x="37" y="0"/>
                    <a:pt x="50" y="5"/>
                    <a:pt x="57" y="19"/>
                  </a:cubicBezTo>
                  <a:cubicBezTo>
                    <a:pt x="58" y="21"/>
                    <a:pt x="59" y="24"/>
                    <a:pt x="59" y="26"/>
                  </a:cubicBezTo>
                  <a:lnTo>
                    <a:pt x="14" y="47"/>
                  </a:lnTo>
                  <a:close/>
                  <a:moveTo>
                    <a:pt x="12" y="42"/>
                  </a:moveTo>
                  <a:cubicBezTo>
                    <a:pt x="51" y="24"/>
                    <a:pt x="51" y="24"/>
                    <a:pt x="51" y="24"/>
                  </a:cubicBezTo>
                  <a:cubicBezTo>
                    <a:pt x="50" y="22"/>
                    <a:pt x="50" y="22"/>
                    <a:pt x="50" y="22"/>
                  </a:cubicBezTo>
                  <a:cubicBezTo>
                    <a:pt x="45" y="11"/>
                    <a:pt x="36" y="8"/>
                    <a:pt x="26" y="12"/>
                  </a:cubicBezTo>
                  <a:cubicBezTo>
                    <a:pt x="14" y="18"/>
                    <a:pt x="10" y="29"/>
                    <a:pt x="12"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Freeform 583"/>
            <p:cNvSpPr>
              <a:spLocks/>
            </p:cNvSpPr>
            <p:nvPr userDrawn="1"/>
          </p:nvSpPr>
          <p:spPr bwMode="auto">
            <a:xfrm>
              <a:off x="7253" y="7573"/>
              <a:ext cx="206" cy="212"/>
            </a:xfrm>
            <a:custGeom>
              <a:avLst/>
              <a:gdLst>
                <a:gd name="T0" fmla="*/ 52 w 104"/>
                <a:gd name="T1" fmla="*/ 53 h 108"/>
                <a:gd name="T2" fmla="*/ 84 w 104"/>
                <a:gd name="T3" fmla="*/ 32 h 108"/>
                <a:gd name="T4" fmla="*/ 104 w 104"/>
                <a:gd name="T5" fmla="*/ 72 h 108"/>
                <a:gd name="T6" fmla="*/ 99 w 104"/>
                <a:gd name="T7" fmla="*/ 76 h 108"/>
                <a:gd name="T8" fmla="*/ 90 w 104"/>
                <a:gd name="T9" fmla="*/ 60 h 108"/>
                <a:gd name="T10" fmla="*/ 89 w 104"/>
                <a:gd name="T11" fmla="*/ 60 h 108"/>
                <a:gd name="T12" fmla="*/ 71 w 104"/>
                <a:gd name="T13" fmla="*/ 96 h 108"/>
                <a:gd name="T14" fmla="*/ 16 w 104"/>
                <a:gd name="T15" fmla="*/ 83 h 108"/>
                <a:gd name="T16" fmla="*/ 28 w 104"/>
                <a:gd name="T17" fmla="*/ 11 h 108"/>
                <a:gd name="T18" fmla="*/ 75 w 104"/>
                <a:gd name="T19" fmla="*/ 15 h 108"/>
                <a:gd name="T20" fmla="*/ 70 w 104"/>
                <a:gd name="T21" fmla="*/ 21 h 108"/>
                <a:gd name="T22" fmla="*/ 32 w 104"/>
                <a:gd name="T23" fmla="*/ 18 h 108"/>
                <a:gd name="T24" fmla="*/ 22 w 104"/>
                <a:gd name="T25" fmla="*/ 78 h 108"/>
                <a:gd name="T26" fmla="*/ 68 w 104"/>
                <a:gd name="T27" fmla="*/ 89 h 108"/>
                <a:gd name="T28" fmla="*/ 81 w 104"/>
                <a:gd name="T29" fmla="*/ 42 h 108"/>
                <a:gd name="T30" fmla="*/ 55 w 104"/>
                <a:gd name="T31" fmla="*/ 59 h 108"/>
                <a:gd name="T32" fmla="*/ 52 w 104"/>
                <a:gd name="T33" fmla="*/ 5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 h="108">
                  <a:moveTo>
                    <a:pt x="52" y="53"/>
                  </a:moveTo>
                  <a:cubicBezTo>
                    <a:pt x="84" y="32"/>
                    <a:pt x="84" y="32"/>
                    <a:pt x="84" y="32"/>
                  </a:cubicBezTo>
                  <a:cubicBezTo>
                    <a:pt x="104" y="72"/>
                    <a:pt x="104" y="72"/>
                    <a:pt x="104" y="72"/>
                  </a:cubicBezTo>
                  <a:cubicBezTo>
                    <a:pt x="99" y="76"/>
                    <a:pt x="99" y="76"/>
                    <a:pt x="99" y="76"/>
                  </a:cubicBezTo>
                  <a:cubicBezTo>
                    <a:pt x="90" y="60"/>
                    <a:pt x="90" y="60"/>
                    <a:pt x="90" y="60"/>
                  </a:cubicBezTo>
                  <a:cubicBezTo>
                    <a:pt x="89" y="60"/>
                    <a:pt x="89" y="60"/>
                    <a:pt x="89" y="60"/>
                  </a:cubicBezTo>
                  <a:cubicBezTo>
                    <a:pt x="90" y="74"/>
                    <a:pt x="83" y="88"/>
                    <a:pt x="71" y="96"/>
                  </a:cubicBezTo>
                  <a:cubicBezTo>
                    <a:pt x="52" y="108"/>
                    <a:pt x="29" y="104"/>
                    <a:pt x="16" y="83"/>
                  </a:cubicBezTo>
                  <a:cubicBezTo>
                    <a:pt x="0" y="58"/>
                    <a:pt x="4" y="27"/>
                    <a:pt x="28" y="11"/>
                  </a:cubicBezTo>
                  <a:cubicBezTo>
                    <a:pt x="45" y="0"/>
                    <a:pt x="64" y="2"/>
                    <a:pt x="75" y="15"/>
                  </a:cubicBezTo>
                  <a:cubicBezTo>
                    <a:pt x="70" y="21"/>
                    <a:pt x="70" y="21"/>
                    <a:pt x="70" y="21"/>
                  </a:cubicBezTo>
                  <a:cubicBezTo>
                    <a:pt x="60" y="10"/>
                    <a:pt x="46" y="9"/>
                    <a:pt x="32" y="18"/>
                  </a:cubicBezTo>
                  <a:cubicBezTo>
                    <a:pt x="12" y="31"/>
                    <a:pt x="8" y="57"/>
                    <a:pt x="22" y="78"/>
                  </a:cubicBezTo>
                  <a:cubicBezTo>
                    <a:pt x="34" y="96"/>
                    <a:pt x="52" y="100"/>
                    <a:pt x="68" y="89"/>
                  </a:cubicBezTo>
                  <a:cubicBezTo>
                    <a:pt x="83" y="79"/>
                    <a:pt x="89" y="61"/>
                    <a:pt x="81" y="42"/>
                  </a:cubicBezTo>
                  <a:cubicBezTo>
                    <a:pt x="55" y="59"/>
                    <a:pt x="55" y="59"/>
                    <a:pt x="55" y="59"/>
                  </a:cubicBezTo>
                  <a:lnTo>
                    <a:pt x="52"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Freeform 584"/>
            <p:cNvSpPr>
              <a:spLocks/>
            </p:cNvSpPr>
            <p:nvPr userDrawn="1"/>
          </p:nvSpPr>
          <p:spPr bwMode="auto">
            <a:xfrm>
              <a:off x="7405" y="7520"/>
              <a:ext cx="107" cy="163"/>
            </a:xfrm>
            <a:custGeom>
              <a:avLst/>
              <a:gdLst>
                <a:gd name="T0" fmla="*/ 0 w 107"/>
                <a:gd name="T1" fmla="*/ 10 h 163"/>
                <a:gd name="T2" fmla="*/ 12 w 107"/>
                <a:gd name="T3" fmla="*/ 0 h 163"/>
                <a:gd name="T4" fmla="*/ 107 w 107"/>
                <a:gd name="T5" fmla="*/ 153 h 163"/>
                <a:gd name="T6" fmla="*/ 95 w 107"/>
                <a:gd name="T7" fmla="*/ 163 h 163"/>
                <a:gd name="T8" fmla="*/ 0 w 107"/>
                <a:gd name="T9" fmla="*/ 10 h 163"/>
              </a:gdLst>
              <a:ahLst/>
              <a:cxnLst>
                <a:cxn ang="0">
                  <a:pos x="T0" y="T1"/>
                </a:cxn>
                <a:cxn ang="0">
                  <a:pos x="T2" y="T3"/>
                </a:cxn>
                <a:cxn ang="0">
                  <a:pos x="T4" y="T5"/>
                </a:cxn>
                <a:cxn ang="0">
                  <a:pos x="T6" y="T7"/>
                </a:cxn>
                <a:cxn ang="0">
                  <a:pos x="T8" y="T9"/>
                </a:cxn>
              </a:cxnLst>
              <a:rect l="0" t="0" r="r" b="b"/>
              <a:pathLst>
                <a:path w="107" h="163">
                  <a:moveTo>
                    <a:pt x="0" y="10"/>
                  </a:moveTo>
                  <a:lnTo>
                    <a:pt x="12" y="0"/>
                  </a:lnTo>
                  <a:lnTo>
                    <a:pt x="107" y="153"/>
                  </a:lnTo>
                  <a:lnTo>
                    <a:pt x="95" y="163"/>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585"/>
            <p:cNvSpPr>
              <a:spLocks noEditPoints="1"/>
            </p:cNvSpPr>
            <p:nvPr userDrawn="1"/>
          </p:nvSpPr>
          <p:spPr bwMode="auto">
            <a:xfrm>
              <a:off x="7494" y="7487"/>
              <a:ext cx="133" cy="143"/>
            </a:xfrm>
            <a:custGeom>
              <a:avLst/>
              <a:gdLst>
                <a:gd name="T0" fmla="*/ 13 w 67"/>
                <a:gd name="T1" fmla="*/ 60 h 73"/>
                <a:gd name="T2" fmla="*/ 15 w 67"/>
                <a:gd name="T3" fmla="*/ 10 h 73"/>
                <a:gd name="T4" fmla="*/ 54 w 67"/>
                <a:gd name="T5" fmla="*/ 13 h 73"/>
                <a:gd name="T6" fmla="*/ 52 w 67"/>
                <a:gd name="T7" fmla="*/ 62 h 73"/>
                <a:gd name="T8" fmla="*/ 13 w 67"/>
                <a:gd name="T9" fmla="*/ 60 h 73"/>
                <a:gd name="T10" fmla="*/ 48 w 67"/>
                <a:gd name="T11" fmla="*/ 18 h 73"/>
                <a:gd name="T12" fmla="*/ 19 w 67"/>
                <a:gd name="T13" fmla="*/ 16 h 73"/>
                <a:gd name="T14" fmla="*/ 18 w 67"/>
                <a:gd name="T15" fmla="*/ 54 h 73"/>
                <a:gd name="T16" fmla="*/ 48 w 67"/>
                <a:gd name="T17" fmla="*/ 57 h 73"/>
                <a:gd name="T18" fmla="*/ 48 w 67"/>
                <a:gd name="T19" fmla="*/ 1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73">
                  <a:moveTo>
                    <a:pt x="13" y="60"/>
                  </a:moveTo>
                  <a:cubicBezTo>
                    <a:pt x="0" y="45"/>
                    <a:pt x="0" y="23"/>
                    <a:pt x="15" y="10"/>
                  </a:cubicBezTo>
                  <a:cubicBezTo>
                    <a:pt x="27" y="0"/>
                    <a:pt x="43" y="1"/>
                    <a:pt x="54" y="13"/>
                  </a:cubicBezTo>
                  <a:cubicBezTo>
                    <a:pt x="67" y="28"/>
                    <a:pt x="66" y="49"/>
                    <a:pt x="52" y="62"/>
                  </a:cubicBezTo>
                  <a:cubicBezTo>
                    <a:pt x="39" y="73"/>
                    <a:pt x="23" y="72"/>
                    <a:pt x="13" y="60"/>
                  </a:cubicBezTo>
                  <a:close/>
                  <a:moveTo>
                    <a:pt x="48" y="18"/>
                  </a:moveTo>
                  <a:cubicBezTo>
                    <a:pt x="40" y="9"/>
                    <a:pt x="28" y="8"/>
                    <a:pt x="19" y="16"/>
                  </a:cubicBezTo>
                  <a:cubicBezTo>
                    <a:pt x="7" y="26"/>
                    <a:pt x="8" y="43"/>
                    <a:pt x="18" y="54"/>
                  </a:cubicBezTo>
                  <a:cubicBezTo>
                    <a:pt x="27" y="64"/>
                    <a:pt x="39" y="65"/>
                    <a:pt x="48" y="57"/>
                  </a:cubicBezTo>
                  <a:cubicBezTo>
                    <a:pt x="59" y="47"/>
                    <a:pt x="59" y="30"/>
                    <a:pt x="4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Freeform 586"/>
            <p:cNvSpPr>
              <a:spLocks noEditPoints="1"/>
            </p:cNvSpPr>
            <p:nvPr userDrawn="1"/>
          </p:nvSpPr>
          <p:spPr bwMode="auto">
            <a:xfrm>
              <a:off x="7558" y="7377"/>
              <a:ext cx="186" cy="157"/>
            </a:xfrm>
            <a:custGeom>
              <a:avLst/>
              <a:gdLst>
                <a:gd name="T0" fmla="*/ 78 w 94"/>
                <a:gd name="T1" fmla="*/ 11 h 80"/>
                <a:gd name="T2" fmla="*/ 81 w 94"/>
                <a:gd name="T3" fmla="*/ 59 h 80"/>
                <a:gd name="T4" fmla="*/ 58 w 94"/>
                <a:gd name="T5" fmla="*/ 67 h 80"/>
                <a:gd name="T6" fmla="*/ 58 w 94"/>
                <a:gd name="T7" fmla="*/ 67 h 80"/>
                <a:gd name="T8" fmla="*/ 64 w 94"/>
                <a:gd name="T9" fmla="*/ 75 h 80"/>
                <a:gd name="T10" fmla="*/ 59 w 94"/>
                <a:gd name="T11" fmla="*/ 80 h 80"/>
                <a:gd name="T12" fmla="*/ 0 w 94"/>
                <a:gd name="T13" fmla="*/ 11 h 80"/>
                <a:gd name="T14" fmla="*/ 5 w 94"/>
                <a:gd name="T15" fmla="*/ 5 h 80"/>
                <a:gd name="T16" fmla="*/ 32 w 94"/>
                <a:gd name="T17" fmla="*/ 36 h 80"/>
                <a:gd name="T18" fmla="*/ 32 w 94"/>
                <a:gd name="T19" fmla="*/ 36 h 80"/>
                <a:gd name="T20" fmla="*/ 40 w 94"/>
                <a:gd name="T21" fmla="*/ 11 h 80"/>
                <a:gd name="T22" fmla="*/ 78 w 94"/>
                <a:gd name="T23" fmla="*/ 11 h 80"/>
                <a:gd name="T24" fmla="*/ 72 w 94"/>
                <a:gd name="T25" fmla="*/ 17 h 80"/>
                <a:gd name="T26" fmla="*/ 43 w 94"/>
                <a:gd name="T27" fmla="*/ 17 h 80"/>
                <a:gd name="T28" fmla="*/ 41 w 94"/>
                <a:gd name="T29" fmla="*/ 47 h 80"/>
                <a:gd name="T30" fmla="*/ 49 w 94"/>
                <a:gd name="T31" fmla="*/ 56 h 80"/>
                <a:gd name="T32" fmla="*/ 76 w 94"/>
                <a:gd name="T33" fmla="*/ 55 h 80"/>
                <a:gd name="T34" fmla="*/ 72 w 94"/>
                <a:gd name="T35" fmla="*/ 1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80">
                  <a:moveTo>
                    <a:pt x="78" y="11"/>
                  </a:moveTo>
                  <a:cubicBezTo>
                    <a:pt x="92" y="24"/>
                    <a:pt x="94" y="45"/>
                    <a:pt x="81" y="59"/>
                  </a:cubicBezTo>
                  <a:cubicBezTo>
                    <a:pt x="74" y="66"/>
                    <a:pt x="66" y="69"/>
                    <a:pt x="58" y="67"/>
                  </a:cubicBezTo>
                  <a:cubicBezTo>
                    <a:pt x="58" y="67"/>
                    <a:pt x="58" y="67"/>
                    <a:pt x="58" y="67"/>
                  </a:cubicBezTo>
                  <a:cubicBezTo>
                    <a:pt x="64" y="75"/>
                    <a:pt x="64" y="75"/>
                    <a:pt x="64" y="75"/>
                  </a:cubicBezTo>
                  <a:cubicBezTo>
                    <a:pt x="59" y="80"/>
                    <a:pt x="59" y="80"/>
                    <a:pt x="59" y="80"/>
                  </a:cubicBezTo>
                  <a:cubicBezTo>
                    <a:pt x="0" y="11"/>
                    <a:pt x="0" y="11"/>
                    <a:pt x="0" y="11"/>
                  </a:cubicBezTo>
                  <a:cubicBezTo>
                    <a:pt x="5" y="5"/>
                    <a:pt x="5" y="5"/>
                    <a:pt x="5" y="5"/>
                  </a:cubicBezTo>
                  <a:cubicBezTo>
                    <a:pt x="32" y="36"/>
                    <a:pt x="32" y="36"/>
                    <a:pt x="32" y="36"/>
                  </a:cubicBezTo>
                  <a:cubicBezTo>
                    <a:pt x="32" y="36"/>
                    <a:pt x="32" y="36"/>
                    <a:pt x="32" y="36"/>
                  </a:cubicBezTo>
                  <a:cubicBezTo>
                    <a:pt x="30" y="27"/>
                    <a:pt x="33" y="18"/>
                    <a:pt x="40" y="11"/>
                  </a:cubicBezTo>
                  <a:cubicBezTo>
                    <a:pt x="50" y="0"/>
                    <a:pt x="66" y="0"/>
                    <a:pt x="78" y="11"/>
                  </a:cubicBezTo>
                  <a:close/>
                  <a:moveTo>
                    <a:pt x="72" y="17"/>
                  </a:moveTo>
                  <a:cubicBezTo>
                    <a:pt x="63" y="8"/>
                    <a:pt x="52" y="8"/>
                    <a:pt x="43" y="17"/>
                  </a:cubicBezTo>
                  <a:cubicBezTo>
                    <a:pt x="35" y="26"/>
                    <a:pt x="34" y="39"/>
                    <a:pt x="41" y="47"/>
                  </a:cubicBezTo>
                  <a:cubicBezTo>
                    <a:pt x="49" y="56"/>
                    <a:pt x="49" y="56"/>
                    <a:pt x="49" y="56"/>
                  </a:cubicBezTo>
                  <a:cubicBezTo>
                    <a:pt x="56" y="64"/>
                    <a:pt x="68" y="64"/>
                    <a:pt x="76" y="55"/>
                  </a:cubicBezTo>
                  <a:cubicBezTo>
                    <a:pt x="86" y="44"/>
                    <a:pt x="84" y="28"/>
                    <a:pt x="72"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Freeform 587"/>
            <p:cNvSpPr>
              <a:spLocks noEditPoints="1"/>
            </p:cNvSpPr>
            <p:nvPr userDrawn="1"/>
          </p:nvSpPr>
          <p:spPr bwMode="auto">
            <a:xfrm>
              <a:off x="7706" y="7245"/>
              <a:ext cx="149" cy="159"/>
            </a:xfrm>
            <a:custGeom>
              <a:avLst/>
              <a:gdLst>
                <a:gd name="T0" fmla="*/ 32 w 75"/>
                <a:gd name="T1" fmla="*/ 0 h 81"/>
                <a:gd name="T2" fmla="*/ 75 w 75"/>
                <a:gd name="T3" fmla="*/ 42 h 81"/>
                <a:gd name="T4" fmla="*/ 71 w 75"/>
                <a:gd name="T5" fmla="*/ 48 h 81"/>
                <a:gd name="T6" fmla="*/ 63 w 75"/>
                <a:gd name="T7" fmla="*/ 41 h 81"/>
                <a:gd name="T8" fmla="*/ 63 w 75"/>
                <a:gd name="T9" fmla="*/ 41 h 81"/>
                <a:gd name="T10" fmla="*/ 58 w 75"/>
                <a:gd name="T11" fmla="*/ 67 h 81"/>
                <a:gd name="T12" fmla="*/ 20 w 75"/>
                <a:gd name="T13" fmla="*/ 70 h 81"/>
                <a:gd name="T14" fmla="*/ 12 w 75"/>
                <a:gd name="T15" fmla="*/ 22 h 81"/>
                <a:gd name="T16" fmla="*/ 34 w 75"/>
                <a:gd name="T17" fmla="*/ 13 h 81"/>
                <a:gd name="T18" fmla="*/ 34 w 75"/>
                <a:gd name="T19" fmla="*/ 13 h 81"/>
                <a:gd name="T20" fmla="*/ 27 w 75"/>
                <a:gd name="T21" fmla="*/ 5 h 81"/>
                <a:gd name="T22" fmla="*/ 32 w 75"/>
                <a:gd name="T23" fmla="*/ 0 h 81"/>
                <a:gd name="T24" fmla="*/ 17 w 75"/>
                <a:gd name="T25" fmla="*/ 26 h 81"/>
                <a:gd name="T26" fmla="*/ 24 w 75"/>
                <a:gd name="T27" fmla="*/ 64 h 81"/>
                <a:gd name="T28" fmla="*/ 54 w 75"/>
                <a:gd name="T29" fmla="*/ 61 h 81"/>
                <a:gd name="T30" fmla="*/ 53 w 75"/>
                <a:gd name="T31" fmla="*/ 31 h 81"/>
                <a:gd name="T32" fmla="*/ 45 w 75"/>
                <a:gd name="T33" fmla="*/ 23 h 81"/>
                <a:gd name="T34" fmla="*/ 17 w 75"/>
                <a:gd name="T35" fmla="*/ 2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81">
                  <a:moveTo>
                    <a:pt x="32" y="0"/>
                  </a:moveTo>
                  <a:cubicBezTo>
                    <a:pt x="75" y="42"/>
                    <a:pt x="75" y="42"/>
                    <a:pt x="75" y="42"/>
                  </a:cubicBezTo>
                  <a:cubicBezTo>
                    <a:pt x="71" y="48"/>
                    <a:pt x="71" y="48"/>
                    <a:pt x="71" y="48"/>
                  </a:cubicBezTo>
                  <a:cubicBezTo>
                    <a:pt x="63" y="41"/>
                    <a:pt x="63" y="41"/>
                    <a:pt x="63" y="41"/>
                  </a:cubicBezTo>
                  <a:cubicBezTo>
                    <a:pt x="63" y="41"/>
                    <a:pt x="63" y="41"/>
                    <a:pt x="63" y="41"/>
                  </a:cubicBezTo>
                  <a:cubicBezTo>
                    <a:pt x="66" y="49"/>
                    <a:pt x="64" y="59"/>
                    <a:pt x="58" y="67"/>
                  </a:cubicBezTo>
                  <a:cubicBezTo>
                    <a:pt x="48" y="79"/>
                    <a:pt x="33" y="81"/>
                    <a:pt x="20" y="70"/>
                  </a:cubicBezTo>
                  <a:cubicBezTo>
                    <a:pt x="4" y="58"/>
                    <a:pt x="0" y="37"/>
                    <a:pt x="12" y="22"/>
                  </a:cubicBezTo>
                  <a:cubicBezTo>
                    <a:pt x="18" y="15"/>
                    <a:pt x="26" y="12"/>
                    <a:pt x="34" y="13"/>
                  </a:cubicBezTo>
                  <a:cubicBezTo>
                    <a:pt x="34" y="13"/>
                    <a:pt x="34" y="13"/>
                    <a:pt x="34" y="13"/>
                  </a:cubicBezTo>
                  <a:cubicBezTo>
                    <a:pt x="27" y="5"/>
                    <a:pt x="27" y="5"/>
                    <a:pt x="27" y="5"/>
                  </a:cubicBezTo>
                  <a:lnTo>
                    <a:pt x="32" y="0"/>
                  </a:lnTo>
                  <a:close/>
                  <a:moveTo>
                    <a:pt x="17" y="26"/>
                  </a:moveTo>
                  <a:cubicBezTo>
                    <a:pt x="8" y="38"/>
                    <a:pt x="12" y="54"/>
                    <a:pt x="24" y="64"/>
                  </a:cubicBezTo>
                  <a:cubicBezTo>
                    <a:pt x="35" y="72"/>
                    <a:pt x="46" y="71"/>
                    <a:pt x="54" y="61"/>
                  </a:cubicBezTo>
                  <a:cubicBezTo>
                    <a:pt x="61" y="52"/>
                    <a:pt x="61" y="39"/>
                    <a:pt x="53" y="31"/>
                  </a:cubicBezTo>
                  <a:cubicBezTo>
                    <a:pt x="45" y="23"/>
                    <a:pt x="45" y="23"/>
                    <a:pt x="45" y="23"/>
                  </a:cubicBezTo>
                  <a:cubicBezTo>
                    <a:pt x="36" y="15"/>
                    <a:pt x="25" y="17"/>
                    <a:pt x="17"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588"/>
            <p:cNvSpPr>
              <a:spLocks/>
            </p:cNvSpPr>
            <p:nvPr userDrawn="1"/>
          </p:nvSpPr>
          <p:spPr bwMode="auto">
            <a:xfrm>
              <a:off x="7748" y="7157"/>
              <a:ext cx="146" cy="127"/>
            </a:xfrm>
            <a:custGeom>
              <a:avLst/>
              <a:gdLst>
                <a:gd name="T0" fmla="*/ 0 w 146"/>
                <a:gd name="T1" fmla="*/ 12 h 127"/>
                <a:gd name="T2" fmla="*/ 8 w 146"/>
                <a:gd name="T3" fmla="*/ 0 h 127"/>
                <a:gd name="T4" fmla="*/ 146 w 146"/>
                <a:gd name="T5" fmla="*/ 116 h 127"/>
                <a:gd name="T6" fmla="*/ 138 w 146"/>
                <a:gd name="T7" fmla="*/ 127 h 127"/>
                <a:gd name="T8" fmla="*/ 0 w 146"/>
                <a:gd name="T9" fmla="*/ 12 h 127"/>
              </a:gdLst>
              <a:ahLst/>
              <a:cxnLst>
                <a:cxn ang="0">
                  <a:pos x="T0" y="T1"/>
                </a:cxn>
                <a:cxn ang="0">
                  <a:pos x="T2" y="T3"/>
                </a:cxn>
                <a:cxn ang="0">
                  <a:pos x="T4" y="T5"/>
                </a:cxn>
                <a:cxn ang="0">
                  <a:pos x="T6" y="T7"/>
                </a:cxn>
                <a:cxn ang="0">
                  <a:pos x="T8" y="T9"/>
                </a:cxn>
              </a:cxnLst>
              <a:rect l="0" t="0" r="r" b="b"/>
              <a:pathLst>
                <a:path w="146" h="127">
                  <a:moveTo>
                    <a:pt x="0" y="12"/>
                  </a:moveTo>
                  <a:lnTo>
                    <a:pt x="8" y="0"/>
                  </a:lnTo>
                  <a:lnTo>
                    <a:pt x="146" y="116"/>
                  </a:lnTo>
                  <a:lnTo>
                    <a:pt x="138" y="127"/>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589"/>
            <p:cNvSpPr>
              <a:spLocks/>
            </p:cNvSpPr>
            <p:nvPr userDrawn="1"/>
          </p:nvSpPr>
          <p:spPr bwMode="auto">
            <a:xfrm>
              <a:off x="7892" y="7064"/>
              <a:ext cx="50" cy="75"/>
            </a:xfrm>
            <a:custGeom>
              <a:avLst/>
              <a:gdLst>
                <a:gd name="T0" fmla="*/ 0 w 50"/>
                <a:gd name="T1" fmla="*/ 67 h 75"/>
                <a:gd name="T2" fmla="*/ 38 w 50"/>
                <a:gd name="T3" fmla="*/ 0 h 75"/>
                <a:gd name="T4" fmla="*/ 50 w 50"/>
                <a:gd name="T5" fmla="*/ 8 h 75"/>
                <a:gd name="T6" fmla="*/ 12 w 50"/>
                <a:gd name="T7" fmla="*/ 75 h 75"/>
                <a:gd name="T8" fmla="*/ 0 w 50"/>
                <a:gd name="T9" fmla="*/ 67 h 75"/>
              </a:gdLst>
              <a:ahLst/>
              <a:cxnLst>
                <a:cxn ang="0">
                  <a:pos x="T0" y="T1"/>
                </a:cxn>
                <a:cxn ang="0">
                  <a:pos x="T2" y="T3"/>
                </a:cxn>
                <a:cxn ang="0">
                  <a:pos x="T4" y="T5"/>
                </a:cxn>
                <a:cxn ang="0">
                  <a:pos x="T6" y="T7"/>
                </a:cxn>
                <a:cxn ang="0">
                  <a:pos x="T8" y="T9"/>
                </a:cxn>
              </a:cxnLst>
              <a:rect l="0" t="0" r="r" b="b"/>
              <a:pathLst>
                <a:path w="50" h="75">
                  <a:moveTo>
                    <a:pt x="0" y="67"/>
                  </a:moveTo>
                  <a:lnTo>
                    <a:pt x="38" y="0"/>
                  </a:lnTo>
                  <a:lnTo>
                    <a:pt x="50" y="8"/>
                  </a:lnTo>
                  <a:lnTo>
                    <a:pt x="12" y="75"/>
                  </a:lnTo>
                  <a:lnTo>
                    <a:pt x="0"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Freeform 590"/>
            <p:cNvSpPr>
              <a:spLocks noEditPoints="1"/>
            </p:cNvSpPr>
            <p:nvPr userDrawn="1"/>
          </p:nvSpPr>
          <p:spPr bwMode="auto">
            <a:xfrm>
              <a:off x="7888" y="6821"/>
              <a:ext cx="198" cy="179"/>
            </a:xfrm>
            <a:custGeom>
              <a:avLst/>
              <a:gdLst>
                <a:gd name="T0" fmla="*/ 81 w 100"/>
                <a:gd name="T1" fmla="*/ 22 h 91"/>
                <a:gd name="T2" fmla="*/ 93 w 100"/>
                <a:gd name="T3" fmla="*/ 60 h 91"/>
                <a:gd name="T4" fmla="*/ 81 w 100"/>
                <a:gd name="T5" fmla="*/ 91 h 91"/>
                <a:gd name="T6" fmla="*/ 0 w 100"/>
                <a:gd name="T7" fmla="*/ 48 h 91"/>
                <a:gd name="T8" fmla="*/ 11 w 100"/>
                <a:gd name="T9" fmla="*/ 22 h 91"/>
                <a:gd name="T10" fmla="*/ 42 w 100"/>
                <a:gd name="T11" fmla="*/ 5 h 91"/>
                <a:gd name="T12" fmla="*/ 58 w 100"/>
                <a:gd name="T13" fmla="*/ 29 h 91"/>
                <a:gd name="T14" fmla="*/ 59 w 100"/>
                <a:gd name="T15" fmla="*/ 29 h 91"/>
                <a:gd name="T16" fmla="*/ 81 w 100"/>
                <a:gd name="T17" fmla="*/ 22 h 91"/>
                <a:gd name="T18" fmla="*/ 17 w 100"/>
                <a:gd name="T19" fmla="*/ 25 h 91"/>
                <a:gd name="T20" fmla="*/ 9 w 100"/>
                <a:gd name="T21" fmla="*/ 44 h 91"/>
                <a:gd name="T22" fmla="*/ 43 w 100"/>
                <a:gd name="T23" fmla="*/ 62 h 91"/>
                <a:gd name="T24" fmla="*/ 50 w 100"/>
                <a:gd name="T25" fmla="*/ 42 h 91"/>
                <a:gd name="T26" fmla="*/ 39 w 100"/>
                <a:gd name="T27" fmla="*/ 13 h 91"/>
                <a:gd name="T28" fmla="*/ 17 w 100"/>
                <a:gd name="T29" fmla="*/ 25 h 91"/>
                <a:gd name="T30" fmla="*/ 78 w 100"/>
                <a:gd name="T31" fmla="*/ 29 h 91"/>
                <a:gd name="T32" fmla="*/ 58 w 100"/>
                <a:gd name="T33" fmla="*/ 42 h 91"/>
                <a:gd name="T34" fmla="*/ 48 w 100"/>
                <a:gd name="T35" fmla="*/ 65 h 91"/>
                <a:gd name="T36" fmla="*/ 78 w 100"/>
                <a:gd name="T37" fmla="*/ 80 h 91"/>
                <a:gd name="T38" fmla="*/ 87 w 100"/>
                <a:gd name="T39" fmla="*/ 57 h 91"/>
                <a:gd name="T40" fmla="*/ 78 w 100"/>
                <a:gd name="T41" fmla="*/ 2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 h="91">
                  <a:moveTo>
                    <a:pt x="81" y="22"/>
                  </a:moveTo>
                  <a:cubicBezTo>
                    <a:pt x="97" y="28"/>
                    <a:pt x="100" y="43"/>
                    <a:pt x="93" y="60"/>
                  </a:cubicBezTo>
                  <a:cubicBezTo>
                    <a:pt x="81" y="91"/>
                    <a:pt x="81" y="91"/>
                    <a:pt x="81" y="91"/>
                  </a:cubicBezTo>
                  <a:cubicBezTo>
                    <a:pt x="0" y="48"/>
                    <a:pt x="0" y="48"/>
                    <a:pt x="0" y="48"/>
                  </a:cubicBezTo>
                  <a:cubicBezTo>
                    <a:pt x="11" y="22"/>
                    <a:pt x="11" y="22"/>
                    <a:pt x="11" y="22"/>
                  </a:cubicBezTo>
                  <a:cubicBezTo>
                    <a:pt x="17" y="5"/>
                    <a:pt x="29" y="0"/>
                    <a:pt x="42" y="5"/>
                  </a:cubicBezTo>
                  <a:cubicBezTo>
                    <a:pt x="53" y="10"/>
                    <a:pt x="59" y="17"/>
                    <a:pt x="58" y="29"/>
                  </a:cubicBezTo>
                  <a:cubicBezTo>
                    <a:pt x="59" y="29"/>
                    <a:pt x="59" y="29"/>
                    <a:pt x="59" y="29"/>
                  </a:cubicBezTo>
                  <a:cubicBezTo>
                    <a:pt x="64" y="21"/>
                    <a:pt x="72" y="18"/>
                    <a:pt x="81" y="22"/>
                  </a:cubicBezTo>
                  <a:close/>
                  <a:moveTo>
                    <a:pt x="17" y="25"/>
                  </a:moveTo>
                  <a:cubicBezTo>
                    <a:pt x="9" y="44"/>
                    <a:pt x="9" y="44"/>
                    <a:pt x="9" y="44"/>
                  </a:cubicBezTo>
                  <a:cubicBezTo>
                    <a:pt x="43" y="62"/>
                    <a:pt x="43" y="62"/>
                    <a:pt x="43" y="62"/>
                  </a:cubicBezTo>
                  <a:cubicBezTo>
                    <a:pt x="50" y="42"/>
                    <a:pt x="50" y="42"/>
                    <a:pt x="50" y="42"/>
                  </a:cubicBezTo>
                  <a:cubicBezTo>
                    <a:pt x="56" y="28"/>
                    <a:pt x="53" y="18"/>
                    <a:pt x="39" y="13"/>
                  </a:cubicBezTo>
                  <a:cubicBezTo>
                    <a:pt x="29" y="9"/>
                    <a:pt x="22" y="13"/>
                    <a:pt x="17" y="25"/>
                  </a:cubicBezTo>
                  <a:close/>
                  <a:moveTo>
                    <a:pt x="78" y="29"/>
                  </a:moveTo>
                  <a:cubicBezTo>
                    <a:pt x="69" y="26"/>
                    <a:pt x="63" y="29"/>
                    <a:pt x="58" y="42"/>
                  </a:cubicBezTo>
                  <a:cubicBezTo>
                    <a:pt x="48" y="65"/>
                    <a:pt x="48" y="65"/>
                    <a:pt x="48" y="65"/>
                  </a:cubicBezTo>
                  <a:cubicBezTo>
                    <a:pt x="78" y="80"/>
                    <a:pt x="78" y="80"/>
                    <a:pt x="78" y="80"/>
                  </a:cubicBezTo>
                  <a:cubicBezTo>
                    <a:pt x="87" y="57"/>
                    <a:pt x="87" y="57"/>
                    <a:pt x="87" y="57"/>
                  </a:cubicBezTo>
                  <a:cubicBezTo>
                    <a:pt x="92" y="44"/>
                    <a:pt x="90" y="34"/>
                    <a:pt x="7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591"/>
            <p:cNvSpPr>
              <a:spLocks noEditPoints="1"/>
            </p:cNvSpPr>
            <p:nvPr userDrawn="1"/>
          </p:nvSpPr>
          <p:spPr bwMode="auto">
            <a:xfrm>
              <a:off x="8001" y="6701"/>
              <a:ext cx="135" cy="136"/>
            </a:xfrm>
            <a:custGeom>
              <a:avLst/>
              <a:gdLst>
                <a:gd name="T0" fmla="*/ 30 w 68"/>
                <a:gd name="T1" fmla="*/ 56 h 69"/>
                <a:gd name="T2" fmla="*/ 32 w 68"/>
                <a:gd name="T3" fmla="*/ 57 h 69"/>
                <a:gd name="T4" fmla="*/ 58 w 68"/>
                <a:gd name="T5" fmla="*/ 43 h 69"/>
                <a:gd name="T6" fmla="*/ 53 w 68"/>
                <a:gd name="T7" fmla="*/ 20 h 69"/>
                <a:gd name="T8" fmla="*/ 56 w 68"/>
                <a:gd name="T9" fmla="*/ 14 h 69"/>
                <a:gd name="T10" fmla="*/ 64 w 68"/>
                <a:gd name="T11" fmla="*/ 46 h 69"/>
                <a:gd name="T12" fmla="*/ 30 w 68"/>
                <a:gd name="T13" fmla="*/ 64 h 69"/>
                <a:gd name="T14" fmla="*/ 5 w 68"/>
                <a:gd name="T15" fmla="*/ 22 h 69"/>
                <a:gd name="T16" fmla="*/ 37 w 68"/>
                <a:gd name="T17" fmla="*/ 5 h 69"/>
                <a:gd name="T18" fmla="*/ 44 w 68"/>
                <a:gd name="T19" fmla="*/ 8 h 69"/>
                <a:gd name="T20" fmla="*/ 30 w 68"/>
                <a:gd name="T21" fmla="*/ 56 h 69"/>
                <a:gd name="T22" fmla="*/ 24 w 68"/>
                <a:gd name="T23" fmla="*/ 53 h 69"/>
                <a:gd name="T24" fmla="*/ 36 w 68"/>
                <a:gd name="T25" fmla="*/ 12 h 69"/>
                <a:gd name="T26" fmla="*/ 35 w 68"/>
                <a:gd name="T27" fmla="*/ 12 h 69"/>
                <a:gd name="T28" fmla="*/ 11 w 68"/>
                <a:gd name="T29" fmla="*/ 24 h 69"/>
                <a:gd name="T30" fmla="*/ 24 w 68"/>
                <a:gd name="T3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69">
                  <a:moveTo>
                    <a:pt x="30" y="56"/>
                  </a:moveTo>
                  <a:cubicBezTo>
                    <a:pt x="30" y="56"/>
                    <a:pt x="31" y="56"/>
                    <a:pt x="32" y="57"/>
                  </a:cubicBezTo>
                  <a:cubicBezTo>
                    <a:pt x="45" y="61"/>
                    <a:pt x="55" y="55"/>
                    <a:pt x="58" y="43"/>
                  </a:cubicBezTo>
                  <a:cubicBezTo>
                    <a:pt x="60" y="35"/>
                    <a:pt x="59" y="26"/>
                    <a:pt x="53" y="20"/>
                  </a:cubicBezTo>
                  <a:cubicBezTo>
                    <a:pt x="56" y="14"/>
                    <a:pt x="56" y="14"/>
                    <a:pt x="56" y="14"/>
                  </a:cubicBezTo>
                  <a:cubicBezTo>
                    <a:pt x="65" y="22"/>
                    <a:pt x="68" y="34"/>
                    <a:pt x="64" y="46"/>
                  </a:cubicBezTo>
                  <a:cubicBezTo>
                    <a:pt x="59" y="61"/>
                    <a:pt x="46" y="69"/>
                    <a:pt x="30" y="64"/>
                  </a:cubicBezTo>
                  <a:cubicBezTo>
                    <a:pt x="11" y="58"/>
                    <a:pt x="0" y="40"/>
                    <a:pt x="5" y="22"/>
                  </a:cubicBezTo>
                  <a:cubicBezTo>
                    <a:pt x="9" y="7"/>
                    <a:pt x="22" y="0"/>
                    <a:pt x="37" y="5"/>
                  </a:cubicBezTo>
                  <a:cubicBezTo>
                    <a:pt x="39" y="5"/>
                    <a:pt x="42" y="7"/>
                    <a:pt x="44" y="8"/>
                  </a:cubicBezTo>
                  <a:lnTo>
                    <a:pt x="30" y="56"/>
                  </a:lnTo>
                  <a:close/>
                  <a:moveTo>
                    <a:pt x="24" y="53"/>
                  </a:moveTo>
                  <a:cubicBezTo>
                    <a:pt x="36" y="12"/>
                    <a:pt x="36" y="12"/>
                    <a:pt x="36" y="12"/>
                  </a:cubicBezTo>
                  <a:cubicBezTo>
                    <a:pt x="35" y="12"/>
                    <a:pt x="35" y="12"/>
                    <a:pt x="35" y="12"/>
                  </a:cubicBezTo>
                  <a:cubicBezTo>
                    <a:pt x="23" y="8"/>
                    <a:pt x="14" y="13"/>
                    <a:pt x="11" y="24"/>
                  </a:cubicBezTo>
                  <a:cubicBezTo>
                    <a:pt x="7" y="36"/>
                    <a:pt x="14" y="47"/>
                    <a:pt x="2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Freeform 592"/>
            <p:cNvSpPr>
              <a:spLocks/>
            </p:cNvSpPr>
            <p:nvPr userDrawn="1"/>
          </p:nvSpPr>
          <p:spPr bwMode="auto">
            <a:xfrm>
              <a:off x="7995" y="6552"/>
              <a:ext cx="177" cy="75"/>
            </a:xfrm>
            <a:custGeom>
              <a:avLst/>
              <a:gdLst>
                <a:gd name="T0" fmla="*/ 0 w 177"/>
                <a:gd name="T1" fmla="*/ 16 h 75"/>
                <a:gd name="T2" fmla="*/ 4 w 177"/>
                <a:gd name="T3" fmla="*/ 0 h 75"/>
                <a:gd name="T4" fmla="*/ 177 w 177"/>
                <a:gd name="T5" fmla="*/ 59 h 75"/>
                <a:gd name="T6" fmla="*/ 173 w 177"/>
                <a:gd name="T7" fmla="*/ 75 h 75"/>
                <a:gd name="T8" fmla="*/ 0 w 177"/>
                <a:gd name="T9" fmla="*/ 16 h 75"/>
              </a:gdLst>
              <a:ahLst/>
              <a:cxnLst>
                <a:cxn ang="0">
                  <a:pos x="T0" y="T1"/>
                </a:cxn>
                <a:cxn ang="0">
                  <a:pos x="T2" y="T3"/>
                </a:cxn>
                <a:cxn ang="0">
                  <a:pos x="T4" y="T5"/>
                </a:cxn>
                <a:cxn ang="0">
                  <a:pos x="T6" y="T7"/>
                </a:cxn>
                <a:cxn ang="0">
                  <a:pos x="T8" y="T9"/>
                </a:cxn>
              </a:cxnLst>
              <a:rect l="0" t="0" r="r" b="b"/>
              <a:pathLst>
                <a:path w="177" h="75">
                  <a:moveTo>
                    <a:pt x="0" y="16"/>
                  </a:moveTo>
                  <a:lnTo>
                    <a:pt x="4" y="0"/>
                  </a:lnTo>
                  <a:lnTo>
                    <a:pt x="177" y="59"/>
                  </a:lnTo>
                  <a:lnTo>
                    <a:pt x="173" y="75"/>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593"/>
            <p:cNvSpPr>
              <a:spLocks/>
            </p:cNvSpPr>
            <p:nvPr userDrawn="1"/>
          </p:nvSpPr>
          <p:spPr bwMode="auto">
            <a:xfrm>
              <a:off x="8069" y="6432"/>
              <a:ext cx="136" cy="130"/>
            </a:xfrm>
            <a:custGeom>
              <a:avLst/>
              <a:gdLst>
                <a:gd name="T0" fmla="*/ 29 w 69"/>
                <a:gd name="T1" fmla="*/ 3 h 66"/>
                <a:gd name="T2" fmla="*/ 33 w 69"/>
                <a:gd name="T3" fmla="*/ 4 h 66"/>
                <a:gd name="T4" fmla="*/ 69 w 69"/>
                <a:gd name="T5" fmla="*/ 16 h 66"/>
                <a:gd name="T6" fmla="*/ 67 w 69"/>
                <a:gd name="T7" fmla="*/ 24 h 66"/>
                <a:gd name="T8" fmla="*/ 34 w 69"/>
                <a:gd name="T9" fmla="*/ 12 h 66"/>
                <a:gd name="T10" fmla="*/ 29 w 69"/>
                <a:gd name="T11" fmla="*/ 11 h 66"/>
                <a:gd name="T12" fmla="*/ 11 w 69"/>
                <a:gd name="T13" fmla="*/ 21 h 66"/>
                <a:gd name="T14" fmla="*/ 27 w 69"/>
                <a:gd name="T15" fmla="*/ 48 h 66"/>
                <a:gd name="T16" fmla="*/ 59 w 69"/>
                <a:gd name="T17" fmla="*/ 59 h 66"/>
                <a:gd name="T18" fmla="*/ 57 w 69"/>
                <a:gd name="T19" fmla="*/ 66 h 66"/>
                <a:gd name="T20" fmla="*/ 0 w 69"/>
                <a:gd name="T21" fmla="*/ 46 h 66"/>
                <a:gd name="T22" fmla="*/ 2 w 69"/>
                <a:gd name="T23" fmla="*/ 40 h 66"/>
                <a:gd name="T24" fmla="*/ 12 w 69"/>
                <a:gd name="T25" fmla="*/ 43 h 66"/>
                <a:gd name="T26" fmla="*/ 12 w 69"/>
                <a:gd name="T27" fmla="*/ 42 h 66"/>
                <a:gd name="T28" fmla="*/ 5 w 69"/>
                <a:gd name="T29" fmla="*/ 17 h 66"/>
                <a:gd name="T30" fmla="*/ 29 w 69"/>
                <a:gd name="T31" fmla="*/ 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66">
                  <a:moveTo>
                    <a:pt x="29" y="3"/>
                  </a:moveTo>
                  <a:cubicBezTo>
                    <a:pt x="30" y="3"/>
                    <a:pt x="32" y="4"/>
                    <a:pt x="33" y="4"/>
                  </a:cubicBezTo>
                  <a:cubicBezTo>
                    <a:pt x="69" y="16"/>
                    <a:pt x="69" y="16"/>
                    <a:pt x="69" y="16"/>
                  </a:cubicBezTo>
                  <a:cubicBezTo>
                    <a:pt x="67" y="24"/>
                    <a:pt x="67" y="24"/>
                    <a:pt x="67" y="24"/>
                  </a:cubicBezTo>
                  <a:cubicBezTo>
                    <a:pt x="34" y="12"/>
                    <a:pt x="34" y="12"/>
                    <a:pt x="34" y="12"/>
                  </a:cubicBezTo>
                  <a:cubicBezTo>
                    <a:pt x="32" y="12"/>
                    <a:pt x="31" y="11"/>
                    <a:pt x="29" y="11"/>
                  </a:cubicBezTo>
                  <a:cubicBezTo>
                    <a:pt x="19" y="9"/>
                    <a:pt x="13" y="12"/>
                    <a:pt x="11" y="21"/>
                  </a:cubicBezTo>
                  <a:cubicBezTo>
                    <a:pt x="8" y="33"/>
                    <a:pt x="14" y="43"/>
                    <a:pt x="27" y="48"/>
                  </a:cubicBezTo>
                  <a:cubicBezTo>
                    <a:pt x="59" y="59"/>
                    <a:pt x="59" y="59"/>
                    <a:pt x="59" y="59"/>
                  </a:cubicBezTo>
                  <a:cubicBezTo>
                    <a:pt x="57" y="66"/>
                    <a:pt x="57" y="66"/>
                    <a:pt x="57" y="66"/>
                  </a:cubicBezTo>
                  <a:cubicBezTo>
                    <a:pt x="0" y="46"/>
                    <a:pt x="0" y="46"/>
                    <a:pt x="0" y="46"/>
                  </a:cubicBezTo>
                  <a:cubicBezTo>
                    <a:pt x="2" y="40"/>
                    <a:pt x="2" y="40"/>
                    <a:pt x="2" y="40"/>
                  </a:cubicBezTo>
                  <a:cubicBezTo>
                    <a:pt x="12" y="43"/>
                    <a:pt x="12" y="43"/>
                    <a:pt x="12" y="43"/>
                  </a:cubicBezTo>
                  <a:cubicBezTo>
                    <a:pt x="12" y="42"/>
                    <a:pt x="12" y="42"/>
                    <a:pt x="12" y="42"/>
                  </a:cubicBezTo>
                  <a:cubicBezTo>
                    <a:pt x="5" y="36"/>
                    <a:pt x="3" y="27"/>
                    <a:pt x="5" y="17"/>
                  </a:cubicBezTo>
                  <a:cubicBezTo>
                    <a:pt x="8" y="6"/>
                    <a:pt x="16" y="0"/>
                    <a:pt x="2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Freeform 594"/>
            <p:cNvSpPr>
              <a:spLocks/>
            </p:cNvSpPr>
            <p:nvPr userDrawn="1"/>
          </p:nvSpPr>
          <p:spPr bwMode="auto">
            <a:xfrm>
              <a:off x="8102" y="6291"/>
              <a:ext cx="135" cy="130"/>
            </a:xfrm>
            <a:custGeom>
              <a:avLst/>
              <a:gdLst>
                <a:gd name="T0" fmla="*/ 29 w 68"/>
                <a:gd name="T1" fmla="*/ 3 h 66"/>
                <a:gd name="T2" fmla="*/ 33 w 68"/>
                <a:gd name="T3" fmla="*/ 4 h 66"/>
                <a:gd name="T4" fmla="*/ 68 w 68"/>
                <a:gd name="T5" fmla="*/ 16 h 66"/>
                <a:gd name="T6" fmla="*/ 67 w 68"/>
                <a:gd name="T7" fmla="*/ 24 h 66"/>
                <a:gd name="T8" fmla="*/ 33 w 68"/>
                <a:gd name="T9" fmla="*/ 12 h 66"/>
                <a:gd name="T10" fmla="*/ 29 w 68"/>
                <a:gd name="T11" fmla="*/ 11 h 66"/>
                <a:gd name="T12" fmla="*/ 11 w 68"/>
                <a:gd name="T13" fmla="*/ 21 h 66"/>
                <a:gd name="T14" fmla="*/ 27 w 68"/>
                <a:gd name="T15" fmla="*/ 48 h 66"/>
                <a:gd name="T16" fmla="*/ 59 w 68"/>
                <a:gd name="T17" fmla="*/ 59 h 66"/>
                <a:gd name="T18" fmla="*/ 57 w 68"/>
                <a:gd name="T19" fmla="*/ 66 h 66"/>
                <a:gd name="T20" fmla="*/ 0 w 68"/>
                <a:gd name="T21" fmla="*/ 46 h 66"/>
                <a:gd name="T22" fmla="*/ 1 w 68"/>
                <a:gd name="T23" fmla="*/ 40 h 66"/>
                <a:gd name="T24" fmla="*/ 11 w 68"/>
                <a:gd name="T25" fmla="*/ 42 h 66"/>
                <a:gd name="T26" fmla="*/ 11 w 68"/>
                <a:gd name="T27" fmla="*/ 42 h 66"/>
                <a:gd name="T28" fmla="*/ 5 w 68"/>
                <a:gd name="T29" fmla="*/ 17 h 66"/>
                <a:gd name="T30" fmla="*/ 29 w 68"/>
                <a:gd name="T31" fmla="*/ 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66">
                  <a:moveTo>
                    <a:pt x="29" y="3"/>
                  </a:moveTo>
                  <a:cubicBezTo>
                    <a:pt x="30" y="3"/>
                    <a:pt x="31" y="4"/>
                    <a:pt x="33" y="4"/>
                  </a:cubicBezTo>
                  <a:cubicBezTo>
                    <a:pt x="68" y="16"/>
                    <a:pt x="68" y="16"/>
                    <a:pt x="68" y="16"/>
                  </a:cubicBezTo>
                  <a:cubicBezTo>
                    <a:pt x="67" y="24"/>
                    <a:pt x="67" y="24"/>
                    <a:pt x="67" y="24"/>
                  </a:cubicBezTo>
                  <a:cubicBezTo>
                    <a:pt x="33" y="12"/>
                    <a:pt x="33" y="12"/>
                    <a:pt x="33" y="12"/>
                  </a:cubicBezTo>
                  <a:cubicBezTo>
                    <a:pt x="32" y="12"/>
                    <a:pt x="30" y="11"/>
                    <a:pt x="29" y="11"/>
                  </a:cubicBezTo>
                  <a:cubicBezTo>
                    <a:pt x="18" y="8"/>
                    <a:pt x="13" y="12"/>
                    <a:pt x="11" y="21"/>
                  </a:cubicBezTo>
                  <a:cubicBezTo>
                    <a:pt x="8" y="33"/>
                    <a:pt x="13" y="43"/>
                    <a:pt x="27" y="48"/>
                  </a:cubicBezTo>
                  <a:cubicBezTo>
                    <a:pt x="59" y="59"/>
                    <a:pt x="59" y="59"/>
                    <a:pt x="59" y="59"/>
                  </a:cubicBezTo>
                  <a:cubicBezTo>
                    <a:pt x="57" y="66"/>
                    <a:pt x="57" y="66"/>
                    <a:pt x="57" y="66"/>
                  </a:cubicBezTo>
                  <a:cubicBezTo>
                    <a:pt x="0" y="46"/>
                    <a:pt x="0" y="46"/>
                    <a:pt x="0" y="46"/>
                  </a:cubicBezTo>
                  <a:cubicBezTo>
                    <a:pt x="1" y="40"/>
                    <a:pt x="1" y="40"/>
                    <a:pt x="1" y="40"/>
                  </a:cubicBezTo>
                  <a:cubicBezTo>
                    <a:pt x="11" y="42"/>
                    <a:pt x="11" y="42"/>
                    <a:pt x="11" y="42"/>
                  </a:cubicBezTo>
                  <a:cubicBezTo>
                    <a:pt x="11" y="42"/>
                    <a:pt x="11" y="42"/>
                    <a:pt x="11" y="42"/>
                  </a:cubicBezTo>
                  <a:cubicBezTo>
                    <a:pt x="5" y="36"/>
                    <a:pt x="3" y="27"/>
                    <a:pt x="5" y="17"/>
                  </a:cubicBezTo>
                  <a:cubicBezTo>
                    <a:pt x="7" y="6"/>
                    <a:pt x="16" y="0"/>
                    <a:pt x="2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Freeform 595"/>
            <p:cNvSpPr>
              <a:spLocks noEditPoints="1"/>
            </p:cNvSpPr>
            <p:nvPr userDrawn="1"/>
          </p:nvSpPr>
          <p:spPr bwMode="auto">
            <a:xfrm>
              <a:off x="8134" y="6140"/>
              <a:ext cx="139" cy="137"/>
            </a:xfrm>
            <a:custGeom>
              <a:avLst/>
              <a:gdLst>
                <a:gd name="T0" fmla="*/ 32 w 70"/>
                <a:gd name="T1" fmla="*/ 66 h 70"/>
                <a:gd name="T2" fmla="*/ 5 w 70"/>
                <a:gd name="T3" fmla="*/ 25 h 70"/>
                <a:gd name="T4" fmla="*/ 38 w 70"/>
                <a:gd name="T5" fmla="*/ 4 h 70"/>
                <a:gd name="T6" fmla="*/ 65 w 70"/>
                <a:gd name="T7" fmla="*/ 45 h 70"/>
                <a:gd name="T8" fmla="*/ 32 w 70"/>
                <a:gd name="T9" fmla="*/ 66 h 70"/>
                <a:gd name="T10" fmla="*/ 37 w 70"/>
                <a:gd name="T11" fmla="*/ 12 h 70"/>
                <a:gd name="T12" fmla="*/ 11 w 70"/>
                <a:gd name="T13" fmla="*/ 27 h 70"/>
                <a:gd name="T14" fmla="*/ 33 w 70"/>
                <a:gd name="T15" fmla="*/ 59 h 70"/>
                <a:gd name="T16" fmla="*/ 59 w 70"/>
                <a:gd name="T17" fmla="*/ 44 h 70"/>
                <a:gd name="T18" fmla="*/ 37 w 70"/>
                <a:gd name="T19"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70">
                  <a:moveTo>
                    <a:pt x="32" y="66"/>
                  </a:moveTo>
                  <a:cubicBezTo>
                    <a:pt x="13" y="62"/>
                    <a:pt x="0" y="44"/>
                    <a:pt x="5" y="25"/>
                  </a:cubicBezTo>
                  <a:cubicBezTo>
                    <a:pt x="8" y="9"/>
                    <a:pt x="22" y="0"/>
                    <a:pt x="38" y="4"/>
                  </a:cubicBezTo>
                  <a:cubicBezTo>
                    <a:pt x="57" y="9"/>
                    <a:pt x="70" y="26"/>
                    <a:pt x="65" y="45"/>
                  </a:cubicBezTo>
                  <a:cubicBezTo>
                    <a:pt x="61" y="61"/>
                    <a:pt x="48" y="70"/>
                    <a:pt x="32" y="66"/>
                  </a:cubicBezTo>
                  <a:close/>
                  <a:moveTo>
                    <a:pt x="37" y="12"/>
                  </a:moveTo>
                  <a:cubicBezTo>
                    <a:pt x="24" y="9"/>
                    <a:pt x="14" y="15"/>
                    <a:pt x="11" y="27"/>
                  </a:cubicBezTo>
                  <a:cubicBezTo>
                    <a:pt x="8" y="42"/>
                    <a:pt x="18" y="55"/>
                    <a:pt x="33" y="59"/>
                  </a:cubicBezTo>
                  <a:cubicBezTo>
                    <a:pt x="46" y="62"/>
                    <a:pt x="56" y="55"/>
                    <a:pt x="59" y="44"/>
                  </a:cubicBezTo>
                  <a:cubicBezTo>
                    <a:pt x="62" y="29"/>
                    <a:pt x="52" y="15"/>
                    <a:pt x="3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Freeform 596"/>
            <p:cNvSpPr>
              <a:spLocks/>
            </p:cNvSpPr>
            <p:nvPr userDrawn="1"/>
          </p:nvSpPr>
          <p:spPr bwMode="auto">
            <a:xfrm>
              <a:off x="8166" y="5999"/>
              <a:ext cx="126" cy="112"/>
            </a:xfrm>
            <a:custGeom>
              <a:avLst/>
              <a:gdLst>
                <a:gd name="T0" fmla="*/ 0 w 126"/>
                <a:gd name="T1" fmla="*/ 112 h 112"/>
                <a:gd name="T2" fmla="*/ 2 w 126"/>
                <a:gd name="T3" fmla="*/ 98 h 112"/>
                <a:gd name="T4" fmla="*/ 107 w 126"/>
                <a:gd name="T5" fmla="*/ 90 h 112"/>
                <a:gd name="T6" fmla="*/ 107 w 126"/>
                <a:gd name="T7" fmla="*/ 88 h 112"/>
                <a:gd name="T8" fmla="*/ 22 w 126"/>
                <a:gd name="T9" fmla="*/ 15 h 112"/>
                <a:gd name="T10" fmla="*/ 25 w 126"/>
                <a:gd name="T11" fmla="*/ 0 h 112"/>
                <a:gd name="T12" fmla="*/ 126 w 126"/>
                <a:gd name="T13" fmla="*/ 88 h 112"/>
                <a:gd name="T14" fmla="*/ 125 w 126"/>
                <a:gd name="T15" fmla="*/ 102 h 112"/>
                <a:gd name="T16" fmla="*/ 0 w 126"/>
                <a:gd name="T17"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12">
                  <a:moveTo>
                    <a:pt x="0" y="112"/>
                  </a:moveTo>
                  <a:lnTo>
                    <a:pt x="2" y="98"/>
                  </a:lnTo>
                  <a:lnTo>
                    <a:pt x="107" y="90"/>
                  </a:lnTo>
                  <a:lnTo>
                    <a:pt x="107" y="88"/>
                  </a:lnTo>
                  <a:lnTo>
                    <a:pt x="22" y="15"/>
                  </a:lnTo>
                  <a:lnTo>
                    <a:pt x="25" y="0"/>
                  </a:lnTo>
                  <a:lnTo>
                    <a:pt x="126" y="88"/>
                  </a:lnTo>
                  <a:lnTo>
                    <a:pt x="125" y="102"/>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Freeform 597"/>
            <p:cNvSpPr>
              <a:spLocks noEditPoints="1"/>
            </p:cNvSpPr>
            <p:nvPr userDrawn="1"/>
          </p:nvSpPr>
          <p:spPr bwMode="auto">
            <a:xfrm>
              <a:off x="8197" y="5865"/>
              <a:ext cx="139" cy="142"/>
            </a:xfrm>
            <a:custGeom>
              <a:avLst/>
              <a:gdLst>
                <a:gd name="T0" fmla="*/ 12 w 70"/>
                <a:gd name="T1" fmla="*/ 0 h 72"/>
                <a:gd name="T2" fmla="*/ 70 w 70"/>
                <a:gd name="T3" fmla="*/ 20 h 72"/>
                <a:gd name="T4" fmla="*/ 68 w 70"/>
                <a:gd name="T5" fmla="*/ 27 h 72"/>
                <a:gd name="T6" fmla="*/ 58 w 70"/>
                <a:gd name="T7" fmla="*/ 24 h 72"/>
                <a:gd name="T8" fmla="*/ 58 w 70"/>
                <a:gd name="T9" fmla="*/ 24 h 72"/>
                <a:gd name="T10" fmla="*/ 64 w 70"/>
                <a:gd name="T11" fmla="*/ 49 h 72"/>
                <a:gd name="T12" fmla="*/ 32 w 70"/>
                <a:gd name="T13" fmla="*/ 69 h 72"/>
                <a:gd name="T14" fmla="*/ 4 w 70"/>
                <a:gd name="T15" fmla="*/ 29 h 72"/>
                <a:gd name="T16" fmla="*/ 20 w 70"/>
                <a:gd name="T17" fmla="*/ 11 h 72"/>
                <a:gd name="T18" fmla="*/ 20 w 70"/>
                <a:gd name="T19" fmla="*/ 11 h 72"/>
                <a:gd name="T20" fmla="*/ 11 w 70"/>
                <a:gd name="T21" fmla="*/ 7 h 72"/>
                <a:gd name="T22" fmla="*/ 12 w 70"/>
                <a:gd name="T23" fmla="*/ 0 h 72"/>
                <a:gd name="T24" fmla="*/ 11 w 70"/>
                <a:gd name="T25" fmla="*/ 30 h 72"/>
                <a:gd name="T26" fmla="*/ 33 w 70"/>
                <a:gd name="T27" fmla="*/ 61 h 72"/>
                <a:gd name="T28" fmla="*/ 58 w 70"/>
                <a:gd name="T29" fmla="*/ 46 h 72"/>
                <a:gd name="T30" fmla="*/ 45 w 70"/>
                <a:gd name="T31" fmla="*/ 19 h 72"/>
                <a:gd name="T32" fmla="*/ 34 w 70"/>
                <a:gd name="T33" fmla="*/ 16 h 72"/>
                <a:gd name="T34" fmla="*/ 11 w 70"/>
                <a:gd name="T35" fmla="*/ 3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72">
                  <a:moveTo>
                    <a:pt x="12" y="0"/>
                  </a:moveTo>
                  <a:cubicBezTo>
                    <a:pt x="70" y="20"/>
                    <a:pt x="70" y="20"/>
                    <a:pt x="70" y="20"/>
                  </a:cubicBezTo>
                  <a:cubicBezTo>
                    <a:pt x="68" y="27"/>
                    <a:pt x="68" y="27"/>
                    <a:pt x="68" y="27"/>
                  </a:cubicBezTo>
                  <a:cubicBezTo>
                    <a:pt x="58" y="24"/>
                    <a:pt x="58" y="24"/>
                    <a:pt x="58" y="24"/>
                  </a:cubicBezTo>
                  <a:cubicBezTo>
                    <a:pt x="58" y="24"/>
                    <a:pt x="58" y="24"/>
                    <a:pt x="58" y="24"/>
                  </a:cubicBezTo>
                  <a:cubicBezTo>
                    <a:pt x="64" y="30"/>
                    <a:pt x="67" y="40"/>
                    <a:pt x="64" y="49"/>
                  </a:cubicBezTo>
                  <a:cubicBezTo>
                    <a:pt x="61" y="64"/>
                    <a:pt x="48" y="72"/>
                    <a:pt x="32" y="69"/>
                  </a:cubicBezTo>
                  <a:cubicBezTo>
                    <a:pt x="13" y="64"/>
                    <a:pt x="0" y="47"/>
                    <a:pt x="4" y="29"/>
                  </a:cubicBezTo>
                  <a:cubicBezTo>
                    <a:pt x="6" y="19"/>
                    <a:pt x="13" y="13"/>
                    <a:pt x="20" y="11"/>
                  </a:cubicBezTo>
                  <a:cubicBezTo>
                    <a:pt x="20" y="11"/>
                    <a:pt x="20" y="11"/>
                    <a:pt x="20" y="11"/>
                  </a:cubicBezTo>
                  <a:cubicBezTo>
                    <a:pt x="11" y="7"/>
                    <a:pt x="11" y="7"/>
                    <a:pt x="11" y="7"/>
                  </a:cubicBezTo>
                  <a:lnTo>
                    <a:pt x="12" y="0"/>
                  </a:lnTo>
                  <a:close/>
                  <a:moveTo>
                    <a:pt x="11" y="30"/>
                  </a:moveTo>
                  <a:cubicBezTo>
                    <a:pt x="7" y="45"/>
                    <a:pt x="18" y="58"/>
                    <a:pt x="33" y="61"/>
                  </a:cubicBezTo>
                  <a:cubicBezTo>
                    <a:pt x="46" y="64"/>
                    <a:pt x="56" y="58"/>
                    <a:pt x="58" y="46"/>
                  </a:cubicBezTo>
                  <a:cubicBezTo>
                    <a:pt x="61" y="35"/>
                    <a:pt x="55" y="23"/>
                    <a:pt x="45" y="19"/>
                  </a:cubicBezTo>
                  <a:cubicBezTo>
                    <a:pt x="34" y="16"/>
                    <a:pt x="34" y="16"/>
                    <a:pt x="34" y="16"/>
                  </a:cubicBezTo>
                  <a:cubicBezTo>
                    <a:pt x="23" y="12"/>
                    <a:pt x="13" y="18"/>
                    <a:pt x="11"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598"/>
            <p:cNvSpPr>
              <a:spLocks/>
            </p:cNvSpPr>
            <p:nvPr userDrawn="1"/>
          </p:nvSpPr>
          <p:spPr bwMode="auto">
            <a:xfrm>
              <a:off x="8205" y="5765"/>
              <a:ext cx="155" cy="83"/>
            </a:xfrm>
            <a:custGeom>
              <a:avLst/>
              <a:gdLst>
                <a:gd name="T0" fmla="*/ 55 w 78"/>
                <a:gd name="T1" fmla="*/ 31 h 42"/>
                <a:gd name="T2" fmla="*/ 72 w 78"/>
                <a:gd name="T3" fmla="*/ 23 h 42"/>
                <a:gd name="T4" fmla="*/ 72 w 78"/>
                <a:gd name="T5" fmla="*/ 17 h 42"/>
                <a:gd name="T6" fmla="*/ 78 w 78"/>
                <a:gd name="T7" fmla="*/ 19 h 42"/>
                <a:gd name="T8" fmla="*/ 78 w 78"/>
                <a:gd name="T9" fmla="*/ 27 h 42"/>
                <a:gd name="T10" fmla="*/ 57 w 78"/>
                <a:gd name="T11" fmla="*/ 40 h 42"/>
                <a:gd name="T12" fmla="*/ 53 w 78"/>
                <a:gd name="T13" fmla="*/ 38 h 42"/>
                <a:gd name="T14" fmla="*/ 21 w 78"/>
                <a:gd name="T15" fmla="*/ 27 h 42"/>
                <a:gd name="T16" fmla="*/ 18 w 78"/>
                <a:gd name="T17" fmla="*/ 39 h 42"/>
                <a:gd name="T18" fmla="*/ 12 w 78"/>
                <a:gd name="T19" fmla="*/ 37 h 42"/>
                <a:gd name="T20" fmla="*/ 14 w 78"/>
                <a:gd name="T21" fmla="*/ 25 h 42"/>
                <a:gd name="T22" fmla="*/ 0 w 78"/>
                <a:gd name="T23" fmla="*/ 20 h 42"/>
                <a:gd name="T24" fmla="*/ 1 w 78"/>
                <a:gd name="T25" fmla="*/ 13 h 42"/>
                <a:gd name="T26" fmla="*/ 16 w 78"/>
                <a:gd name="T27" fmla="*/ 18 h 42"/>
                <a:gd name="T28" fmla="*/ 20 w 78"/>
                <a:gd name="T29" fmla="*/ 0 h 42"/>
                <a:gd name="T30" fmla="*/ 26 w 78"/>
                <a:gd name="T31" fmla="*/ 2 h 42"/>
                <a:gd name="T32" fmla="*/ 22 w 78"/>
                <a:gd name="T33" fmla="*/ 20 h 42"/>
                <a:gd name="T34" fmla="*/ 55 w 78"/>
                <a:gd name="T35" fmla="*/ 3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42">
                  <a:moveTo>
                    <a:pt x="55" y="31"/>
                  </a:moveTo>
                  <a:cubicBezTo>
                    <a:pt x="65" y="35"/>
                    <a:pt x="70" y="32"/>
                    <a:pt x="72" y="23"/>
                  </a:cubicBezTo>
                  <a:cubicBezTo>
                    <a:pt x="72" y="21"/>
                    <a:pt x="72" y="19"/>
                    <a:pt x="72" y="17"/>
                  </a:cubicBezTo>
                  <a:cubicBezTo>
                    <a:pt x="78" y="19"/>
                    <a:pt x="78" y="19"/>
                    <a:pt x="78" y="19"/>
                  </a:cubicBezTo>
                  <a:cubicBezTo>
                    <a:pt x="78" y="21"/>
                    <a:pt x="78" y="24"/>
                    <a:pt x="78" y="27"/>
                  </a:cubicBezTo>
                  <a:cubicBezTo>
                    <a:pt x="75" y="38"/>
                    <a:pt x="69" y="42"/>
                    <a:pt x="57" y="40"/>
                  </a:cubicBezTo>
                  <a:cubicBezTo>
                    <a:pt x="56" y="39"/>
                    <a:pt x="55" y="39"/>
                    <a:pt x="53" y="38"/>
                  </a:cubicBezTo>
                  <a:cubicBezTo>
                    <a:pt x="21" y="27"/>
                    <a:pt x="21" y="27"/>
                    <a:pt x="21" y="27"/>
                  </a:cubicBezTo>
                  <a:cubicBezTo>
                    <a:pt x="18" y="39"/>
                    <a:pt x="18" y="39"/>
                    <a:pt x="18" y="39"/>
                  </a:cubicBezTo>
                  <a:cubicBezTo>
                    <a:pt x="12" y="37"/>
                    <a:pt x="12" y="37"/>
                    <a:pt x="12" y="37"/>
                  </a:cubicBezTo>
                  <a:cubicBezTo>
                    <a:pt x="14" y="25"/>
                    <a:pt x="14" y="25"/>
                    <a:pt x="14" y="25"/>
                  </a:cubicBezTo>
                  <a:cubicBezTo>
                    <a:pt x="0" y="20"/>
                    <a:pt x="0" y="20"/>
                    <a:pt x="0" y="20"/>
                  </a:cubicBezTo>
                  <a:cubicBezTo>
                    <a:pt x="1" y="13"/>
                    <a:pt x="1" y="13"/>
                    <a:pt x="1" y="13"/>
                  </a:cubicBezTo>
                  <a:cubicBezTo>
                    <a:pt x="16" y="18"/>
                    <a:pt x="16" y="18"/>
                    <a:pt x="16" y="18"/>
                  </a:cubicBezTo>
                  <a:cubicBezTo>
                    <a:pt x="20" y="0"/>
                    <a:pt x="20" y="0"/>
                    <a:pt x="20" y="0"/>
                  </a:cubicBezTo>
                  <a:cubicBezTo>
                    <a:pt x="26" y="2"/>
                    <a:pt x="26" y="2"/>
                    <a:pt x="26" y="2"/>
                  </a:cubicBezTo>
                  <a:cubicBezTo>
                    <a:pt x="22" y="20"/>
                    <a:pt x="22" y="20"/>
                    <a:pt x="22" y="20"/>
                  </a:cubicBezTo>
                  <a:lnTo>
                    <a:pt x="5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Freeform 599"/>
            <p:cNvSpPr>
              <a:spLocks noEditPoints="1"/>
            </p:cNvSpPr>
            <p:nvPr userDrawn="1"/>
          </p:nvSpPr>
          <p:spPr bwMode="auto">
            <a:xfrm>
              <a:off x="8207" y="5698"/>
              <a:ext cx="163" cy="71"/>
            </a:xfrm>
            <a:custGeom>
              <a:avLst/>
              <a:gdLst>
                <a:gd name="T0" fmla="*/ 6 w 82"/>
                <a:gd name="T1" fmla="*/ 13 h 36"/>
                <a:gd name="T2" fmla="*/ 1 w 82"/>
                <a:gd name="T3" fmla="*/ 5 h 36"/>
                <a:gd name="T4" fmla="*/ 7 w 82"/>
                <a:gd name="T5" fmla="*/ 1 h 36"/>
                <a:gd name="T6" fmla="*/ 12 w 82"/>
                <a:gd name="T7" fmla="*/ 9 h 36"/>
                <a:gd name="T8" fmla="*/ 6 w 82"/>
                <a:gd name="T9" fmla="*/ 13 h 36"/>
                <a:gd name="T10" fmla="*/ 23 w 82"/>
                <a:gd name="T11" fmla="*/ 17 h 36"/>
                <a:gd name="T12" fmla="*/ 25 w 82"/>
                <a:gd name="T13" fmla="*/ 9 h 36"/>
                <a:gd name="T14" fmla="*/ 82 w 82"/>
                <a:gd name="T15" fmla="*/ 29 h 36"/>
                <a:gd name="T16" fmla="*/ 81 w 82"/>
                <a:gd name="T17" fmla="*/ 36 h 36"/>
                <a:gd name="T18" fmla="*/ 23 w 82"/>
                <a:gd name="T19"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36">
                  <a:moveTo>
                    <a:pt x="6" y="13"/>
                  </a:moveTo>
                  <a:cubicBezTo>
                    <a:pt x="2" y="12"/>
                    <a:pt x="0" y="8"/>
                    <a:pt x="1" y="5"/>
                  </a:cubicBezTo>
                  <a:cubicBezTo>
                    <a:pt x="1" y="2"/>
                    <a:pt x="4" y="0"/>
                    <a:pt x="7" y="1"/>
                  </a:cubicBezTo>
                  <a:cubicBezTo>
                    <a:pt x="11" y="2"/>
                    <a:pt x="13" y="5"/>
                    <a:pt x="12" y="9"/>
                  </a:cubicBezTo>
                  <a:cubicBezTo>
                    <a:pt x="11" y="12"/>
                    <a:pt x="9" y="13"/>
                    <a:pt x="6" y="13"/>
                  </a:cubicBezTo>
                  <a:close/>
                  <a:moveTo>
                    <a:pt x="23" y="17"/>
                  </a:moveTo>
                  <a:cubicBezTo>
                    <a:pt x="25" y="9"/>
                    <a:pt x="25" y="9"/>
                    <a:pt x="25" y="9"/>
                  </a:cubicBezTo>
                  <a:cubicBezTo>
                    <a:pt x="82" y="29"/>
                    <a:pt x="82" y="29"/>
                    <a:pt x="82" y="29"/>
                  </a:cubicBezTo>
                  <a:cubicBezTo>
                    <a:pt x="81" y="36"/>
                    <a:pt x="81" y="36"/>
                    <a:pt x="81" y="36"/>
                  </a:cubicBezTo>
                  <a:lnTo>
                    <a:pt x="2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600"/>
            <p:cNvSpPr>
              <a:spLocks/>
            </p:cNvSpPr>
            <p:nvPr userDrawn="1"/>
          </p:nvSpPr>
          <p:spPr bwMode="auto">
            <a:xfrm>
              <a:off x="8263" y="5577"/>
              <a:ext cx="129" cy="112"/>
            </a:xfrm>
            <a:custGeom>
              <a:avLst/>
              <a:gdLst>
                <a:gd name="T0" fmla="*/ 0 w 129"/>
                <a:gd name="T1" fmla="*/ 112 h 112"/>
                <a:gd name="T2" fmla="*/ 4 w 129"/>
                <a:gd name="T3" fmla="*/ 96 h 112"/>
                <a:gd name="T4" fmla="*/ 109 w 129"/>
                <a:gd name="T5" fmla="*/ 88 h 112"/>
                <a:gd name="T6" fmla="*/ 109 w 129"/>
                <a:gd name="T7" fmla="*/ 88 h 112"/>
                <a:gd name="T8" fmla="*/ 24 w 129"/>
                <a:gd name="T9" fmla="*/ 15 h 112"/>
                <a:gd name="T10" fmla="*/ 26 w 129"/>
                <a:gd name="T11" fmla="*/ 0 h 112"/>
                <a:gd name="T12" fmla="*/ 129 w 129"/>
                <a:gd name="T13" fmla="*/ 86 h 112"/>
                <a:gd name="T14" fmla="*/ 125 w 129"/>
                <a:gd name="T15" fmla="*/ 100 h 112"/>
                <a:gd name="T16" fmla="*/ 0 w 129"/>
                <a:gd name="T17"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12">
                  <a:moveTo>
                    <a:pt x="0" y="112"/>
                  </a:moveTo>
                  <a:lnTo>
                    <a:pt x="4" y="96"/>
                  </a:lnTo>
                  <a:lnTo>
                    <a:pt x="109" y="88"/>
                  </a:lnTo>
                  <a:lnTo>
                    <a:pt x="109" y="88"/>
                  </a:lnTo>
                  <a:lnTo>
                    <a:pt x="24" y="15"/>
                  </a:lnTo>
                  <a:lnTo>
                    <a:pt x="26" y="0"/>
                  </a:lnTo>
                  <a:lnTo>
                    <a:pt x="129" y="86"/>
                  </a:lnTo>
                  <a:lnTo>
                    <a:pt x="125" y="100"/>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Freeform 601"/>
            <p:cNvSpPr>
              <a:spLocks noEditPoints="1"/>
            </p:cNvSpPr>
            <p:nvPr userDrawn="1"/>
          </p:nvSpPr>
          <p:spPr bwMode="auto">
            <a:xfrm>
              <a:off x="8296" y="5453"/>
              <a:ext cx="133" cy="132"/>
            </a:xfrm>
            <a:custGeom>
              <a:avLst/>
              <a:gdLst>
                <a:gd name="T0" fmla="*/ 31 w 67"/>
                <a:gd name="T1" fmla="*/ 55 h 67"/>
                <a:gd name="T2" fmla="*/ 33 w 67"/>
                <a:gd name="T3" fmla="*/ 56 h 67"/>
                <a:gd name="T4" fmla="*/ 58 w 67"/>
                <a:gd name="T5" fmla="*/ 41 h 67"/>
                <a:gd name="T6" fmla="*/ 51 w 67"/>
                <a:gd name="T7" fmla="*/ 18 h 67"/>
                <a:gd name="T8" fmla="*/ 55 w 67"/>
                <a:gd name="T9" fmla="*/ 12 h 67"/>
                <a:gd name="T10" fmla="*/ 64 w 67"/>
                <a:gd name="T11" fmla="*/ 43 h 67"/>
                <a:gd name="T12" fmla="*/ 32 w 67"/>
                <a:gd name="T13" fmla="*/ 64 h 67"/>
                <a:gd name="T14" fmla="*/ 4 w 67"/>
                <a:gd name="T15" fmla="*/ 23 h 67"/>
                <a:gd name="T16" fmla="*/ 35 w 67"/>
                <a:gd name="T17" fmla="*/ 4 h 67"/>
                <a:gd name="T18" fmla="*/ 42 w 67"/>
                <a:gd name="T19" fmla="*/ 6 h 67"/>
                <a:gd name="T20" fmla="*/ 31 w 67"/>
                <a:gd name="T21" fmla="*/ 55 h 67"/>
                <a:gd name="T22" fmla="*/ 25 w 67"/>
                <a:gd name="T23" fmla="*/ 53 h 67"/>
                <a:gd name="T24" fmla="*/ 35 w 67"/>
                <a:gd name="T25" fmla="*/ 12 h 67"/>
                <a:gd name="T26" fmla="*/ 33 w 67"/>
                <a:gd name="T27" fmla="*/ 11 h 67"/>
                <a:gd name="T28" fmla="*/ 10 w 67"/>
                <a:gd name="T29" fmla="*/ 24 h 67"/>
                <a:gd name="T30" fmla="*/ 25 w 67"/>
                <a:gd name="T31" fmla="*/ 5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67">
                  <a:moveTo>
                    <a:pt x="31" y="55"/>
                  </a:moveTo>
                  <a:cubicBezTo>
                    <a:pt x="31" y="56"/>
                    <a:pt x="32" y="56"/>
                    <a:pt x="33" y="56"/>
                  </a:cubicBezTo>
                  <a:cubicBezTo>
                    <a:pt x="46" y="59"/>
                    <a:pt x="55" y="53"/>
                    <a:pt x="58" y="41"/>
                  </a:cubicBezTo>
                  <a:cubicBezTo>
                    <a:pt x="60" y="33"/>
                    <a:pt x="58" y="24"/>
                    <a:pt x="51" y="18"/>
                  </a:cubicBezTo>
                  <a:cubicBezTo>
                    <a:pt x="55" y="12"/>
                    <a:pt x="55" y="12"/>
                    <a:pt x="55" y="12"/>
                  </a:cubicBezTo>
                  <a:cubicBezTo>
                    <a:pt x="63" y="19"/>
                    <a:pt x="67" y="31"/>
                    <a:pt x="64" y="43"/>
                  </a:cubicBezTo>
                  <a:cubicBezTo>
                    <a:pt x="61" y="59"/>
                    <a:pt x="48" y="67"/>
                    <a:pt x="32" y="64"/>
                  </a:cubicBezTo>
                  <a:cubicBezTo>
                    <a:pt x="12" y="59"/>
                    <a:pt x="0" y="41"/>
                    <a:pt x="4" y="23"/>
                  </a:cubicBezTo>
                  <a:cubicBezTo>
                    <a:pt x="7" y="8"/>
                    <a:pt x="19" y="0"/>
                    <a:pt x="35" y="4"/>
                  </a:cubicBezTo>
                  <a:cubicBezTo>
                    <a:pt x="37" y="4"/>
                    <a:pt x="40" y="6"/>
                    <a:pt x="42" y="6"/>
                  </a:cubicBezTo>
                  <a:lnTo>
                    <a:pt x="31" y="55"/>
                  </a:lnTo>
                  <a:close/>
                  <a:moveTo>
                    <a:pt x="25" y="53"/>
                  </a:moveTo>
                  <a:cubicBezTo>
                    <a:pt x="35" y="12"/>
                    <a:pt x="35" y="12"/>
                    <a:pt x="35" y="12"/>
                  </a:cubicBezTo>
                  <a:cubicBezTo>
                    <a:pt x="33" y="11"/>
                    <a:pt x="33" y="11"/>
                    <a:pt x="33" y="11"/>
                  </a:cubicBezTo>
                  <a:cubicBezTo>
                    <a:pt x="21" y="8"/>
                    <a:pt x="13" y="14"/>
                    <a:pt x="10" y="24"/>
                  </a:cubicBezTo>
                  <a:cubicBezTo>
                    <a:pt x="7" y="37"/>
                    <a:pt x="14" y="48"/>
                    <a:pt x="25"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Freeform 602"/>
            <p:cNvSpPr>
              <a:spLocks/>
            </p:cNvSpPr>
            <p:nvPr userDrawn="1"/>
          </p:nvSpPr>
          <p:spPr bwMode="auto">
            <a:xfrm>
              <a:off x="8382" y="5290"/>
              <a:ext cx="29" cy="81"/>
            </a:xfrm>
            <a:custGeom>
              <a:avLst/>
              <a:gdLst>
                <a:gd name="T0" fmla="*/ 0 w 29"/>
                <a:gd name="T1" fmla="*/ 75 h 81"/>
                <a:gd name="T2" fmla="*/ 17 w 29"/>
                <a:gd name="T3" fmla="*/ 0 h 81"/>
                <a:gd name="T4" fmla="*/ 29 w 29"/>
                <a:gd name="T5" fmla="*/ 6 h 81"/>
                <a:gd name="T6" fmla="*/ 12 w 29"/>
                <a:gd name="T7" fmla="*/ 81 h 81"/>
                <a:gd name="T8" fmla="*/ 0 w 29"/>
                <a:gd name="T9" fmla="*/ 75 h 81"/>
              </a:gdLst>
              <a:ahLst/>
              <a:cxnLst>
                <a:cxn ang="0">
                  <a:pos x="T0" y="T1"/>
                </a:cxn>
                <a:cxn ang="0">
                  <a:pos x="T2" y="T3"/>
                </a:cxn>
                <a:cxn ang="0">
                  <a:pos x="T4" y="T5"/>
                </a:cxn>
                <a:cxn ang="0">
                  <a:pos x="T6" y="T7"/>
                </a:cxn>
                <a:cxn ang="0">
                  <a:pos x="T8" y="T9"/>
                </a:cxn>
              </a:cxnLst>
              <a:rect l="0" t="0" r="r" b="b"/>
              <a:pathLst>
                <a:path w="29" h="81">
                  <a:moveTo>
                    <a:pt x="0" y="75"/>
                  </a:moveTo>
                  <a:lnTo>
                    <a:pt x="17" y="0"/>
                  </a:lnTo>
                  <a:lnTo>
                    <a:pt x="29" y="6"/>
                  </a:lnTo>
                  <a:lnTo>
                    <a:pt x="12" y="81"/>
                  </a:lnTo>
                  <a:lnTo>
                    <a:pt x="0"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603"/>
            <p:cNvSpPr>
              <a:spLocks noEditPoints="1"/>
            </p:cNvSpPr>
            <p:nvPr userDrawn="1"/>
          </p:nvSpPr>
          <p:spPr bwMode="auto">
            <a:xfrm>
              <a:off x="8326" y="5051"/>
              <a:ext cx="194" cy="161"/>
            </a:xfrm>
            <a:custGeom>
              <a:avLst/>
              <a:gdLst>
                <a:gd name="T0" fmla="*/ 76 w 98"/>
                <a:gd name="T1" fmla="*/ 13 h 82"/>
                <a:gd name="T2" fmla="*/ 94 w 98"/>
                <a:gd name="T3" fmla="*/ 49 h 82"/>
                <a:gd name="T4" fmla="*/ 86 w 98"/>
                <a:gd name="T5" fmla="*/ 82 h 82"/>
                <a:gd name="T6" fmla="*/ 0 w 98"/>
                <a:gd name="T7" fmla="*/ 52 h 82"/>
                <a:gd name="T8" fmla="*/ 6 w 98"/>
                <a:gd name="T9" fmla="*/ 25 h 82"/>
                <a:gd name="T10" fmla="*/ 34 w 98"/>
                <a:gd name="T11" fmla="*/ 3 h 82"/>
                <a:gd name="T12" fmla="*/ 55 w 98"/>
                <a:gd name="T13" fmla="*/ 24 h 82"/>
                <a:gd name="T14" fmla="*/ 55 w 98"/>
                <a:gd name="T15" fmla="*/ 24 h 82"/>
                <a:gd name="T16" fmla="*/ 76 w 98"/>
                <a:gd name="T17" fmla="*/ 13 h 82"/>
                <a:gd name="T18" fmla="*/ 13 w 98"/>
                <a:gd name="T19" fmla="*/ 26 h 82"/>
                <a:gd name="T20" fmla="*/ 8 w 98"/>
                <a:gd name="T21" fmla="*/ 46 h 82"/>
                <a:gd name="T22" fmla="*/ 44 w 98"/>
                <a:gd name="T23" fmla="*/ 59 h 82"/>
                <a:gd name="T24" fmla="*/ 49 w 98"/>
                <a:gd name="T25" fmla="*/ 38 h 82"/>
                <a:gd name="T26" fmla="*/ 33 w 98"/>
                <a:gd name="T27" fmla="*/ 11 h 82"/>
                <a:gd name="T28" fmla="*/ 13 w 98"/>
                <a:gd name="T29" fmla="*/ 26 h 82"/>
                <a:gd name="T30" fmla="*/ 74 w 98"/>
                <a:gd name="T31" fmla="*/ 21 h 82"/>
                <a:gd name="T32" fmla="*/ 56 w 98"/>
                <a:gd name="T33" fmla="*/ 37 h 82"/>
                <a:gd name="T34" fmla="*/ 50 w 98"/>
                <a:gd name="T35" fmla="*/ 61 h 82"/>
                <a:gd name="T36" fmla="*/ 82 w 98"/>
                <a:gd name="T37" fmla="*/ 72 h 82"/>
                <a:gd name="T38" fmla="*/ 87 w 98"/>
                <a:gd name="T39" fmla="*/ 47 h 82"/>
                <a:gd name="T40" fmla="*/ 74 w 98"/>
                <a:gd name="T41" fmla="*/ 2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82">
                  <a:moveTo>
                    <a:pt x="76" y="13"/>
                  </a:moveTo>
                  <a:cubicBezTo>
                    <a:pt x="92" y="17"/>
                    <a:pt x="98" y="31"/>
                    <a:pt x="94" y="49"/>
                  </a:cubicBezTo>
                  <a:cubicBezTo>
                    <a:pt x="86" y="82"/>
                    <a:pt x="86" y="82"/>
                    <a:pt x="86" y="82"/>
                  </a:cubicBezTo>
                  <a:cubicBezTo>
                    <a:pt x="0" y="52"/>
                    <a:pt x="0" y="52"/>
                    <a:pt x="0" y="52"/>
                  </a:cubicBezTo>
                  <a:cubicBezTo>
                    <a:pt x="6" y="25"/>
                    <a:pt x="6" y="25"/>
                    <a:pt x="6" y="25"/>
                  </a:cubicBezTo>
                  <a:cubicBezTo>
                    <a:pt x="10" y="7"/>
                    <a:pt x="21" y="0"/>
                    <a:pt x="34" y="3"/>
                  </a:cubicBezTo>
                  <a:cubicBezTo>
                    <a:pt x="46" y="6"/>
                    <a:pt x="53" y="12"/>
                    <a:pt x="55" y="24"/>
                  </a:cubicBezTo>
                  <a:cubicBezTo>
                    <a:pt x="55" y="24"/>
                    <a:pt x="55" y="24"/>
                    <a:pt x="55" y="24"/>
                  </a:cubicBezTo>
                  <a:cubicBezTo>
                    <a:pt x="59" y="15"/>
                    <a:pt x="67" y="11"/>
                    <a:pt x="76" y="13"/>
                  </a:cubicBezTo>
                  <a:close/>
                  <a:moveTo>
                    <a:pt x="13" y="26"/>
                  </a:moveTo>
                  <a:cubicBezTo>
                    <a:pt x="8" y="46"/>
                    <a:pt x="8" y="46"/>
                    <a:pt x="8" y="46"/>
                  </a:cubicBezTo>
                  <a:cubicBezTo>
                    <a:pt x="44" y="59"/>
                    <a:pt x="44" y="59"/>
                    <a:pt x="44" y="59"/>
                  </a:cubicBezTo>
                  <a:cubicBezTo>
                    <a:pt x="49" y="38"/>
                    <a:pt x="49" y="38"/>
                    <a:pt x="49" y="38"/>
                  </a:cubicBezTo>
                  <a:cubicBezTo>
                    <a:pt x="52" y="24"/>
                    <a:pt x="48" y="14"/>
                    <a:pt x="33" y="11"/>
                  </a:cubicBezTo>
                  <a:cubicBezTo>
                    <a:pt x="23" y="8"/>
                    <a:pt x="16" y="13"/>
                    <a:pt x="13" y="26"/>
                  </a:cubicBezTo>
                  <a:close/>
                  <a:moveTo>
                    <a:pt x="74" y="21"/>
                  </a:moveTo>
                  <a:cubicBezTo>
                    <a:pt x="65" y="19"/>
                    <a:pt x="59" y="24"/>
                    <a:pt x="56" y="37"/>
                  </a:cubicBezTo>
                  <a:cubicBezTo>
                    <a:pt x="50" y="61"/>
                    <a:pt x="50" y="61"/>
                    <a:pt x="50" y="61"/>
                  </a:cubicBezTo>
                  <a:cubicBezTo>
                    <a:pt x="82" y="72"/>
                    <a:pt x="82" y="72"/>
                    <a:pt x="82" y="72"/>
                  </a:cubicBezTo>
                  <a:cubicBezTo>
                    <a:pt x="87" y="47"/>
                    <a:pt x="87" y="47"/>
                    <a:pt x="87" y="47"/>
                  </a:cubicBezTo>
                  <a:cubicBezTo>
                    <a:pt x="90" y="34"/>
                    <a:pt x="86" y="24"/>
                    <a:pt x="74"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Freeform 604"/>
            <p:cNvSpPr>
              <a:spLocks noEditPoints="1"/>
            </p:cNvSpPr>
            <p:nvPr userDrawn="1"/>
          </p:nvSpPr>
          <p:spPr bwMode="auto">
            <a:xfrm>
              <a:off x="8419" y="4921"/>
              <a:ext cx="135" cy="132"/>
            </a:xfrm>
            <a:custGeom>
              <a:avLst/>
              <a:gdLst>
                <a:gd name="T0" fmla="*/ 31 w 68"/>
                <a:gd name="T1" fmla="*/ 55 h 67"/>
                <a:gd name="T2" fmla="*/ 34 w 68"/>
                <a:gd name="T3" fmla="*/ 55 h 67"/>
                <a:gd name="T4" fmla="*/ 59 w 68"/>
                <a:gd name="T5" fmla="*/ 41 h 67"/>
                <a:gd name="T6" fmla="*/ 52 w 68"/>
                <a:gd name="T7" fmla="*/ 17 h 67"/>
                <a:gd name="T8" fmla="*/ 55 w 68"/>
                <a:gd name="T9" fmla="*/ 11 h 67"/>
                <a:gd name="T10" fmla="*/ 65 w 68"/>
                <a:gd name="T11" fmla="*/ 43 h 67"/>
                <a:gd name="T12" fmla="*/ 33 w 68"/>
                <a:gd name="T13" fmla="*/ 63 h 67"/>
                <a:gd name="T14" fmla="*/ 5 w 68"/>
                <a:gd name="T15" fmla="*/ 22 h 67"/>
                <a:gd name="T16" fmla="*/ 36 w 68"/>
                <a:gd name="T17" fmla="*/ 3 h 67"/>
                <a:gd name="T18" fmla="*/ 43 w 68"/>
                <a:gd name="T19" fmla="*/ 6 h 67"/>
                <a:gd name="T20" fmla="*/ 31 w 68"/>
                <a:gd name="T21" fmla="*/ 55 h 67"/>
                <a:gd name="T22" fmla="*/ 26 w 68"/>
                <a:gd name="T23" fmla="*/ 52 h 67"/>
                <a:gd name="T24" fmla="*/ 35 w 68"/>
                <a:gd name="T25" fmla="*/ 11 h 67"/>
                <a:gd name="T26" fmla="*/ 34 w 68"/>
                <a:gd name="T27" fmla="*/ 11 h 67"/>
                <a:gd name="T28" fmla="*/ 11 w 68"/>
                <a:gd name="T29" fmla="*/ 24 h 67"/>
                <a:gd name="T30" fmla="*/ 26 w 68"/>
                <a:gd name="T31"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67">
                  <a:moveTo>
                    <a:pt x="31" y="55"/>
                  </a:moveTo>
                  <a:cubicBezTo>
                    <a:pt x="32" y="55"/>
                    <a:pt x="33" y="55"/>
                    <a:pt x="34" y="55"/>
                  </a:cubicBezTo>
                  <a:cubicBezTo>
                    <a:pt x="47" y="58"/>
                    <a:pt x="56" y="52"/>
                    <a:pt x="59" y="41"/>
                  </a:cubicBezTo>
                  <a:cubicBezTo>
                    <a:pt x="61" y="32"/>
                    <a:pt x="59" y="23"/>
                    <a:pt x="52" y="17"/>
                  </a:cubicBezTo>
                  <a:cubicBezTo>
                    <a:pt x="55" y="11"/>
                    <a:pt x="55" y="11"/>
                    <a:pt x="55" y="11"/>
                  </a:cubicBezTo>
                  <a:cubicBezTo>
                    <a:pt x="64" y="18"/>
                    <a:pt x="68" y="30"/>
                    <a:pt x="65" y="43"/>
                  </a:cubicBezTo>
                  <a:cubicBezTo>
                    <a:pt x="61" y="58"/>
                    <a:pt x="49" y="67"/>
                    <a:pt x="33" y="63"/>
                  </a:cubicBezTo>
                  <a:cubicBezTo>
                    <a:pt x="13" y="58"/>
                    <a:pt x="0" y="41"/>
                    <a:pt x="5" y="22"/>
                  </a:cubicBezTo>
                  <a:cubicBezTo>
                    <a:pt x="8" y="7"/>
                    <a:pt x="20" y="0"/>
                    <a:pt x="36" y="3"/>
                  </a:cubicBezTo>
                  <a:cubicBezTo>
                    <a:pt x="38" y="4"/>
                    <a:pt x="41" y="5"/>
                    <a:pt x="43" y="6"/>
                  </a:cubicBezTo>
                  <a:lnTo>
                    <a:pt x="31" y="55"/>
                  </a:lnTo>
                  <a:close/>
                  <a:moveTo>
                    <a:pt x="26" y="52"/>
                  </a:moveTo>
                  <a:cubicBezTo>
                    <a:pt x="35" y="11"/>
                    <a:pt x="35" y="11"/>
                    <a:pt x="35" y="11"/>
                  </a:cubicBezTo>
                  <a:cubicBezTo>
                    <a:pt x="34" y="11"/>
                    <a:pt x="34" y="11"/>
                    <a:pt x="34" y="11"/>
                  </a:cubicBezTo>
                  <a:cubicBezTo>
                    <a:pt x="22" y="8"/>
                    <a:pt x="13" y="13"/>
                    <a:pt x="11" y="24"/>
                  </a:cubicBezTo>
                  <a:cubicBezTo>
                    <a:pt x="8" y="36"/>
                    <a:pt x="15" y="47"/>
                    <a:pt x="2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Freeform 605"/>
            <p:cNvSpPr>
              <a:spLocks/>
            </p:cNvSpPr>
            <p:nvPr userDrawn="1"/>
          </p:nvSpPr>
          <p:spPr bwMode="auto">
            <a:xfrm>
              <a:off x="8413" y="4652"/>
              <a:ext cx="204" cy="191"/>
            </a:xfrm>
            <a:custGeom>
              <a:avLst/>
              <a:gdLst>
                <a:gd name="T0" fmla="*/ 52 w 103"/>
                <a:gd name="T1" fmla="*/ 45 h 97"/>
                <a:gd name="T2" fmla="*/ 60 w 103"/>
                <a:gd name="T3" fmla="*/ 7 h 97"/>
                <a:gd name="T4" fmla="*/ 103 w 103"/>
                <a:gd name="T5" fmla="*/ 22 h 97"/>
                <a:gd name="T6" fmla="*/ 101 w 103"/>
                <a:gd name="T7" fmla="*/ 28 h 97"/>
                <a:gd name="T8" fmla="*/ 84 w 103"/>
                <a:gd name="T9" fmla="*/ 23 h 97"/>
                <a:gd name="T10" fmla="*/ 84 w 103"/>
                <a:gd name="T11" fmla="*/ 23 h 97"/>
                <a:gd name="T12" fmla="*/ 95 w 103"/>
                <a:gd name="T13" fmla="*/ 62 h 97"/>
                <a:gd name="T14" fmla="*/ 47 w 103"/>
                <a:gd name="T15" fmla="*/ 91 h 97"/>
                <a:gd name="T16" fmla="*/ 6 w 103"/>
                <a:gd name="T17" fmla="*/ 31 h 97"/>
                <a:gd name="T18" fmla="*/ 43 w 103"/>
                <a:gd name="T19" fmla="*/ 1 h 97"/>
                <a:gd name="T20" fmla="*/ 43 w 103"/>
                <a:gd name="T21" fmla="*/ 9 h 97"/>
                <a:gd name="T22" fmla="*/ 13 w 103"/>
                <a:gd name="T23" fmla="*/ 33 h 97"/>
                <a:gd name="T24" fmla="*/ 48 w 103"/>
                <a:gd name="T25" fmla="*/ 83 h 97"/>
                <a:gd name="T26" fmla="*/ 88 w 103"/>
                <a:gd name="T27" fmla="*/ 60 h 97"/>
                <a:gd name="T28" fmla="*/ 65 w 103"/>
                <a:gd name="T29" fmla="*/ 17 h 97"/>
                <a:gd name="T30" fmla="*/ 58 w 103"/>
                <a:gd name="T31" fmla="*/ 47 h 97"/>
                <a:gd name="T32" fmla="*/ 52 w 103"/>
                <a:gd name="T33" fmla="*/ 4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97">
                  <a:moveTo>
                    <a:pt x="52" y="45"/>
                  </a:moveTo>
                  <a:cubicBezTo>
                    <a:pt x="60" y="7"/>
                    <a:pt x="60" y="7"/>
                    <a:pt x="60" y="7"/>
                  </a:cubicBezTo>
                  <a:cubicBezTo>
                    <a:pt x="103" y="22"/>
                    <a:pt x="103" y="22"/>
                    <a:pt x="103" y="22"/>
                  </a:cubicBezTo>
                  <a:cubicBezTo>
                    <a:pt x="101" y="28"/>
                    <a:pt x="101" y="28"/>
                    <a:pt x="101" y="28"/>
                  </a:cubicBezTo>
                  <a:cubicBezTo>
                    <a:pt x="84" y="23"/>
                    <a:pt x="84" y="23"/>
                    <a:pt x="84" y="23"/>
                  </a:cubicBezTo>
                  <a:cubicBezTo>
                    <a:pt x="84" y="23"/>
                    <a:pt x="84" y="23"/>
                    <a:pt x="84" y="23"/>
                  </a:cubicBezTo>
                  <a:cubicBezTo>
                    <a:pt x="94" y="33"/>
                    <a:pt x="99" y="48"/>
                    <a:pt x="95" y="62"/>
                  </a:cubicBezTo>
                  <a:cubicBezTo>
                    <a:pt x="90" y="85"/>
                    <a:pt x="71" y="97"/>
                    <a:pt x="47" y="91"/>
                  </a:cubicBezTo>
                  <a:cubicBezTo>
                    <a:pt x="18" y="85"/>
                    <a:pt x="0" y="59"/>
                    <a:pt x="6" y="31"/>
                  </a:cubicBezTo>
                  <a:cubicBezTo>
                    <a:pt x="11" y="11"/>
                    <a:pt x="26" y="0"/>
                    <a:pt x="43" y="1"/>
                  </a:cubicBezTo>
                  <a:cubicBezTo>
                    <a:pt x="43" y="9"/>
                    <a:pt x="43" y="9"/>
                    <a:pt x="43" y="9"/>
                  </a:cubicBezTo>
                  <a:cubicBezTo>
                    <a:pt x="28" y="8"/>
                    <a:pt x="17" y="17"/>
                    <a:pt x="13" y="33"/>
                  </a:cubicBezTo>
                  <a:cubicBezTo>
                    <a:pt x="8" y="57"/>
                    <a:pt x="23" y="78"/>
                    <a:pt x="48" y="83"/>
                  </a:cubicBezTo>
                  <a:cubicBezTo>
                    <a:pt x="69" y="88"/>
                    <a:pt x="84" y="78"/>
                    <a:pt x="88" y="60"/>
                  </a:cubicBezTo>
                  <a:cubicBezTo>
                    <a:pt x="93" y="42"/>
                    <a:pt x="84" y="25"/>
                    <a:pt x="65" y="17"/>
                  </a:cubicBezTo>
                  <a:cubicBezTo>
                    <a:pt x="58" y="47"/>
                    <a:pt x="58" y="47"/>
                    <a:pt x="58" y="47"/>
                  </a:cubicBezTo>
                  <a:lnTo>
                    <a:pt x="52"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Freeform 606"/>
            <p:cNvSpPr>
              <a:spLocks/>
            </p:cNvSpPr>
            <p:nvPr userDrawn="1"/>
          </p:nvSpPr>
          <p:spPr bwMode="auto">
            <a:xfrm>
              <a:off x="8514" y="4554"/>
              <a:ext cx="117" cy="100"/>
            </a:xfrm>
            <a:custGeom>
              <a:avLst/>
              <a:gdLst>
                <a:gd name="T0" fmla="*/ 7 w 59"/>
                <a:gd name="T1" fmla="*/ 0 h 51"/>
                <a:gd name="T2" fmla="*/ 13 w 59"/>
                <a:gd name="T3" fmla="*/ 2 h 51"/>
                <a:gd name="T4" fmla="*/ 11 w 59"/>
                <a:gd name="T5" fmla="*/ 8 h 51"/>
                <a:gd name="T6" fmla="*/ 28 w 59"/>
                <a:gd name="T7" fmla="*/ 33 h 51"/>
                <a:gd name="T8" fmla="*/ 59 w 59"/>
                <a:gd name="T9" fmla="*/ 43 h 51"/>
                <a:gd name="T10" fmla="*/ 57 w 59"/>
                <a:gd name="T11" fmla="*/ 51 h 51"/>
                <a:gd name="T12" fmla="*/ 0 w 59"/>
                <a:gd name="T13" fmla="*/ 31 h 51"/>
                <a:gd name="T14" fmla="*/ 1 w 59"/>
                <a:gd name="T15" fmla="*/ 24 h 51"/>
                <a:gd name="T16" fmla="*/ 12 w 59"/>
                <a:gd name="T17" fmla="*/ 27 h 51"/>
                <a:gd name="T18" fmla="*/ 12 w 59"/>
                <a:gd name="T19" fmla="*/ 27 h 51"/>
                <a:gd name="T20" fmla="*/ 4 w 59"/>
                <a:gd name="T21" fmla="*/ 6 h 51"/>
                <a:gd name="T22" fmla="*/ 7 w 59"/>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51">
                  <a:moveTo>
                    <a:pt x="7" y="0"/>
                  </a:moveTo>
                  <a:cubicBezTo>
                    <a:pt x="13" y="2"/>
                    <a:pt x="13" y="2"/>
                    <a:pt x="13" y="2"/>
                  </a:cubicBezTo>
                  <a:cubicBezTo>
                    <a:pt x="12" y="4"/>
                    <a:pt x="11" y="6"/>
                    <a:pt x="11" y="8"/>
                  </a:cubicBezTo>
                  <a:cubicBezTo>
                    <a:pt x="8" y="18"/>
                    <a:pt x="14" y="28"/>
                    <a:pt x="28" y="33"/>
                  </a:cubicBezTo>
                  <a:cubicBezTo>
                    <a:pt x="59" y="43"/>
                    <a:pt x="59" y="43"/>
                    <a:pt x="59" y="43"/>
                  </a:cubicBezTo>
                  <a:cubicBezTo>
                    <a:pt x="57" y="51"/>
                    <a:pt x="57" y="51"/>
                    <a:pt x="57" y="51"/>
                  </a:cubicBezTo>
                  <a:cubicBezTo>
                    <a:pt x="0" y="31"/>
                    <a:pt x="0" y="31"/>
                    <a:pt x="0" y="31"/>
                  </a:cubicBezTo>
                  <a:cubicBezTo>
                    <a:pt x="1" y="24"/>
                    <a:pt x="1" y="24"/>
                    <a:pt x="1" y="24"/>
                  </a:cubicBezTo>
                  <a:cubicBezTo>
                    <a:pt x="12" y="27"/>
                    <a:pt x="12" y="27"/>
                    <a:pt x="12" y="27"/>
                  </a:cubicBezTo>
                  <a:cubicBezTo>
                    <a:pt x="12" y="27"/>
                    <a:pt x="12" y="27"/>
                    <a:pt x="12" y="27"/>
                  </a:cubicBezTo>
                  <a:cubicBezTo>
                    <a:pt x="5" y="22"/>
                    <a:pt x="3" y="13"/>
                    <a:pt x="4" y="6"/>
                  </a:cubicBezTo>
                  <a:cubicBezTo>
                    <a:pt x="5" y="3"/>
                    <a:pt x="6" y="2"/>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Freeform 607"/>
            <p:cNvSpPr>
              <a:spLocks noEditPoints="1"/>
            </p:cNvSpPr>
            <p:nvPr userDrawn="1"/>
          </p:nvSpPr>
          <p:spPr bwMode="auto">
            <a:xfrm>
              <a:off x="8534" y="4428"/>
              <a:ext cx="135" cy="132"/>
            </a:xfrm>
            <a:custGeom>
              <a:avLst/>
              <a:gdLst>
                <a:gd name="T0" fmla="*/ 31 w 68"/>
                <a:gd name="T1" fmla="*/ 55 h 67"/>
                <a:gd name="T2" fmla="*/ 34 w 68"/>
                <a:gd name="T3" fmla="*/ 56 h 67"/>
                <a:gd name="T4" fmla="*/ 59 w 68"/>
                <a:gd name="T5" fmla="*/ 41 h 67"/>
                <a:gd name="T6" fmla="*/ 52 w 68"/>
                <a:gd name="T7" fmla="*/ 18 h 67"/>
                <a:gd name="T8" fmla="*/ 55 w 68"/>
                <a:gd name="T9" fmla="*/ 12 h 67"/>
                <a:gd name="T10" fmla="*/ 65 w 68"/>
                <a:gd name="T11" fmla="*/ 43 h 67"/>
                <a:gd name="T12" fmla="*/ 33 w 68"/>
                <a:gd name="T13" fmla="*/ 63 h 67"/>
                <a:gd name="T14" fmla="*/ 5 w 68"/>
                <a:gd name="T15" fmla="*/ 22 h 67"/>
                <a:gd name="T16" fmla="*/ 35 w 68"/>
                <a:gd name="T17" fmla="*/ 4 h 67"/>
                <a:gd name="T18" fmla="*/ 43 w 68"/>
                <a:gd name="T19" fmla="*/ 6 h 67"/>
                <a:gd name="T20" fmla="*/ 31 w 68"/>
                <a:gd name="T21" fmla="*/ 55 h 67"/>
                <a:gd name="T22" fmla="*/ 26 w 68"/>
                <a:gd name="T23" fmla="*/ 53 h 67"/>
                <a:gd name="T24" fmla="*/ 35 w 68"/>
                <a:gd name="T25" fmla="*/ 11 h 67"/>
                <a:gd name="T26" fmla="*/ 34 w 68"/>
                <a:gd name="T27" fmla="*/ 11 h 67"/>
                <a:gd name="T28" fmla="*/ 11 w 68"/>
                <a:gd name="T29" fmla="*/ 24 h 67"/>
                <a:gd name="T30" fmla="*/ 26 w 68"/>
                <a:gd name="T31" fmla="*/ 5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67">
                  <a:moveTo>
                    <a:pt x="31" y="55"/>
                  </a:moveTo>
                  <a:cubicBezTo>
                    <a:pt x="32" y="55"/>
                    <a:pt x="33" y="56"/>
                    <a:pt x="34" y="56"/>
                  </a:cubicBezTo>
                  <a:cubicBezTo>
                    <a:pt x="47" y="59"/>
                    <a:pt x="56" y="53"/>
                    <a:pt x="59" y="41"/>
                  </a:cubicBezTo>
                  <a:cubicBezTo>
                    <a:pt x="61" y="32"/>
                    <a:pt x="58" y="24"/>
                    <a:pt x="52" y="18"/>
                  </a:cubicBezTo>
                  <a:cubicBezTo>
                    <a:pt x="55" y="12"/>
                    <a:pt x="55" y="12"/>
                    <a:pt x="55" y="12"/>
                  </a:cubicBezTo>
                  <a:cubicBezTo>
                    <a:pt x="64" y="19"/>
                    <a:pt x="68" y="31"/>
                    <a:pt x="65" y="43"/>
                  </a:cubicBezTo>
                  <a:cubicBezTo>
                    <a:pt x="61" y="59"/>
                    <a:pt x="49" y="67"/>
                    <a:pt x="33" y="63"/>
                  </a:cubicBezTo>
                  <a:cubicBezTo>
                    <a:pt x="13" y="59"/>
                    <a:pt x="0" y="41"/>
                    <a:pt x="5" y="22"/>
                  </a:cubicBezTo>
                  <a:cubicBezTo>
                    <a:pt x="8" y="8"/>
                    <a:pt x="20" y="0"/>
                    <a:pt x="35" y="4"/>
                  </a:cubicBezTo>
                  <a:cubicBezTo>
                    <a:pt x="38" y="4"/>
                    <a:pt x="41" y="5"/>
                    <a:pt x="43" y="6"/>
                  </a:cubicBezTo>
                  <a:lnTo>
                    <a:pt x="31" y="55"/>
                  </a:lnTo>
                  <a:close/>
                  <a:moveTo>
                    <a:pt x="26" y="53"/>
                  </a:moveTo>
                  <a:cubicBezTo>
                    <a:pt x="35" y="11"/>
                    <a:pt x="35" y="11"/>
                    <a:pt x="35" y="11"/>
                  </a:cubicBezTo>
                  <a:cubicBezTo>
                    <a:pt x="34" y="11"/>
                    <a:pt x="34" y="11"/>
                    <a:pt x="34" y="11"/>
                  </a:cubicBezTo>
                  <a:cubicBezTo>
                    <a:pt x="21" y="8"/>
                    <a:pt x="13" y="13"/>
                    <a:pt x="11" y="24"/>
                  </a:cubicBezTo>
                  <a:cubicBezTo>
                    <a:pt x="8" y="37"/>
                    <a:pt x="15" y="47"/>
                    <a:pt x="26"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608"/>
            <p:cNvSpPr>
              <a:spLocks noEditPoints="1"/>
            </p:cNvSpPr>
            <p:nvPr userDrawn="1"/>
          </p:nvSpPr>
          <p:spPr bwMode="auto">
            <a:xfrm>
              <a:off x="8568" y="4289"/>
              <a:ext cx="133" cy="132"/>
            </a:xfrm>
            <a:custGeom>
              <a:avLst/>
              <a:gdLst>
                <a:gd name="T0" fmla="*/ 31 w 67"/>
                <a:gd name="T1" fmla="*/ 55 h 67"/>
                <a:gd name="T2" fmla="*/ 33 w 67"/>
                <a:gd name="T3" fmla="*/ 56 h 67"/>
                <a:gd name="T4" fmla="*/ 58 w 67"/>
                <a:gd name="T5" fmla="*/ 41 h 67"/>
                <a:gd name="T6" fmla="*/ 51 w 67"/>
                <a:gd name="T7" fmla="*/ 17 h 67"/>
                <a:gd name="T8" fmla="*/ 55 w 67"/>
                <a:gd name="T9" fmla="*/ 11 h 67"/>
                <a:gd name="T10" fmla="*/ 64 w 67"/>
                <a:gd name="T11" fmla="*/ 43 h 67"/>
                <a:gd name="T12" fmla="*/ 32 w 67"/>
                <a:gd name="T13" fmla="*/ 63 h 67"/>
                <a:gd name="T14" fmla="*/ 4 w 67"/>
                <a:gd name="T15" fmla="*/ 22 h 67"/>
                <a:gd name="T16" fmla="*/ 35 w 67"/>
                <a:gd name="T17" fmla="*/ 3 h 67"/>
                <a:gd name="T18" fmla="*/ 42 w 67"/>
                <a:gd name="T19" fmla="*/ 6 h 67"/>
                <a:gd name="T20" fmla="*/ 31 w 67"/>
                <a:gd name="T21" fmla="*/ 55 h 67"/>
                <a:gd name="T22" fmla="*/ 25 w 67"/>
                <a:gd name="T23" fmla="*/ 53 h 67"/>
                <a:gd name="T24" fmla="*/ 35 w 67"/>
                <a:gd name="T25" fmla="*/ 11 h 67"/>
                <a:gd name="T26" fmla="*/ 33 w 67"/>
                <a:gd name="T27" fmla="*/ 11 h 67"/>
                <a:gd name="T28" fmla="*/ 10 w 67"/>
                <a:gd name="T29" fmla="*/ 24 h 67"/>
                <a:gd name="T30" fmla="*/ 25 w 67"/>
                <a:gd name="T31" fmla="*/ 5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67">
                  <a:moveTo>
                    <a:pt x="31" y="55"/>
                  </a:moveTo>
                  <a:cubicBezTo>
                    <a:pt x="31" y="55"/>
                    <a:pt x="32" y="55"/>
                    <a:pt x="33" y="56"/>
                  </a:cubicBezTo>
                  <a:cubicBezTo>
                    <a:pt x="46" y="59"/>
                    <a:pt x="55" y="52"/>
                    <a:pt x="58" y="41"/>
                  </a:cubicBezTo>
                  <a:cubicBezTo>
                    <a:pt x="60" y="32"/>
                    <a:pt x="58" y="23"/>
                    <a:pt x="51" y="17"/>
                  </a:cubicBezTo>
                  <a:cubicBezTo>
                    <a:pt x="55" y="11"/>
                    <a:pt x="55" y="11"/>
                    <a:pt x="55" y="11"/>
                  </a:cubicBezTo>
                  <a:cubicBezTo>
                    <a:pt x="63" y="18"/>
                    <a:pt x="67" y="31"/>
                    <a:pt x="64" y="43"/>
                  </a:cubicBezTo>
                  <a:cubicBezTo>
                    <a:pt x="61" y="58"/>
                    <a:pt x="48" y="67"/>
                    <a:pt x="32" y="63"/>
                  </a:cubicBezTo>
                  <a:cubicBezTo>
                    <a:pt x="12" y="59"/>
                    <a:pt x="0" y="41"/>
                    <a:pt x="4" y="22"/>
                  </a:cubicBezTo>
                  <a:cubicBezTo>
                    <a:pt x="8" y="8"/>
                    <a:pt x="19" y="0"/>
                    <a:pt x="35" y="3"/>
                  </a:cubicBezTo>
                  <a:cubicBezTo>
                    <a:pt x="37" y="4"/>
                    <a:pt x="40" y="5"/>
                    <a:pt x="42" y="6"/>
                  </a:cubicBezTo>
                  <a:lnTo>
                    <a:pt x="31" y="55"/>
                  </a:lnTo>
                  <a:close/>
                  <a:moveTo>
                    <a:pt x="25" y="53"/>
                  </a:moveTo>
                  <a:cubicBezTo>
                    <a:pt x="35" y="11"/>
                    <a:pt x="35" y="11"/>
                    <a:pt x="35" y="11"/>
                  </a:cubicBezTo>
                  <a:cubicBezTo>
                    <a:pt x="33" y="11"/>
                    <a:pt x="33" y="11"/>
                    <a:pt x="33" y="11"/>
                  </a:cubicBezTo>
                  <a:cubicBezTo>
                    <a:pt x="21" y="8"/>
                    <a:pt x="13" y="13"/>
                    <a:pt x="10" y="24"/>
                  </a:cubicBezTo>
                  <a:cubicBezTo>
                    <a:pt x="7" y="37"/>
                    <a:pt x="14" y="47"/>
                    <a:pt x="25"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Freeform 609"/>
            <p:cNvSpPr>
              <a:spLocks/>
            </p:cNvSpPr>
            <p:nvPr userDrawn="1"/>
          </p:nvSpPr>
          <p:spPr bwMode="auto">
            <a:xfrm>
              <a:off x="8600" y="4152"/>
              <a:ext cx="136" cy="129"/>
            </a:xfrm>
            <a:custGeom>
              <a:avLst/>
              <a:gdLst>
                <a:gd name="T0" fmla="*/ 29 w 69"/>
                <a:gd name="T1" fmla="*/ 3 h 66"/>
                <a:gd name="T2" fmla="*/ 33 w 69"/>
                <a:gd name="T3" fmla="*/ 4 h 66"/>
                <a:gd name="T4" fmla="*/ 69 w 69"/>
                <a:gd name="T5" fmla="*/ 17 h 66"/>
                <a:gd name="T6" fmla="*/ 67 w 69"/>
                <a:gd name="T7" fmla="*/ 24 h 66"/>
                <a:gd name="T8" fmla="*/ 34 w 69"/>
                <a:gd name="T9" fmla="*/ 13 h 66"/>
                <a:gd name="T10" fmla="*/ 29 w 69"/>
                <a:gd name="T11" fmla="*/ 11 h 66"/>
                <a:gd name="T12" fmla="*/ 11 w 69"/>
                <a:gd name="T13" fmla="*/ 22 h 66"/>
                <a:gd name="T14" fmla="*/ 27 w 69"/>
                <a:gd name="T15" fmla="*/ 48 h 66"/>
                <a:gd name="T16" fmla="*/ 59 w 69"/>
                <a:gd name="T17" fmla="*/ 59 h 66"/>
                <a:gd name="T18" fmla="*/ 58 w 69"/>
                <a:gd name="T19" fmla="*/ 66 h 66"/>
                <a:gd name="T20" fmla="*/ 0 w 69"/>
                <a:gd name="T21" fmla="*/ 47 h 66"/>
                <a:gd name="T22" fmla="*/ 2 w 69"/>
                <a:gd name="T23" fmla="*/ 40 h 66"/>
                <a:gd name="T24" fmla="*/ 12 w 69"/>
                <a:gd name="T25" fmla="*/ 43 h 66"/>
                <a:gd name="T26" fmla="*/ 12 w 69"/>
                <a:gd name="T27" fmla="*/ 43 h 66"/>
                <a:gd name="T28" fmla="*/ 5 w 69"/>
                <a:gd name="T29" fmla="*/ 18 h 66"/>
                <a:gd name="T30" fmla="*/ 29 w 69"/>
                <a:gd name="T31" fmla="*/ 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66">
                  <a:moveTo>
                    <a:pt x="29" y="3"/>
                  </a:moveTo>
                  <a:cubicBezTo>
                    <a:pt x="31" y="4"/>
                    <a:pt x="32" y="4"/>
                    <a:pt x="33" y="4"/>
                  </a:cubicBezTo>
                  <a:cubicBezTo>
                    <a:pt x="69" y="17"/>
                    <a:pt x="69" y="17"/>
                    <a:pt x="69" y="17"/>
                  </a:cubicBezTo>
                  <a:cubicBezTo>
                    <a:pt x="67" y="24"/>
                    <a:pt x="67" y="24"/>
                    <a:pt x="67" y="24"/>
                  </a:cubicBezTo>
                  <a:cubicBezTo>
                    <a:pt x="34" y="13"/>
                    <a:pt x="34" y="13"/>
                    <a:pt x="34" y="13"/>
                  </a:cubicBezTo>
                  <a:cubicBezTo>
                    <a:pt x="32" y="12"/>
                    <a:pt x="31" y="12"/>
                    <a:pt x="29" y="11"/>
                  </a:cubicBezTo>
                  <a:cubicBezTo>
                    <a:pt x="19" y="9"/>
                    <a:pt x="13" y="13"/>
                    <a:pt x="11" y="22"/>
                  </a:cubicBezTo>
                  <a:cubicBezTo>
                    <a:pt x="9" y="33"/>
                    <a:pt x="14" y="43"/>
                    <a:pt x="27" y="48"/>
                  </a:cubicBezTo>
                  <a:cubicBezTo>
                    <a:pt x="59" y="59"/>
                    <a:pt x="59" y="59"/>
                    <a:pt x="59" y="59"/>
                  </a:cubicBezTo>
                  <a:cubicBezTo>
                    <a:pt x="58" y="66"/>
                    <a:pt x="58" y="66"/>
                    <a:pt x="58" y="66"/>
                  </a:cubicBezTo>
                  <a:cubicBezTo>
                    <a:pt x="0" y="47"/>
                    <a:pt x="0" y="47"/>
                    <a:pt x="0" y="47"/>
                  </a:cubicBezTo>
                  <a:cubicBezTo>
                    <a:pt x="2" y="40"/>
                    <a:pt x="2" y="40"/>
                    <a:pt x="2" y="40"/>
                  </a:cubicBezTo>
                  <a:cubicBezTo>
                    <a:pt x="12" y="43"/>
                    <a:pt x="12" y="43"/>
                    <a:pt x="12" y="43"/>
                  </a:cubicBezTo>
                  <a:cubicBezTo>
                    <a:pt x="12" y="43"/>
                    <a:pt x="12" y="43"/>
                    <a:pt x="12" y="43"/>
                  </a:cubicBezTo>
                  <a:cubicBezTo>
                    <a:pt x="6" y="36"/>
                    <a:pt x="3" y="27"/>
                    <a:pt x="5" y="18"/>
                  </a:cubicBezTo>
                  <a:cubicBezTo>
                    <a:pt x="8" y="6"/>
                    <a:pt x="17" y="0"/>
                    <a:pt x="2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610"/>
            <p:cNvSpPr>
              <a:spLocks/>
            </p:cNvSpPr>
            <p:nvPr userDrawn="1"/>
          </p:nvSpPr>
          <p:spPr bwMode="auto">
            <a:xfrm>
              <a:off x="8687" y="3985"/>
              <a:ext cx="29" cy="78"/>
            </a:xfrm>
            <a:custGeom>
              <a:avLst/>
              <a:gdLst>
                <a:gd name="T0" fmla="*/ 0 w 29"/>
                <a:gd name="T1" fmla="*/ 74 h 78"/>
                <a:gd name="T2" fmla="*/ 16 w 29"/>
                <a:gd name="T3" fmla="*/ 0 h 78"/>
                <a:gd name="T4" fmla="*/ 29 w 29"/>
                <a:gd name="T5" fmla="*/ 4 h 78"/>
                <a:gd name="T6" fmla="*/ 12 w 29"/>
                <a:gd name="T7" fmla="*/ 78 h 78"/>
                <a:gd name="T8" fmla="*/ 0 w 29"/>
                <a:gd name="T9" fmla="*/ 74 h 78"/>
              </a:gdLst>
              <a:ahLst/>
              <a:cxnLst>
                <a:cxn ang="0">
                  <a:pos x="T0" y="T1"/>
                </a:cxn>
                <a:cxn ang="0">
                  <a:pos x="T2" y="T3"/>
                </a:cxn>
                <a:cxn ang="0">
                  <a:pos x="T4" y="T5"/>
                </a:cxn>
                <a:cxn ang="0">
                  <a:pos x="T6" y="T7"/>
                </a:cxn>
                <a:cxn ang="0">
                  <a:pos x="T8" y="T9"/>
                </a:cxn>
              </a:cxnLst>
              <a:rect l="0" t="0" r="r" b="b"/>
              <a:pathLst>
                <a:path w="29" h="78">
                  <a:moveTo>
                    <a:pt x="0" y="74"/>
                  </a:moveTo>
                  <a:lnTo>
                    <a:pt x="16" y="0"/>
                  </a:lnTo>
                  <a:lnTo>
                    <a:pt x="29" y="4"/>
                  </a:lnTo>
                  <a:lnTo>
                    <a:pt x="12" y="78"/>
                  </a:lnTo>
                  <a:lnTo>
                    <a:pt x="0"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611"/>
            <p:cNvSpPr>
              <a:spLocks noEditPoints="1"/>
            </p:cNvSpPr>
            <p:nvPr userDrawn="1"/>
          </p:nvSpPr>
          <p:spPr bwMode="auto">
            <a:xfrm>
              <a:off x="8631" y="3743"/>
              <a:ext cx="194" cy="161"/>
            </a:xfrm>
            <a:custGeom>
              <a:avLst/>
              <a:gdLst>
                <a:gd name="T0" fmla="*/ 75 w 98"/>
                <a:gd name="T1" fmla="*/ 14 h 82"/>
                <a:gd name="T2" fmla="*/ 93 w 98"/>
                <a:gd name="T3" fmla="*/ 50 h 82"/>
                <a:gd name="T4" fmla="*/ 86 w 98"/>
                <a:gd name="T5" fmla="*/ 82 h 82"/>
                <a:gd name="T6" fmla="*/ 0 w 98"/>
                <a:gd name="T7" fmla="*/ 52 h 82"/>
                <a:gd name="T8" fmla="*/ 6 w 98"/>
                <a:gd name="T9" fmla="*/ 25 h 82"/>
                <a:gd name="T10" fmla="*/ 34 w 98"/>
                <a:gd name="T11" fmla="*/ 3 h 82"/>
                <a:gd name="T12" fmla="*/ 54 w 98"/>
                <a:gd name="T13" fmla="*/ 24 h 82"/>
                <a:gd name="T14" fmla="*/ 54 w 98"/>
                <a:gd name="T15" fmla="*/ 24 h 82"/>
                <a:gd name="T16" fmla="*/ 75 w 98"/>
                <a:gd name="T17" fmla="*/ 14 h 82"/>
                <a:gd name="T18" fmla="*/ 13 w 98"/>
                <a:gd name="T19" fmla="*/ 27 h 82"/>
                <a:gd name="T20" fmla="*/ 8 w 98"/>
                <a:gd name="T21" fmla="*/ 47 h 82"/>
                <a:gd name="T22" fmla="*/ 44 w 98"/>
                <a:gd name="T23" fmla="*/ 59 h 82"/>
                <a:gd name="T24" fmla="*/ 48 w 98"/>
                <a:gd name="T25" fmla="*/ 39 h 82"/>
                <a:gd name="T26" fmla="*/ 33 w 98"/>
                <a:gd name="T27" fmla="*/ 11 h 82"/>
                <a:gd name="T28" fmla="*/ 13 w 98"/>
                <a:gd name="T29" fmla="*/ 27 h 82"/>
                <a:gd name="T30" fmla="*/ 73 w 98"/>
                <a:gd name="T31" fmla="*/ 21 h 82"/>
                <a:gd name="T32" fmla="*/ 56 w 98"/>
                <a:gd name="T33" fmla="*/ 37 h 82"/>
                <a:gd name="T34" fmla="*/ 50 w 98"/>
                <a:gd name="T35" fmla="*/ 61 h 82"/>
                <a:gd name="T36" fmla="*/ 81 w 98"/>
                <a:gd name="T37" fmla="*/ 72 h 82"/>
                <a:gd name="T38" fmla="*/ 87 w 98"/>
                <a:gd name="T39" fmla="*/ 48 h 82"/>
                <a:gd name="T40" fmla="*/ 73 w 98"/>
                <a:gd name="T41" fmla="*/ 2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82">
                  <a:moveTo>
                    <a:pt x="75" y="14"/>
                  </a:moveTo>
                  <a:cubicBezTo>
                    <a:pt x="92" y="17"/>
                    <a:pt x="98" y="32"/>
                    <a:pt x="93" y="50"/>
                  </a:cubicBezTo>
                  <a:cubicBezTo>
                    <a:pt x="86" y="82"/>
                    <a:pt x="86" y="82"/>
                    <a:pt x="86" y="82"/>
                  </a:cubicBezTo>
                  <a:cubicBezTo>
                    <a:pt x="0" y="52"/>
                    <a:pt x="0" y="52"/>
                    <a:pt x="0" y="52"/>
                  </a:cubicBezTo>
                  <a:cubicBezTo>
                    <a:pt x="6" y="25"/>
                    <a:pt x="6" y="25"/>
                    <a:pt x="6" y="25"/>
                  </a:cubicBezTo>
                  <a:cubicBezTo>
                    <a:pt x="10" y="7"/>
                    <a:pt x="20" y="0"/>
                    <a:pt x="34" y="3"/>
                  </a:cubicBezTo>
                  <a:cubicBezTo>
                    <a:pt x="46" y="6"/>
                    <a:pt x="53" y="13"/>
                    <a:pt x="54" y="24"/>
                  </a:cubicBezTo>
                  <a:cubicBezTo>
                    <a:pt x="54" y="24"/>
                    <a:pt x="54" y="24"/>
                    <a:pt x="54" y="24"/>
                  </a:cubicBezTo>
                  <a:cubicBezTo>
                    <a:pt x="59" y="15"/>
                    <a:pt x="66" y="11"/>
                    <a:pt x="75" y="14"/>
                  </a:cubicBezTo>
                  <a:close/>
                  <a:moveTo>
                    <a:pt x="13" y="27"/>
                  </a:moveTo>
                  <a:cubicBezTo>
                    <a:pt x="8" y="47"/>
                    <a:pt x="8" y="47"/>
                    <a:pt x="8" y="47"/>
                  </a:cubicBezTo>
                  <a:cubicBezTo>
                    <a:pt x="44" y="59"/>
                    <a:pt x="44" y="59"/>
                    <a:pt x="44" y="59"/>
                  </a:cubicBezTo>
                  <a:cubicBezTo>
                    <a:pt x="48" y="39"/>
                    <a:pt x="48" y="39"/>
                    <a:pt x="48" y="39"/>
                  </a:cubicBezTo>
                  <a:cubicBezTo>
                    <a:pt x="52" y="24"/>
                    <a:pt x="47" y="14"/>
                    <a:pt x="33" y="11"/>
                  </a:cubicBezTo>
                  <a:cubicBezTo>
                    <a:pt x="22" y="9"/>
                    <a:pt x="16" y="14"/>
                    <a:pt x="13" y="27"/>
                  </a:cubicBezTo>
                  <a:close/>
                  <a:moveTo>
                    <a:pt x="73" y="21"/>
                  </a:moveTo>
                  <a:cubicBezTo>
                    <a:pt x="65" y="19"/>
                    <a:pt x="59" y="24"/>
                    <a:pt x="56" y="37"/>
                  </a:cubicBezTo>
                  <a:cubicBezTo>
                    <a:pt x="50" y="61"/>
                    <a:pt x="50" y="61"/>
                    <a:pt x="50" y="61"/>
                  </a:cubicBezTo>
                  <a:cubicBezTo>
                    <a:pt x="81" y="72"/>
                    <a:pt x="81" y="72"/>
                    <a:pt x="81" y="72"/>
                  </a:cubicBezTo>
                  <a:cubicBezTo>
                    <a:pt x="87" y="48"/>
                    <a:pt x="87" y="48"/>
                    <a:pt x="87" y="48"/>
                  </a:cubicBezTo>
                  <a:cubicBezTo>
                    <a:pt x="90" y="34"/>
                    <a:pt x="86" y="24"/>
                    <a:pt x="7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612"/>
            <p:cNvSpPr>
              <a:spLocks noEditPoints="1"/>
            </p:cNvSpPr>
            <p:nvPr userDrawn="1"/>
          </p:nvSpPr>
          <p:spPr bwMode="auto">
            <a:xfrm>
              <a:off x="8724" y="3614"/>
              <a:ext cx="135" cy="131"/>
            </a:xfrm>
            <a:custGeom>
              <a:avLst/>
              <a:gdLst>
                <a:gd name="T0" fmla="*/ 31 w 68"/>
                <a:gd name="T1" fmla="*/ 55 h 67"/>
                <a:gd name="T2" fmla="*/ 33 w 68"/>
                <a:gd name="T3" fmla="*/ 56 h 67"/>
                <a:gd name="T4" fmla="*/ 58 w 68"/>
                <a:gd name="T5" fmla="*/ 41 h 67"/>
                <a:gd name="T6" fmla="*/ 52 w 68"/>
                <a:gd name="T7" fmla="*/ 18 h 67"/>
                <a:gd name="T8" fmla="*/ 55 w 68"/>
                <a:gd name="T9" fmla="*/ 12 h 67"/>
                <a:gd name="T10" fmla="*/ 65 w 68"/>
                <a:gd name="T11" fmla="*/ 43 h 67"/>
                <a:gd name="T12" fmla="*/ 32 w 68"/>
                <a:gd name="T13" fmla="*/ 63 h 67"/>
                <a:gd name="T14" fmla="*/ 5 w 68"/>
                <a:gd name="T15" fmla="*/ 22 h 67"/>
                <a:gd name="T16" fmla="*/ 35 w 68"/>
                <a:gd name="T17" fmla="*/ 4 h 67"/>
                <a:gd name="T18" fmla="*/ 42 w 68"/>
                <a:gd name="T19" fmla="*/ 6 h 67"/>
                <a:gd name="T20" fmla="*/ 31 w 68"/>
                <a:gd name="T21" fmla="*/ 55 h 67"/>
                <a:gd name="T22" fmla="*/ 25 w 68"/>
                <a:gd name="T23" fmla="*/ 53 h 67"/>
                <a:gd name="T24" fmla="*/ 35 w 68"/>
                <a:gd name="T25" fmla="*/ 11 h 67"/>
                <a:gd name="T26" fmla="*/ 34 w 68"/>
                <a:gd name="T27" fmla="*/ 11 h 67"/>
                <a:gd name="T28" fmla="*/ 11 w 68"/>
                <a:gd name="T29" fmla="*/ 24 h 67"/>
                <a:gd name="T30" fmla="*/ 25 w 68"/>
                <a:gd name="T31" fmla="*/ 5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67">
                  <a:moveTo>
                    <a:pt x="31" y="55"/>
                  </a:moveTo>
                  <a:cubicBezTo>
                    <a:pt x="32" y="55"/>
                    <a:pt x="33" y="56"/>
                    <a:pt x="33" y="56"/>
                  </a:cubicBezTo>
                  <a:cubicBezTo>
                    <a:pt x="47" y="59"/>
                    <a:pt x="56" y="53"/>
                    <a:pt x="58" y="41"/>
                  </a:cubicBezTo>
                  <a:cubicBezTo>
                    <a:pt x="60" y="32"/>
                    <a:pt x="58" y="24"/>
                    <a:pt x="52" y="18"/>
                  </a:cubicBezTo>
                  <a:cubicBezTo>
                    <a:pt x="55" y="12"/>
                    <a:pt x="55" y="12"/>
                    <a:pt x="55" y="12"/>
                  </a:cubicBezTo>
                  <a:cubicBezTo>
                    <a:pt x="64" y="19"/>
                    <a:pt x="68" y="31"/>
                    <a:pt x="65" y="43"/>
                  </a:cubicBezTo>
                  <a:cubicBezTo>
                    <a:pt x="61" y="59"/>
                    <a:pt x="48" y="67"/>
                    <a:pt x="32" y="63"/>
                  </a:cubicBezTo>
                  <a:cubicBezTo>
                    <a:pt x="13" y="59"/>
                    <a:pt x="0" y="41"/>
                    <a:pt x="5" y="22"/>
                  </a:cubicBezTo>
                  <a:cubicBezTo>
                    <a:pt x="8" y="8"/>
                    <a:pt x="20" y="0"/>
                    <a:pt x="35" y="4"/>
                  </a:cubicBezTo>
                  <a:cubicBezTo>
                    <a:pt x="38" y="4"/>
                    <a:pt x="40" y="5"/>
                    <a:pt x="42" y="6"/>
                  </a:cubicBezTo>
                  <a:lnTo>
                    <a:pt x="31" y="55"/>
                  </a:lnTo>
                  <a:close/>
                  <a:moveTo>
                    <a:pt x="25" y="53"/>
                  </a:moveTo>
                  <a:cubicBezTo>
                    <a:pt x="35" y="11"/>
                    <a:pt x="35" y="11"/>
                    <a:pt x="35" y="11"/>
                  </a:cubicBezTo>
                  <a:cubicBezTo>
                    <a:pt x="34" y="11"/>
                    <a:pt x="34" y="11"/>
                    <a:pt x="34" y="11"/>
                  </a:cubicBezTo>
                  <a:cubicBezTo>
                    <a:pt x="21" y="8"/>
                    <a:pt x="13" y="13"/>
                    <a:pt x="11" y="24"/>
                  </a:cubicBezTo>
                  <a:cubicBezTo>
                    <a:pt x="8" y="37"/>
                    <a:pt x="14" y="47"/>
                    <a:pt x="25"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613"/>
            <p:cNvSpPr>
              <a:spLocks noEditPoints="1"/>
            </p:cNvSpPr>
            <p:nvPr userDrawn="1"/>
          </p:nvSpPr>
          <p:spPr bwMode="auto">
            <a:xfrm>
              <a:off x="8726" y="3414"/>
              <a:ext cx="190" cy="145"/>
            </a:xfrm>
            <a:custGeom>
              <a:avLst/>
              <a:gdLst>
                <a:gd name="T0" fmla="*/ 141 w 190"/>
                <a:gd name="T1" fmla="*/ 15 h 145"/>
                <a:gd name="T2" fmla="*/ 121 w 190"/>
                <a:gd name="T3" fmla="*/ 100 h 145"/>
                <a:gd name="T4" fmla="*/ 159 w 190"/>
                <a:gd name="T5" fmla="*/ 129 h 145"/>
                <a:gd name="T6" fmla="*/ 157 w 190"/>
                <a:gd name="T7" fmla="*/ 145 h 145"/>
                <a:gd name="T8" fmla="*/ 0 w 190"/>
                <a:gd name="T9" fmla="*/ 21 h 145"/>
                <a:gd name="T10" fmla="*/ 4 w 190"/>
                <a:gd name="T11" fmla="*/ 5 h 145"/>
                <a:gd name="T12" fmla="*/ 190 w 190"/>
                <a:gd name="T13" fmla="*/ 0 h 145"/>
                <a:gd name="T14" fmla="*/ 187 w 190"/>
                <a:gd name="T15" fmla="*/ 13 h 145"/>
                <a:gd name="T16" fmla="*/ 141 w 190"/>
                <a:gd name="T17" fmla="*/ 15 h 145"/>
                <a:gd name="T18" fmla="*/ 127 w 190"/>
                <a:gd name="T19" fmla="*/ 15 h 145"/>
                <a:gd name="T20" fmla="*/ 20 w 190"/>
                <a:gd name="T21" fmla="*/ 19 h 145"/>
                <a:gd name="T22" fmla="*/ 20 w 190"/>
                <a:gd name="T23" fmla="*/ 19 h 145"/>
                <a:gd name="T24" fmla="*/ 109 w 190"/>
                <a:gd name="T25" fmla="*/ 90 h 145"/>
                <a:gd name="T26" fmla="*/ 127 w 190"/>
                <a:gd name="T27" fmla="*/ 1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145">
                  <a:moveTo>
                    <a:pt x="141" y="15"/>
                  </a:moveTo>
                  <a:lnTo>
                    <a:pt x="121" y="100"/>
                  </a:lnTo>
                  <a:lnTo>
                    <a:pt x="159" y="129"/>
                  </a:lnTo>
                  <a:lnTo>
                    <a:pt x="157" y="145"/>
                  </a:lnTo>
                  <a:lnTo>
                    <a:pt x="0" y="21"/>
                  </a:lnTo>
                  <a:lnTo>
                    <a:pt x="4" y="5"/>
                  </a:lnTo>
                  <a:lnTo>
                    <a:pt x="190" y="0"/>
                  </a:lnTo>
                  <a:lnTo>
                    <a:pt x="187" y="13"/>
                  </a:lnTo>
                  <a:lnTo>
                    <a:pt x="141" y="15"/>
                  </a:lnTo>
                  <a:close/>
                  <a:moveTo>
                    <a:pt x="127" y="15"/>
                  </a:moveTo>
                  <a:lnTo>
                    <a:pt x="20" y="19"/>
                  </a:lnTo>
                  <a:lnTo>
                    <a:pt x="20" y="19"/>
                  </a:lnTo>
                  <a:lnTo>
                    <a:pt x="109" y="90"/>
                  </a:lnTo>
                  <a:lnTo>
                    <a:pt x="127"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614"/>
            <p:cNvSpPr>
              <a:spLocks/>
            </p:cNvSpPr>
            <p:nvPr userDrawn="1"/>
          </p:nvSpPr>
          <p:spPr bwMode="auto">
            <a:xfrm>
              <a:off x="8752" y="3306"/>
              <a:ext cx="174" cy="72"/>
            </a:xfrm>
            <a:custGeom>
              <a:avLst/>
              <a:gdLst>
                <a:gd name="T0" fmla="*/ 0 w 174"/>
                <a:gd name="T1" fmla="*/ 15 h 72"/>
                <a:gd name="T2" fmla="*/ 4 w 174"/>
                <a:gd name="T3" fmla="*/ 0 h 72"/>
                <a:gd name="T4" fmla="*/ 174 w 174"/>
                <a:gd name="T5" fmla="*/ 59 h 72"/>
                <a:gd name="T6" fmla="*/ 172 w 174"/>
                <a:gd name="T7" fmla="*/ 72 h 72"/>
                <a:gd name="T8" fmla="*/ 0 w 174"/>
                <a:gd name="T9" fmla="*/ 15 h 72"/>
              </a:gdLst>
              <a:ahLst/>
              <a:cxnLst>
                <a:cxn ang="0">
                  <a:pos x="T0" y="T1"/>
                </a:cxn>
                <a:cxn ang="0">
                  <a:pos x="T2" y="T3"/>
                </a:cxn>
                <a:cxn ang="0">
                  <a:pos x="T4" y="T5"/>
                </a:cxn>
                <a:cxn ang="0">
                  <a:pos x="T6" y="T7"/>
                </a:cxn>
                <a:cxn ang="0">
                  <a:pos x="T8" y="T9"/>
                </a:cxn>
              </a:cxnLst>
              <a:rect l="0" t="0" r="r" b="b"/>
              <a:pathLst>
                <a:path w="174" h="72">
                  <a:moveTo>
                    <a:pt x="0" y="15"/>
                  </a:moveTo>
                  <a:lnTo>
                    <a:pt x="4" y="0"/>
                  </a:lnTo>
                  <a:lnTo>
                    <a:pt x="174" y="59"/>
                  </a:lnTo>
                  <a:lnTo>
                    <a:pt x="172" y="72"/>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615"/>
            <p:cNvSpPr>
              <a:spLocks/>
            </p:cNvSpPr>
            <p:nvPr userDrawn="1"/>
          </p:nvSpPr>
          <p:spPr bwMode="auto">
            <a:xfrm>
              <a:off x="8893" y="3096"/>
              <a:ext cx="31" cy="78"/>
            </a:xfrm>
            <a:custGeom>
              <a:avLst/>
              <a:gdLst>
                <a:gd name="T0" fmla="*/ 0 w 31"/>
                <a:gd name="T1" fmla="*/ 74 h 78"/>
                <a:gd name="T2" fmla="*/ 18 w 31"/>
                <a:gd name="T3" fmla="*/ 0 h 78"/>
                <a:gd name="T4" fmla="*/ 31 w 31"/>
                <a:gd name="T5" fmla="*/ 4 h 78"/>
                <a:gd name="T6" fmla="*/ 14 w 31"/>
                <a:gd name="T7" fmla="*/ 78 h 78"/>
                <a:gd name="T8" fmla="*/ 0 w 31"/>
                <a:gd name="T9" fmla="*/ 74 h 78"/>
              </a:gdLst>
              <a:ahLst/>
              <a:cxnLst>
                <a:cxn ang="0">
                  <a:pos x="T0" y="T1"/>
                </a:cxn>
                <a:cxn ang="0">
                  <a:pos x="T2" y="T3"/>
                </a:cxn>
                <a:cxn ang="0">
                  <a:pos x="T4" y="T5"/>
                </a:cxn>
                <a:cxn ang="0">
                  <a:pos x="T6" y="T7"/>
                </a:cxn>
                <a:cxn ang="0">
                  <a:pos x="T8" y="T9"/>
                </a:cxn>
              </a:cxnLst>
              <a:rect l="0" t="0" r="r" b="b"/>
              <a:pathLst>
                <a:path w="31" h="78">
                  <a:moveTo>
                    <a:pt x="0" y="74"/>
                  </a:moveTo>
                  <a:lnTo>
                    <a:pt x="18" y="0"/>
                  </a:lnTo>
                  <a:lnTo>
                    <a:pt x="31" y="4"/>
                  </a:lnTo>
                  <a:lnTo>
                    <a:pt x="14" y="78"/>
                  </a:lnTo>
                  <a:lnTo>
                    <a:pt x="0"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616"/>
            <p:cNvSpPr>
              <a:spLocks noEditPoints="1"/>
            </p:cNvSpPr>
            <p:nvPr userDrawn="1"/>
          </p:nvSpPr>
          <p:spPr bwMode="auto">
            <a:xfrm>
              <a:off x="8837" y="2854"/>
              <a:ext cx="194" cy="161"/>
            </a:xfrm>
            <a:custGeom>
              <a:avLst/>
              <a:gdLst>
                <a:gd name="T0" fmla="*/ 76 w 98"/>
                <a:gd name="T1" fmla="*/ 14 h 82"/>
                <a:gd name="T2" fmla="*/ 94 w 98"/>
                <a:gd name="T3" fmla="*/ 50 h 82"/>
                <a:gd name="T4" fmla="*/ 87 w 98"/>
                <a:gd name="T5" fmla="*/ 82 h 82"/>
                <a:gd name="T6" fmla="*/ 0 w 98"/>
                <a:gd name="T7" fmla="*/ 52 h 82"/>
                <a:gd name="T8" fmla="*/ 7 w 98"/>
                <a:gd name="T9" fmla="*/ 25 h 82"/>
                <a:gd name="T10" fmla="*/ 35 w 98"/>
                <a:gd name="T11" fmla="*/ 3 h 82"/>
                <a:gd name="T12" fmla="*/ 55 w 98"/>
                <a:gd name="T13" fmla="*/ 24 h 82"/>
                <a:gd name="T14" fmla="*/ 55 w 98"/>
                <a:gd name="T15" fmla="*/ 24 h 82"/>
                <a:gd name="T16" fmla="*/ 76 w 98"/>
                <a:gd name="T17" fmla="*/ 14 h 82"/>
                <a:gd name="T18" fmla="*/ 13 w 98"/>
                <a:gd name="T19" fmla="*/ 26 h 82"/>
                <a:gd name="T20" fmla="*/ 9 w 98"/>
                <a:gd name="T21" fmla="*/ 47 h 82"/>
                <a:gd name="T22" fmla="*/ 44 w 98"/>
                <a:gd name="T23" fmla="*/ 59 h 82"/>
                <a:gd name="T24" fmla="*/ 49 w 98"/>
                <a:gd name="T25" fmla="*/ 39 h 82"/>
                <a:gd name="T26" fmla="*/ 33 w 98"/>
                <a:gd name="T27" fmla="*/ 11 h 82"/>
                <a:gd name="T28" fmla="*/ 13 w 98"/>
                <a:gd name="T29" fmla="*/ 26 h 82"/>
                <a:gd name="T30" fmla="*/ 74 w 98"/>
                <a:gd name="T31" fmla="*/ 21 h 82"/>
                <a:gd name="T32" fmla="*/ 56 w 98"/>
                <a:gd name="T33" fmla="*/ 37 h 82"/>
                <a:gd name="T34" fmla="*/ 51 w 98"/>
                <a:gd name="T35" fmla="*/ 61 h 82"/>
                <a:gd name="T36" fmla="*/ 82 w 98"/>
                <a:gd name="T37" fmla="*/ 72 h 82"/>
                <a:gd name="T38" fmla="*/ 87 w 98"/>
                <a:gd name="T39" fmla="*/ 48 h 82"/>
                <a:gd name="T40" fmla="*/ 74 w 98"/>
                <a:gd name="T41" fmla="*/ 2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82">
                  <a:moveTo>
                    <a:pt x="76" y="14"/>
                  </a:moveTo>
                  <a:cubicBezTo>
                    <a:pt x="93" y="17"/>
                    <a:pt x="98" y="32"/>
                    <a:pt x="94" y="50"/>
                  </a:cubicBezTo>
                  <a:cubicBezTo>
                    <a:pt x="87" y="82"/>
                    <a:pt x="87" y="82"/>
                    <a:pt x="87" y="82"/>
                  </a:cubicBezTo>
                  <a:cubicBezTo>
                    <a:pt x="0" y="52"/>
                    <a:pt x="0" y="52"/>
                    <a:pt x="0" y="52"/>
                  </a:cubicBezTo>
                  <a:cubicBezTo>
                    <a:pt x="7" y="25"/>
                    <a:pt x="7" y="25"/>
                    <a:pt x="7" y="25"/>
                  </a:cubicBezTo>
                  <a:cubicBezTo>
                    <a:pt x="11" y="7"/>
                    <a:pt x="21" y="0"/>
                    <a:pt x="35" y="3"/>
                  </a:cubicBezTo>
                  <a:cubicBezTo>
                    <a:pt x="46" y="6"/>
                    <a:pt x="53" y="13"/>
                    <a:pt x="55" y="24"/>
                  </a:cubicBezTo>
                  <a:cubicBezTo>
                    <a:pt x="55" y="24"/>
                    <a:pt x="55" y="24"/>
                    <a:pt x="55" y="24"/>
                  </a:cubicBezTo>
                  <a:cubicBezTo>
                    <a:pt x="60" y="15"/>
                    <a:pt x="67" y="11"/>
                    <a:pt x="76" y="14"/>
                  </a:cubicBezTo>
                  <a:close/>
                  <a:moveTo>
                    <a:pt x="13" y="26"/>
                  </a:moveTo>
                  <a:cubicBezTo>
                    <a:pt x="9" y="47"/>
                    <a:pt x="9" y="47"/>
                    <a:pt x="9" y="47"/>
                  </a:cubicBezTo>
                  <a:cubicBezTo>
                    <a:pt x="44" y="59"/>
                    <a:pt x="44" y="59"/>
                    <a:pt x="44" y="59"/>
                  </a:cubicBezTo>
                  <a:cubicBezTo>
                    <a:pt x="49" y="39"/>
                    <a:pt x="49" y="39"/>
                    <a:pt x="49" y="39"/>
                  </a:cubicBezTo>
                  <a:cubicBezTo>
                    <a:pt x="52" y="24"/>
                    <a:pt x="48" y="14"/>
                    <a:pt x="33" y="11"/>
                  </a:cubicBezTo>
                  <a:cubicBezTo>
                    <a:pt x="23" y="9"/>
                    <a:pt x="16" y="14"/>
                    <a:pt x="13" y="26"/>
                  </a:cubicBezTo>
                  <a:close/>
                  <a:moveTo>
                    <a:pt x="74" y="21"/>
                  </a:moveTo>
                  <a:cubicBezTo>
                    <a:pt x="65" y="19"/>
                    <a:pt x="59" y="24"/>
                    <a:pt x="56" y="37"/>
                  </a:cubicBezTo>
                  <a:cubicBezTo>
                    <a:pt x="51" y="61"/>
                    <a:pt x="51" y="61"/>
                    <a:pt x="51" y="61"/>
                  </a:cubicBezTo>
                  <a:cubicBezTo>
                    <a:pt x="82" y="72"/>
                    <a:pt x="82" y="72"/>
                    <a:pt x="82" y="72"/>
                  </a:cubicBezTo>
                  <a:cubicBezTo>
                    <a:pt x="87" y="48"/>
                    <a:pt x="87" y="48"/>
                    <a:pt x="87" y="48"/>
                  </a:cubicBezTo>
                  <a:cubicBezTo>
                    <a:pt x="91" y="34"/>
                    <a:pt x="86" y="24"/>
                    <a:pt x="74"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617"/>
            <p:cNvSpPr>
              <a:spLocks noEditPoints="1"/>
            </p:cNvSpPr>
            <p:nvPr userDrawn="1"/>
          </p:nvSpPr>
          <p:spPr bwMode="auto">
            <a:xfrm>
              <a:off x="8932" y="2725"/>
              <a:ext cx="133" cy="131"/>
            </a:xfrm>
            <a:custGeom>
              <a:avLst/>
              <a:gdLst>
                <a:gd name="T0" fmla="*/ 31 w 67"/>
                <a:gd name="T1" fmla="*/ 55 h 67"/>
                <a:gd name="T2" fmla="*/ 33 w 67"/>
                <a:gd name="T3" fmla="*/ 56 h 67"/>
                <a:gd name="T4" fmla="*/ 58 w 67"/>
                <a:gd name="T5" fmla="*/ 41 h 67"/>
                <a:gd name="T6" fmla="*/ 51 w 67"/>
                <a:gd name="T7" fmla="*/ 17 h 67"/>
                <a:gd name="T8" fmla="*/ 55 w 67"/>
                <a:gd name="T9" fmla="*/ 11 h 67"/>
                <a:gd name="T10" fmla="*/ 64 w 67"/>
                <a:gd name="T11" fmla="*/ 43 h 67"/>
                <a:gd name="T12" fmla="*/ 32 w 67"/>
                <a:gd name="T13" fmla="*/ 63 h 67"/>
                <a:gd name="T14" fmla="*/ 4 w 67"/>
                <a:gd name="T15" fmla="*/ 22 h 67"/>
                <a:gd name="T16" fmla="*/ 35 w 67"/>
                <a:gd name="T17" fmla="*/ 4 h 67"/>
                <a:gd name="T18" fmla="*/ 42 w 67"/>
                <a:gd name="T19" fmla="*/ 6 h 67"/>
                <a:gd name="T20" fmla="*/ 31 w 67"/>
                <a:gd name="T21" fmla="*/ 55 h 67"/>
                <a:gd name="T22" fmla="*/ 25 w 67"/>
                <a:gd name="T23" fmla="*/ 53 h 67"/>
                <a:gd name="T24" fmla="*/ 35 w 67"/>
                <a:gd name="T25" fmla="*/ 11 h 67"/>
                <a:gd name="T26" fmla="*/ 33 w 67"/>
                <a:gd name="T27" fmla="*/ 11 h 67"/>
                <a:gd name="T28" fmla="*/ 10 w 67"/>
                <a:gd name="T29" fmla="*/ 24 h 67"/>
                <a:gd name="T30" fmla="*/ 25 w 67"/>
                <a:gd name="T31" fmla="*/ 5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67">
                  <a:moveTo>
                    <a:pt x="31" y="55"/>
                  </a:moveTo>
                  <a:cubicBezTo>
                    <a:pt x="31" y="55"/>
                    <a:pt x="32" y="55"/>
                    <a:pt x="33" y="56"/>
                  </a:cubicBezTo>
                  <a:cubicBezTo>
                    <a:pt x="46" y="59"/>
                    <a:pt x="55" y="52"/>
                    <a:pt x="58" y="41"/>
                  </a:cubicBezTo>
                  <a:cubicBezTo>
                    <a:pt x="60" y="32"/>
                    <a:pt x="58" y="24"/>
                    <a:pt x="51" y="17"/>
                  </a:cubicBezTo>
                  <a:cubicBezTo>
                    <a:pt x="55" y="11"/>
                    <a:pt x="55" y="11"/>
                    <a:pt x="55" y="11"/>
                  </a:cubicBezTo>
                  <a:cubicBezTo>
                    <a:pt x="63" y="19"/>
                    <a:pt x="67" y="31"/>
                    <a:pt x="64" y="43"/>
                  </a:cubicBezTo>
                  <a:cubicBezTo>
                    <a:pt x="61" y="59"/>
                    <a:pt x="48" y="67"/>
                    <a:pt x="32" y="63"/>
                  </a:cubicBezTo>
                  <a:cubicBezTo>
                    <a:pt x="12" y="59"/>
                    <a:pt x="0" y="41"/>
                    <a:pt x="4" y="22"/>
                  </a:cubicBezTo>
                  <a:cubicBezTo>
                    <a:pt x="7" y="8"/>
                    <a:pt x="19" y="0"/>
                    <a:pt x="35" y="4"/>
                  </a:cubicBezTo>
                  <a:cubicBezTo>
                    <a:pt x="37" y="4"/>
                    <a:pt x="40" y="5"/>
                    <a:pt x="42" y="6"/>
                  </a:cubicBezTo>
                  <a:lnTo>
                    <a:pt x="31" y="55"/>
                  </a:lnTo>
                  <a:close/>
                  <a:moveTo>
                    <a:pt x="25" y="53"/>
                  </a:moveTo>
                  <a:cubicBezTo>
                    <a:pt x="35" y="11"/>
                    <a:pt x="35" y="11"/>
                    <a:pt x="35" y="11"/>
                  </a:cubicBezTo>
                  <a:cubicBezTo>
                    <a:pt x="33" y="11"/>
                    <a:pt x="33" y="11"/>
                    <a:pt x="33" y="11"/>
                  </a:cubicBezTo>
                  <a:cubicBezTo>
                    <a:pt x="21" y="8"/>
                    <a:pt x="13" y="13"/>
                    <a:pt x="10" y="24"/>
                  </a:cubicBezTo>
                  <a:cubicBezTo>
                    <a:pt x="7" y="37"/>
                    <a:pt x="14" y="47"/>
                    <a:pt x="25"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618"/>
            <p:cNvSpPr>
              <a:spLocks/>
            </p:cNvSpPr>
            <p:nvPr userDrawn="1"/>
          </p:nvSpPr>
          <p:spPr bwMode="auto">
            <a:xfrm>
              <a:off x="8924" y="2456"/>
              <a:ext cx="204" cy="190"/>
            </a:xfrm>
            <a:custGeom>
              <a:avLst/>
              <a:gdLst>
                <a:gd name="T0" fmla="*/ 52 w 103"/>
                <a:gd name="T1" fmla="*/ 45 h 97"/>
                <a:gd name="T2" fmla="*/ 60 w 103"/>
                <a:gd name="T3" fmla="*/ 8 h 97"/>
                <a:gd name="T4" fmla="*/ 103 w 103"/>
                <a:gd name="T5" fmla="*/ 22 h 97"/>
                <a:gd name="T6" fmla="*/ 102 w 103"/>
                <a:gd name="T7" fmla="*/ 29 h 97"/>
                <a:gd name="T8" fmla="*/ 84 w 103"/>
                <a:gd name="T9" fmla="*/ 24 h 97"/>
                <a:gd name="T10" fmla="*/ 84 w 103"/>
                <a:gd name="T11" fmla="*/ 24 h 97"/>
                <a:gd name="T12" fmla="*/ 95 w 103"/>
                <a:gd name="T13" fmla="*/ 63 h 97"/>
                <a:gd name="T14" fmla="*/ 47 w 103"/>
                <a:gd name="T15" fmla="*/ 92 h 97"/>
                <a:gd name="T16" fmla="*/ 6 w 103"/>
                <a:gd name="T17" fmla="*/ 31 h 97"/>
                <a:gd name="T18" fmla="*/ 43 w 103"/>
                <a:gd name="T19" fmla="*/ 2 h 97"/>
                <a:gd name="T20" fmla="*/ 43 w 103"/>
                <a:gd name="T21" fmla="*/ 10 h 97"/>
                <a:gd name="T22" fmla="*/ 13 w 103"/>
                <a:gd name="T23" fmla="*/ 33 h 97"/>
                <a:gd name="T24" fmla="*/ 48 w 103"/>
                <a:gd name="T25" fmla="*/ 84 h 97"/>
                <a:gd name="T26" fmla="*/ 89 w 103"/>
                <a:gd name="T27" fmla="*/ 60 h 97"/>
                <a:gd name="T28" fmla="*/ 66 w 103"/>
                <a:gd name="T29" fmla="*/ 17 h 97"/>
                <a:gd name="T30" fmla="*/ 59 w 103"/>
                <a:gd name="T31" fmla="*/ 47 h 97"/>
                <a:gd name="T32" fmla="*/ 52 w 103"/>
                <a:gd name="T33" fmla="*/ 4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97">
                  <a:moveTo>
                    <a:pt x="52" y="45"/>
                  </a:moveTo>
                  <a:cubicBezTo>
                    <a:pt x="60" y="8"/>
                    <a:pt x="60" y="8"/>
                    <a:pt x="60" y="8"/>
                  </a:cubicBezTo>
                  <a:cubicBezTo>
                    <a:pt x="103" y="22"/>
                    <a:pt x="103" y="22"/>
                    <a:pt x="103" y="22"/>
                  </a:cubicBezTo>
                  <a:cubicBezTo>
                    <a:pt x="102" y="29"/>
                    <a:pt x="102" y="29"/>
                    <a:pt x="102" y="29"/>
                  </a:cubicBezTo>
                  <a:cubicBezTo>
                    <a:pt x="84" y="24"/>
                    <a:pt x="84" y="24"/>
                    <a:pt x="84" y="24"/>
                  </a:cubicBezTo>
                  <a:cubicBezTo>
                    <a:pt x="84" y="24"/>
                    <a:pt x="84" y="24"/>
                    <a:pt x="84" y="24"/>
                  </a:cubicBezTo>
                  <a:cubicBezTo>
                    <a:pt x="95" y="33"/>
                    <a:pt x="99" y="48"/>
                    <a:pt x="95" y="63"/>
                  </a:cubicBezTo>
                  <a:cubicBezTo>
                    <a:pt x="90" y="85"/>
                    <a:pt x="71" y="97"/>
                    <a:pt x="47" y="92"/>
                  </a:cubicBezTo>
                  <a:cubicBezTo>
                    <a:pt x="18" y="85"/>
                    <a:pt x="0" y="59"/>
                    <a:pt x="6" y="31"/>
                  </a:cubicBezTo>
                  <a:cubicBezTo>
                    <a:pt x="11" y="12"/>
                    <a:pt x="26" y="0"/>
                    <a:pt x="43" y="2"/>
                  </a:cubicBezTo>
                  <a:cubicBezTo>
                    <a:pt x="43" y="10"/>
                    <a:pt x="43" y="10"/>
                    <a:pt x="43" y="10"/>
                  </a:cubicBezTo>
                  <a:cubicBezTo>
                    <a:pt x="28" y="9"/>
                    <a:pt x="17" y="17"/>
                    <a:pt x="13" y="33"/>
                  </a:cubicBezTo>
                  <a:cubicBezTo>
                    <a:pt x="8" y="57"/>
                    <a:pt x="24" y="78"/>
                    <a:pt x="48" y="84"/>
                  </a:cubicBezTo>
                  <a:cubicBezTo>
                    <a:pt x="69" y="88"/>
                    <a:pt x="84" y="78"/>
                    <a:pt x="89" y="60"/>
                  </a:cubicBezTo>
                  <a:cubicBezTo>
                    <a:pt x="93" y="42"/>
                    <a:pt x="85" y="25"/>
                    <a:pt x="66" y="17"/>
                  </a:cubicBezTo>
                  <a:cubicBezTo>
                    <a:pt x="59" y="47"/>
                    <a:pt x="59" y="47"/>
                    <a:pt x="59" y="47"/>
                  </a:cubicBezTo>
                  <a:lnTo>
                    <a:pt x="52"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619"/>
            <p:cNvSpPr>
              <a:spLocks/>
            </p:cNvSpPr>
            <p:nvPr userDrawn="1"/>
          </p:nvSpPr>
          <p:spPr bwMode="auto">
            <a:xfrm>
              <a:off x="8968" y="2385"/>
              <a:ext cx="174" cy="73"/>
            </a:xfrm>
            <a:custGeom>
              <a:avLst/>
              <a:gdLst>
                <a:gd name="T0" fmla="*/ 0 w 174"/>
                <a:gd name="T1" fmla="*/ 14 h 73"/>
                <a:gd name="T2" fmla="*/ 4 w 174"/>
                <a:gd name="T3" fmla="*/ 0 h 73"/>
                <a:gd name="T4" fmla="*/ 174 w 174"/>
                <a:gd name="T5" fmla="*/ 59 h 73"/>
                <a:gd name="T6" fmla="*/ 170 w 174"/>
                <a:gd name="T7" fmla="*/ 73 h 73"/>
                <a:gd name="T8" fmla="*/ 0 w 174"/>
                <a:gd name="T9" fmla="*/ 14 h 73"/>
              </a:gdLst>
              <a:ahLst/>
              <a:cxnLst>
                <a:cxn ang="0">
                  <a:pos x="T0" y="T1"/>
                </a:cxn>
                <a:cxn ang="0">
                  <a:pos x="T2" y="T3"/>
                </a:cxn>
                <a:cxn ang="0">
                  <a:pos x="T4" y="T5"/>
                </a:cxn>
                <a:cxn ang="0">
                  <a:pos x="T6" y="T7"/>
                </a:cxn>
                <a:cxn ang="0">
                  <a:pos x="T8" y="T9"/>
                </a:cxn>
              </a:cxnLst>
              <a:rect l="0" t="0" r="r" b="b"/>
              <a:pathLst>
                <a:path w="174" h="73">
                  <a:moveTo>
                    <a:pt x="0" y="14"/>
                  </a:moveTo>
                  <a:lnTo>
                    <a:pt x="4" y="0"/>
                  </a:lnTo>
                  <a:lnTo>
                    <a:pt x="174" y="59"/>
                  </a:lnTo>
                  <a:lnTo>
                    <a:pt x="170" y="73"/>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620"/>
            <p:cNvSpPr>
              <a:spLocks noEditPoints="1"/>
            </p:cNvSpPr>
            <p:nvPr userDrawn="1"/>
          </p:nvSpPr>
          <p:spPr bwMode="auto">
            <a:xfrm>
              <a:off x="9039" y="2259"/>
              <a:ext cx="137" cy="138"/>
            </a:xfrm>
            <a:custGeom>
              <a:avLst/>
              <a:gdLst>
                <a:gd name="T0" fmla="*/ 31 w 69"/>
                <a:gd name="T1" fmla="*/ 66 h 70"/>
                <a:gd name="T2" fmla="*/ 4 w 69"/>
                <a:gd name="T3" fmla="*/ 25 h 70"/>
                <a:gd name="T4" fmla="*/ 38 w 69"/>
                <a:gd name="T5" fmla="*/ 4 h 70"/>
                <a:gd name="T6" fmla="*/ 65 w 69"/>
                <a:gd name="T7" fmla="*/ 45 h 70"/>
                <a:gd name="T8" fmla="*/ 31 w 69"/>
                <a:gd name="T9" fmla="*/ 66 h 70"/>
                <a:gd name="T10" fmla="*/ 36 w 69"/>
                <a:gd name="T11" fmla="*/ 12 h 70"/>
                <a:gd name="T12" fmla="*/ 11 w 69"/>
                <a:gd name="T13" fmla="*/ 27 h 70"/>
                <a:gd name="T14" fmla="*/ 33 w 69"/>
                <a:gd name="T15" fmla="*/ 58 h 70"/>
                <a:gd name="T16" fmla="*/ 58 w 69"/>
                <a:gd name="T17" fmla="*/ 43 h 70"/>
                <a:gd name="T18" fmla="*/ 36 w 69"/>
                <a:gd name="T19"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70">
                  <a:moveTo>
                    <a:pt x="31" y="66"/>
                  </a:moveTo>
                  <a:cubicBezTo>
                    <a:pt x="12" y="61"/>
                    <a:pt x="0" y="44"/>
                    <a:pt x="4" y="25"/>
                  </a:cubicBezTo>
                  <a:cubicBezTo>
                    <a:pt x="8" y="9"/>
                    <a:pt x="22" y="0"/>
                    <a:pt x="38" y="4"/>
                  </a:cubicBezTo>
                  <a:cubicBezTo>
                    <a:pt x="57" y="8"/>
                    <a:pt x="69" y="26"/>
                    <a:pt x="65" y="45"/>
                  </a:cubicBezTo>
                  <a:cubicBezTo>
                    <a:pt x="61" y="61"/>
                    <a:pt x="47" y="70"/>
                    <a:pt x="31" y="66"/>
                  </a:cubicBezTo>
                  <a:close/>
                  <a:moveTo>
                    <a:pt x="36" y="12"/>
                  </a:moveTo>
                  <a:cubicBezTo>
                    <a:pt x="23" y="9"/>
                    <a:pt x="13" y="15"/>
                    <a:pt x="11" y="27"/>
                  </a:cubicBezTo>
                  <a:cubicBezTo>
                    <a:pt x="7" y="41"/>
                    <a:pt x="17" y="55"/>
                    <a:pt x="33" y="58"/>
                  </a:cubicBezTo>
                  <a:cubicBezTo>
                    <a:pt x="45" y="61"/>
                    <a:pt x="56" y="55"/>
                    <a:pt x="58" y="43"/>
                  </a:cubicBezTo>
                  <a:cubicBezTo>
                    <a:pt x="62" y="28"/>
                    <a:pt x="52" y="15"/>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621"/>
            <p:cNvSpPr>
              <a:spLocks noEditPoints="1"/>
            </p:cNvSpPr>
            <p:nvPr userDrawn="1"/>
          </p:nvSpPr>
          <p:spPr bwMode="auto">
            <a:xfrm>
              <a:off x="9016" y="2110"/>
              <a:ext cx="196" cy="142"/>
            </a:xfrm>
            <a:custGeom>
              <a:avLst/>
              <a:gdLst>
                <a:gd name="T0" fmla="*/ 67 w 99"/>
                <a:gd name="T1" fmla="*/ 3 h 72"/>
                <a:gd name="T2" fmla="*/ 95 w 99"/>
                <a:gd name="T3" fmla="*/ 43 h 72"/>
                <a:gd name="T4" fmla="*/ 78 w 99"/>
                <a:gd name="T5" fmla="*/ 61 h 72"/>
                <a:gd name="T6" fmla="*/ 78 w 99"/>
                <a:gd name="T7" fmla="*/ 61 h 72"/>
                <a:gd name="T8" fmla="*/ 88 w 99"/>
                <a:gd name="T9" fmla="*/ 65 h 72"/>
                <a:gd name="T10" fmla="*/ 86 w 99"/>
                <a:gd name="T11" fmla="*/ 72 h 72"/>
                <a:gd name="T12" fmla="*/ 0 w 99"/>
                <a:gd name="T13" fmla="*/ 42 h 72"/>
                <a:gd name="T14" fmla="*/ 2 w 99"/>
                <a:gd name="T15" fmla="*/ 35 h 72"/>
                <a:gd name="T16" fmla="*/ 40 w 99"/>
                <a:gd name="T17" fmla="*/ 48 h 72"/>
                <a:gd name="T18" fmla="*/ 40 w 99"/>
                <a:gd name="T19" fmla="*/ 48 h 72"/>
                <a:gd name="T20" fmla="*/ 34 w 99"/>
                <a:gd name="T21" fmla="*/ 23 h 72"/>
                <a:gd name="T22" fmla="*/ 67 w 99"/>
                <a:gd name="T23" fmla="*/ 3 h 72"/>
                <a:gd name="T24" fmla="*/ 66 w 99"/>
                <a:gd name="T25" fmla="*/ 11 h 72"/>
                <a:gd name="T26" fmla="*/ 40 w 99"/>
                <a:gd name="T27" fmla="*/ 26 h 72"/>
                <a:gd name="T28" fmla="*/ 54 w 99"/>
                <a:gd name="T29" fmla="*/ 53 h 72"/>
                <a:gd name="T30" fmla="*/ 65 w 99"/>
                <a:gd name="T31" fmla="*/ 57 h 72"/>
                <a:gd name="T32" fmla="*/ 88 w 99"/>
                <a:gd name="T33" fmla="*/ 42 h 72"/>
                <a:gd name="T34" fmla="*/ 66 w 99"/>
                <a:gd name="T35" fmla="*/ 1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9" h="72">
                  <a:moveTo>
                    <a:pt x="67" y="3"/>
                  </a:moveTo>
                  <a:cubicBezTo>
                    <a:pt x="86" y="8"/>
                    <a:pt x="99" y="25"/>
                    <a:pt x="95" y="43"/>
                  </a:cubicBezTo>
                  <a:cubicBezTo>
                    <a:pt x="92" y="53"/>
                    <a:pt x="86" y="60"/>
                    <a:pt x="78" y="61"/>
                  </a:cubicBezTo>
                  <a:cubicBezTo>
                    <a:pt x="78" y="61"/>
                    <a:pt x="78" y="61"/>
                    <a:pt x="78" y="61"/>
                  </a:cubicBezTo>
                  <a:cubicBezTo>
                    <a:pt x="88" y="65"/>
                    <a:pt x="88" y="65"/>
                    <a:pt x="88" y="65"/>
                  </a:cubicBezTo>
                  <a:cubicBezTo>
                    <a:pt x="86" y="72"/>
                    <a:pt x="86" y="72"/>
                    <a:pt x="86" y="72"/>
                  </a:cubicBezTo>
                  <a:cubicBezTo>
                    <a:pt x="0" y="42"/>
                    <a:pt x="0" y="42"/>
                    <a:pt x="0" y="42"/>
                  </a:cubicBezTo>
                  <a:cubicBezTo>
                    <a:pt x="2" y="35"/>
                    <a:pt x="2" y="35"/>
                    <a:pt x="2" y="35"/>
                  </a:cubicBezTo>
                  <a:cubicBezTo>
                    <a:pt x="40" y="48"/>
                    <a:pt x="40" y="48"/>
                    <a:pt x="40" y="48"/>
                  </a:cubicBezTo>
                  <a:cubicBezTo>
                    <a:pt x="40" y="48"/>
                    <a:pt x="40" y="48"/>
                    <a:pt x="40" y="48"/>
                  </a:cubicBezTo>
                  <a:cubicBezTo>
                    <a:pt x="34" y="41"/>
                    <a:pt x="32" y="32"/>
                    <a:pt x="34" y="23"/>
                  </a:cubicBezTo>
                  <a:cubicBezTo>
                    <a:pt x="38" y="8"/>
                    <a:pt x="51" y="0"/>
                    <a:pt x="67" y="3"/>
                  </a:cubicBezTo>
                  <a:close/>
                  <a:moveTo>
                    <a:pt x="66" y="11"/>
                  </a:moveTo>
                  <a:cubicBezTo>
                    <a:pt x="53" y="8"/>
                    <a:pt x="43" y="14"/>
                    <a:pt x="40" y="26"/>
                  </a:cubicBezTo>
                  <a:cubicBezTo>
                    <a:pt x="38" y="38"/>
                    <a:pt x="43" y="49"/>
                    <a:pt x="54" y="53"/>
                  </a:cubicBezTo>
                  <a:cubicBezTo>
                    <a:pt x="65" y="57"/>
                    <a:pt x="65" y="57"/>
                    <a:pt x="65" y="57"/>
                  </a:cubicBezTo>
                  <a:cubicBezTo>
                    <a:pt x="75" y="60"/>
                    <a:pt x="85" y="54"/>
                    <a:pt x="88" y="42"/>
                  </a:cubicBezTo>
                  <a:cubicBezTo>
                    <a:pt x="91" y="27"/>
                    <a:pt x="81" y="15"/>
                    <a:pt x="6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622"/>
            <p:cNvSpPr>
              <a:spLocks noEditPoints="1"/>
            </p:cNvSpPr>
            <p:nvPr userDrawn="1"/>
          </p:nvSpPr>
          <p:spPr bwMode="auto">
            <a:xfrm>
              <a:off x="9109" y="1957"/>
              <a:ext cx="136" cy="143"/>
            </a:xfrm>
            <a:custGeom>
              <a:avLst/>
              <a:gdLst>
                <a:gd name="T0" fmla="*/ 12 w 69"/>
                <a:gd name="T1" fmla="*/ 0 h 73"/>
                <a:gd name="T2" fmla="*/ 69 w 69"/>
                <a:gd name="T3" fmla="*/ 20 h 73"/>
                <a:gd name="T4" fmla="*/ 68 w 69"/>
                <a:gd name="T5" fmla="*/ 27 h 73"/>
                <a:gd name="T6" fmla="*/ 58 w 69"/>
                <a:gd name="T7" fmla="*/ 24 h 73"/>
                <a:gd name="T8" fmla="*/ 58 w 69"/>
                <a:gd name="T9" fmla="*/ 24 h 73"/>
                <a:gd name="T10" fmla="*/ 64 w 69"/>
                <a:gd name="T11" fmla="*/ 50 h 73"/>
                <a:gd name="T12" fmla="*/ 31 w 69"/>
                <a:gd name="T13" fmla="*/ 69 h 73"/>
                <a:gd name="T14" fmla="*/ 4 w 69"/>
                <a:gd name="T15" fmla="*/ 29 h 73"/>
                <a:gd name="T16" fmla="*/ 20 w 69"/>
                <a:gd name="T17" fmla="*/ 11 h 73"/>
                <a:gd name="T18" fmla="*/ 20 w 69"/>
                <a:gd name="T19" fmla="*/ 11 h 73"/>
                <a:gd name="T20" fmla="*/ 10 w 69"/>
                <a:gd name="T21" fmla="*/ 7 h 73"/>
                <a:gd name="T22" fmla="*/ 12 w 69"/>
                <a:gd name="T23" fmla="*/ 0 h 73"/>
                <a:gd name="T24" fmla="*/ 10 w 69"/>
                <a:gd name="T25" fmla="*/ 30 h 73"/>
                <a:gd name="T26" fmla="*/ 33 w 69"/>
                <a:gd name="T27" fmla="*/ 61 h 73"/>
                <a:gd name="T28" fmla="*/ 58 w 69"/>
                <a:gd name="T29" fmla="*/ 47 h 73"/>
                <a:gd name="T30" fmla="*/ 44 w 69"/>
                <a:gd name="T31" fmla="*/ 19 h 73"/>
                <a:gd name="T32" fmla="*/ 34 w 69"/>
                <a:gd name="T33" fmla="*/ 16 h 73"/>
                <a:gd name="T34" fmla="*/ 10 w 69"/>
                <a:gd name="T35" fmla="*/ 3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73">
                  <a:moveTo>
                    <a:pt x="12" y="0"/>
                  </a:moveTo>
                  <a:cubicBezTo>
                    <a:pt x="69" y="20"/>
                    <a:pt x="69" y="20"/>
                    <a:pt x="69" y="20"/>
                  </a:cubicBezTo>
                  <a:cubicBezTo>
                    <a:pt x="68" y="27"/>
                    <a:pt x="68" y="27"/>
                    <a:pt x="68" y="27"/>
                  </a:cubicBezTo>
                  <a:cubicBezTo>
                    <a:pt x="58" y="24"/>
                    <a:pt x="58" y="24"/>
                    <a:pt x="58" y="24"/>
                  </a:cubicBezTo>
                  <a:cubicBezTo>
                    <a:pt x="58" y="24"/>
                    <a:pt x="58" y="24"/>
                    <a:pt x="58" y="24"/>
                  </a:cubicBezTo>
                  <a:cubicBezTo>
                    <a:pt x="64" y="31"/>
                    <a:pt x="66" y="40"/>
                    <a:pt x="64" y="50"/>
                  </a:cubicBezTo>
                  <a:cubicBezTo>
                    <a:pt x="61" y="65"/>
                    <a:pt x="47" y="73"/>
                    <a:pt x="31" y="69"/>
                  </a:cubicBezTo>
                  <a:cubicBezTo>
                    <a:pt x="12" y="65"/>
                    <a:pt x="0" y="48"/>
                    <a:pt x="4" y="29"/>
                  </a:cubicBezTo>
                  <a:cubicBezTo>
                    <a:pt x="6" y="20"/>
                    <a:pt x="12" y="13"/>
                    <a:pt x="20" y="11"/>
                  </a:cubicBezTo>
                  <a:cubicBezTo>
                    <a:pt x="20" y="11"/>
                    <a:pt x="20" y="11"/>
                    <a:pt x="20" y="11"/>
                  </a:cubicBezTo>
                  <a:cubicBezTo>
                    <a:pt x="10" y="7"/>
                    <a:pt x="10" y="7"/>
                    <a:pt x="10" y="7"/>
                  </a:cubicBezTo>
                  <a:lnTo>
                    <a:pt x="12" y="0"/>
                  </a:lnTo>
                  <a:close/>
                  <a:moveTo>
                    <a:pt x="10" y="30"/>
                  </a:moveTo>
                  <a:cubicBezTo>
                    <a:pt x="7" y="45"/>
                    <a:pt x="17" y="58"/>
                    <a:pt x="33" y="61"/>
                  </a:cubicBezTo>
                  <a:cubicBezTo>
                    <a:pt x="46" y="64"/>
                    <a:pt x="55" y="58"/>
                    <a:pt x="58" y="47"/>
                  </a:cubicBezTo>
                  <a:cubicBezTo>
                    <a:pt x="61" y="35"/>
                    <a:pt x="55" y="23"/>
                    <a:pt x="44" y="19"/>
                  </a:cubicBezTo>
                  <a:cubicBezTo>
                    <a:pt x="34" y="16"/>
                    <a:pt x="34" y="16"/>
                    <a:pt x="34" y="16"/>
                  </a:cubicBezTo>
                  <a:cubicBezTo>
                    <a:pt x="23" y="12"/>
                    <a:pt x="13" y="18"/>
                    <a:pt x="1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623"/>
            <p:cNvSpPr>
              <a:spLocks/>
            </p:cNvSpPr>
            <p:nvPr userDrawn="1"/>
          </p:nvSpPr>
          <p:spPr bwMode="auto">
            <a:xfrm>
              <a:off x="9085" y="1879"/>
              <a:ext cx="174" cy="72"/>
            </a:xfrm>
            <a:custGeom>
              <a:avLst/>
              <a:gdLst>
                <a:gd name="T0" fmla="*/ 0 w 174"/>
                <a:gd name="T1" fmla="*/ 15 h 72"/>
                <a:gd name="T2" fmla="*/ 4 w 174"/>
                <a:gd name="T3" fmla="*/ 0 h 72"/>
                <a:gd name="T4" fmla="*/ 174 w 174"/>
                <a:gd name="T5" fmla="*/ 59 h 72"/>
                <a:gd name="T6" fmla="*/ 172 w 174"/>
                <a:gd name="T7" fmla="*/ 72 h 72"/>
                <a:gd name="T8" fmla="*/ 0 w 174"/>
                <a:gd name="T9" fmla="*/ 15 h 72"/>
              </a:gdLst>
              <a:ahLst/>
              <a:cxnLst>
                <a:cxn ang="0">
                  <a:pos x="T0" y="T1"/>
                </a:cxn>
                <a:cxn ang="0">
                  <a:pos x="T2" y="T3"/>
                </a:cxn>
                <a:cxn ang="0">
                  <a:pos x="T4" y="T5"/>
                </a:cxn>
                <a:cxn ang="0">
                  <a:pos x="T6" y="T7"/>
                </a:cxn>
                <a:cxn ang="0">
                  <a:pos x="T8" y="T9"/>
                </a:cxn>
              </a:cxnLst>
              <a:rect l="0" t="0" r="r" b="b"/>
              <a:pathLst>
                <a:path w="174" h="72">
                  <a:moveTo>
                    <a:pt x="0" y="15"/>
                  </a:moveTo>
                  <a:lnTo>
                    <a:pt x="4" y="0"/>
                  </a:lnTo>
                  <a:lnTo>
                    <a:pt x="174" y="59"/>
                  </a:lnTo>
                  <a:lnTo>
                    <a:pt x="172" y="72"/>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624"/>
            <p:cNvSpPr>
              <a:spLocks/>
            </p:cNvSpPr>
            <p:nvPr userDrawn="1"/>
          </p:nvSpPr>
          <p:spPr bwMode="auto">
            <a:xfrm>
              <a:off x="9210" y="1737"/>
              <a:ext cx="29" cy="79"/>
            </a:xfrm>
            <a:custGeom>
              <a:avLst/>
              <a:gdLst>
                <a:gd name="T0" fmla="*/ 0 w 29"/>
                <a:gd name="T1" fmla="*/ 75 h 79"/>
                <a:gd name="T2" fmla="*/ 17 w 29"/>
                <a:gd name="T3" fmla="*/ 0 h 79"/>
                <a:gd name="T4" fmla="*/ 29 w 29"/>
                <a:gd name="T5" fmla="*/ 4 h 79"/>
                <a:gd name="T6" fmla="*/ 12 w 29"/>
                <a:gd name="T7" fmla="*/ 79 h 79"/>
                <a:gd name="T8" fmla="*/ 0 w 29"/>
                <a:gd name="T9" fmla="*/ 75 h 79"/>
              </a:gdLst>
              <a:ahLst/>
              <a:cxnLst>
                <a:cxn ang="0">
                  <a:pos x="T0" y="T1"/>
                </a:cxn>
                <a:cxn ang="0">
                  <a:pos x="T2" y="T3"/>
                </a:cxn>
                <a:cxn ang="0">
                  <a:pos x="T4" y="T5"/>
                </a:cxn>
                <a:cxn ang="0">
                  <a:pos x="T6" y="T7"/>
                </a:cxn>
                <a:cxn ang="0">
                  <a:pos x="T8" y="T9"/>
                </a:cxn>
              </a:cxnLst>
              <a:rect l="0" t="0" r="r" b="b"/>
              <a:pathLst>
                <a:path w="29" h="79">
                  <a:moveTo>
                    <a:pt x="0" y="75"/>
                  </a:moveTo>
                  <a:lnTo>
                    <a:pt x="17" y="0"/>
                  </a:lnTo>
                  <a:lnTo>
                    <a:pt x="29" y="4"/>
                  </a:lnTo>
                  <a:lnTo>
                    <a:pt x="12" y="79"/>
                  </a:lnTo>
                  <a:lnTo>
                    <a:pt x="0"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625"/>
            <p:cNvSpPr>
              <a:spLocks noEditPoints="1"/>
            </p:cNvSpPr>
            <p:nvPr userDrawn="1"/>
          </p:nvSpPr>
          <p:spPr bwMode="auto">
            <a:xfrm>
              <a:off x="9154" y="1496"/>
              <a:ext cx="194" cy="161"/>
            </a:xfrm>
            <a:custGeom>
              <a:avLst/>
              <a:gdLst>
                <a:gd name="T0" fmla="*/ 76 w 98"/>
                <a:gd name="T1" fmla="*/ 13 h 82"/>
                <a:gd name="T2" fmla="*/ 94 w 98"/>
                <a:gd name="T3" fmla="*/ 50 h 82"/>
                <a:gd name="T4" fmla="*/ 86 w 98"/>
                <a:gd name="T5" fmla="*/ 82 h 82"/>
                <a:gd name="T6" fmla="*/ 0 w 98"/>
                <a:gd name="T7" fmla="*/ 52 h 82"/>
                <a:gd name="T8" fmla="*/ 6 w 98"/>
                <a:gd name="T9" fmla="*/ 25 h 82"/>
                <a:gd name="T10" fmla="*/ 35 w 98"/>
                <a:gd name="T11" fmla="*/ 3 h 82"/>
                <a:gd name="T12" fmla="*/ 55 w 98"/>
                <a:gd name="T13" fmla="*/ 24 h 82"/>
                <a:gd name="T14" fmla="*/ 55 w 98"/>
                <a:gd name="T15" fmla="*/ 24 h 82"/>
                <a:gd name="T16" fmla="*/ 76 w 98"/>
                <a:gd name="T17" fmla="*/ 13 h 82"/>
                <a:gd name="T18" fmla="*/ 13 w 98"/>
                <a:gd name="T19" fmla="*/ 26 h 82"/>
                <a:gd name="T20" fmla="*/ 8 w 98"/>
                <a:gd name="T21" fmla="*/ 47 h 82"/>
                <a:gd name="T22" fmla="*/ 44 w 98"/>
                <a:gd name="T23" fmla="*/ 59 h 82"/>
                <a:gd name="T24" fmla="*/ 49 w 98"/>
                <a:gd name="T25" fmla="*/ 39 h 82"/>
                <a:gd name="T26" fmla="*/ 33 w 98"/>
                <a:gd name="T27" fmla="*/ 11 h 82"/>
                <a:gd name="T28" fmla="*/ 13 w 98"/>
                <a:gd name="T29" fmla="*/ 26 h 82"/>
                <a:gd name="T30" fmla="*/ 74 w 98"/>
                <a:gd name="T31" fmla="*/ 21 h 82"/>
                <a:gd name="T32" fmla="*/ 56 w 98"/>
                <a:gd name="T33" fmla="*/ 37 h 82"/>
                <a:gd name="T34" fmla="*/ 50 w 98"/>
                <a:gd name="T35" fmla="*/ 61 h 82"/>
                <a:gd name="T36" fmla="*/ 82 w 98"/>
                <a:gd name="T37" fmla="*/ 72 h 82"/>
                <a:gd name="T38" fmla="*/ 87 w 98"/>
                <a:gd name="T39" fmla="*/ 47 h 82"/>
                <a:gd name="T40" fmla="*/ 74 w 98"/>
                <a:gd name="T41" fmla="*/ 2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82">
                  <a:moveTo>
                    <a:pt x="76" y="13"/>
                  </a:moveTo>
                  <a:cubicBezTo>
                    <a:pt x="92" y="17"/>
                    <a:pt x="98" y="31"/>
                    <a:pt x="94" y="50"/>
                  </a:cubicBezTo>
                  <a:cubicBezTo>
                    <a:pt x="86" y="82"/>
                    <a:pt x="86" y="82"/>
                    <a:pt x="86" y="82"/>
                  </a:cubicBezTo>
                  <a:cubicBezTo>
                    <a:pt x="0" y="52"/>
                    <a:pt x="0" y="52"/>
                    <a:pt x="0" y="52"/>
                  </a:cubicBezTo>
                  <a:cubicBezTo>
                    <a:pt x="6" y="25"/>
                    <a:pt x="6" y="25"/>
                    <a:pt x="6" y="25"/>
                  </a:cubicBezTo>
                  <a:cubicBezTo>
                    <a:pt x="10" y="7"/>
                    <a:pt x="21" y="0"/>
                    <a:pt x="35" y="3"/>
                  </a:cubicBezTo>
                  <a:cubicBezTo>
                    <a:pt x="46" y="6"/>
                    <a:pt x="53" y="12"/>
                    <a:pt x="55" y="24"/>
                  </a:cubicBezTo>
                  <a:cubicBezTo>
                    <a:pt x="55" y="24"/>
                    <a:pt x="55" y="24"/>
                    <a:pt x="55" y="24"/>
                  </a:cubicBezTo>
                  <a:cubicBezTo>
                    <a:pt x="59" y="15"/>
                    <a:pt x="67" y="11"/>
                    <a:pt x="76" y="13"/>
                  </a:cubicBezTo>
                  <a:close/>
                  <a:moveTo>
                    <a:pt x="13" y="26"/>
                  </a:moveTo>
                  <a:cubicBezTo>
                    <a:pt x="8" y="47"/>
                    <a:pt x="8" y="47"/>
                    <a:pt x="8" y="47"/>
                  </a:cubicBezTo>
                  <a:cubicBezTo>
                    <a:pt x="44" y="59"/>
                    <a:pt x="44" y="59"/>
                    <a:pt x="44" y="59"/>
                  </a:cubicBezTo>
                  <a:cubicBezTo>
                    <a:pt x="49" y="39"/>
                    <a:pt x="49" y="39"/>
                    <a:pt x="49" y="39"/>
                  </a:cubicBezTo>
                  <a:cubicBezTo>
                    <a:pt x="52" y="24"/>
                    <a:pt x="48" y="14"/>
                    <a:pt x="33" y="11"/>
                  </a:cubicBezTo>
                  <a:cubicBezTo>
                    <a:pt x="23" y="8"/>
                    <a:pt x="16" y="14"/>
                    <a:pt x="13" y="26"/>
                  </a:cubicBezTo>
                  <a:close/>
                  <a:moveTo>
                    <a:pt x="74" y="21"/>
                  </a:moveTo>
                  <a:cubicBezTo>
                    <a:pt x="65" y="19"/>
                    <a:pt x="59" y="24"/>
                    <a:pt x="56" y="37"/>
                  </a:cubicBezTo>
                  <a:cubicBezTo>
                    <a:pt x="50" y="61"/>
                    <a:pt x="50" y="61"/>
                    <a:pt x="50" y="61"/>
                  </a:cubicBezTo>
                  <a:cubicBezTo>
                    <a:pt x="82" y="72"/>
                    <a:pt x="82" y="72"/>
                    <a:pt x="82" y="72"/>
                  </a:cubicBezTo>
                  <a:cubicBezTo>
                    <a:pt x="87" y="47"/>
                    <a:pt x="87" y="47"/>
                    <a:pt x="87" y="47"/>
                  </a:cubicBezTo>
                  <a:cubicBezTo>
                    <a:pt x="90" y="34"/>
                    <a:pt x="86" y="24"/>
                    <a:pt x="74"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626"/>
            <p:cNvSpPr>
              <a:spLocks noEditPoints="1"/>
            </p:cNvSpPr>
            <p:nvPr userDrawn="1"/>
          </p:nvSpPr>
          <p:spPr bwMode="auto">
            <a:xfrm>
              <a:off x="9249" y="1366"/>
              <a:ext cx="133" cy="132"/>
            </a:xfrm>
            <a:custGeom>
              <a:avLst/>
              <a:gdLst>
                <a:gd name="T0" fmla="*/ 31 w 67"/>
                <a:gd name="T1" fmla="*/ 55 h 67"/>
                <a:gd name="T2" fmla="*/ 33 w 67"/>
                <a:gd name="T3" fmla="*/ 56 h 67"/>
                <a:gd name="T4" fmla="*/ 58 w 67"/>
                <a:gd name="T5" fmla="*/ 41 h 67"/>
                <a:gd name="T6" fmla="*/ 51 w 67"/>
                <a:gd name="T7" fmla="*/ 17 h 67"/>
                <a:gd name="T8" fmla="*/ 55 w 67"/>
                <a:gd name="T9" fmla="*/ 11 h 67"/>
                <a:gd name="T10" fmla="*/ 64 w 67"/>
                <a:gd name="T11" fmla="*/ 43 h 67"/>
                <a:gd name="T12" fmla="*/ 32 w 67"/>
                <a:gd name="T13" fmla="*/ 63 h 67"/>
                <a:gd name="T14" fmla="*/ 4 w 67"/>
                <a:gd name="T15" fmla="*/ 22 h 67"/>
                <a:gd name="T16" fmla="*/ 35 w 67"/>
                <a:gd name="T17" fmla="*/ 3 h 67"/>
                <a:gd name="T18" fmla="*/ 42 w 67"/>
                <a:gd name="T19" fmla="*/ 6 h 67"/>
                <a:gd name="T20" fmla="*/ 31 w 67"/>
                <a:gd name="T21" fmla="*/ 55 h 67"/>
                <a:gd name="T22" fmla="*/ 25 w 67"/>
                <a:gd name="T23" fmla="*/ 53 h 67"/>
                <a:gd name="T24" fmla="*/ 34 w 67"/>
                <a:gd name="T25" fmla="*/ 11 h 67"/>
                <a:gd name="T26" fmla="*/ 33 w 67"/>
                <a:gd name="T27" fmla="*/ 11 h 67"/>
                <a:gd name="T28" fmla="*/ 10 w 67"/>
                <a:gd name="T29" fmla="*/ 24 h 67"/>
                <a:gd name="T30" fmla="*/ 25 w 67"/>
                <a:gd name="T31" fmla="*/ 5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67">
                  <a:moveTo>
                    <a:pt x="31" y="55"/>
                  </a:moveTo>
                  <a:cubicBezTo>
                    <a:pt x="31" y="55"/>
                    <a:pt x="32" y="55"/>
                    <a:pt x="33" y="56"/>
                  </a:cubicBezTo>
                  <a:cubicBezTo>
                    <a:pt x="46" y="59"/>
                    <a:pt x="55" y="52"/>
                    <a:pt x="58" y="41"/>
                  </a:cubicBezTo>
                  <a:cubicBezTo>
                    <a:pt x="60" y="32"/>
                    <a:pt x="58" y="23"/>
                    <a:pt x="51" y="17"/>
                  </a:cubicBezTo>
                  <a:cubicBezTo>
                    <a:pt x="55" y="11"/>
                    <a:pt x="55" y="11"/>
                    <a:pt x="55" y="11"/>
                  </a:cubicBezTo>
                  <a:cubicBezTo>
                    <a:pt x="63" y="18"/>
                    <a:pt x="67" y="31"/>
                    <a:pt x="64" y="43"/>
                  </a:cubicBezTo>
                  <a:cubicBezTo>
                    <a:pt x="61" y="58"/>
                    <a:pt x="48" y="67"/>
                    <a:pt x="32" y="63"/>
                  </a:cubicBezTo>
                  <a:cubicBezTo>
                    <a:pt x="12" y="59"/>
                    <a:pt x="0" y="41"/>
                    <a:pt x="4" y="22"/>
                  </a:cubicBezTo>
                  <a:cubicBezTo>
                    <a:pt x="7" y="8"/>
                    <a:pt x="19" y="0"/>
                    <a:pt x="35" y="3"/>
                  </a:cubicBezTo>
                  <a:cubicBezTo>
                    <a:pt x="37" y="4"/>
                    <a:pt x="40" y="5"/>
                    <a:pt x="42" y="6"/>
                  </a:cubicBezTo>
                  <a:lnTo>
                    <a:pt x="31" y="55"/>
                  </a:lnTo>
                  <a:close/>
                  <a:moveTo>
                    <a:pt x="25" y="53"/>
                  </a:moveTo>
                  <a:cubicBezTo>
                    <a:pt x="34" y="11"/>
                    <a:pt x="34" y="11"/>
                    <a:pt x="34" y="11"/>
                  </a:cubicBezTo>
                  <a:cubicBezTo>
                    <a:pt x="33" y="11"/>
                    <a:pt x="33" y="11"/>
                    <a:pt x="33" y="11"/>
                  </a:cubicBezTo>
                  <a:cubicBezTo>
                    <a:pt x="21" y="8"/>
                    <a:pt x="12" y="13"/>
                    <a:pt x="10" y="24"/>
                  </a:cubicBezTo>
                  <a:cubicBezTo>
                    <a:pt x="7" y="37"/>
                    <a:pt x="14" y="47"/>
                    <a:pt x="25"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627"/>
            <p:cNvSpPr>
              <a:spLocks/>
            </p:cNvSpPr>
            <p:nvPr userDrawn="1"/>
          </p:nvSpPr>
          <p:spPr bwMode="auto">
            <a:xfrm>
              <a:off x="9239" y="1219"/>
              <a:ext cx="175" cy="73"/>
            </a:xfrm>
            <a:custGeom>
              <a:avLst/>
              <a:gdLst>
                <a:gd name="T0" fmla="*/ 0 w 175"/>
                <a:gd name="T1" fmla="*/ 14 h 73"/>
                <a:gd name="T2" fmla="*/ 4 w 175"/>
                <a:gd name="T3" fmla="*/ 0 h 73"/>
                <a:gd name="T4" fmla="*/ 175 w 175"/>
                <a:gd name="T5" fmla="*/ 57 h 73"/>
                <a:gd name="T6" fmla="*/ 171 w 175"/>
                <a:gd name="T7" fmla="*/ 73 h 73"/>
                <a:gd name="T8" fmla="*/ 0 w 175"/>
                <a:gd name="T9" fmla="*/ 14 h 73"/>
              </a:gdLst>
              <a:ahLst/>
              <a:cxnLst>
                <a:cxn ang="0">
                  <a:pos x="T0" y="T1"/>
                </a:cxn>
                <a:cxn ang="0">
                  <a:pos x="T2" y="T3"/>
                </a:cxn>
                <a:cxn ang="0">
                  <a:pos x="T4" y="T5"/>
                </a:cxn>
                <a:cxn ang="0">
                  <a:pos x="T6" y="T7"/>
                </a:cxn>
                <a:cxn ang="0">
                  <a:pos x="T8" y="T9"/>
                </a:cxn>
              </a:cxnLst>
              <a:rect l="0" t="0" r="r" b="b"/>
              <a:pathLst>
                <a:path w="175" h="73">
                  <a:moveTo>
                    <a:pt x="0" y="14"/>
                  </a:moveTo>
                  <a:lnTo>
                    <a:pt x="4" y="0"/>
                  </a:lnTo>
                  <a:lnTo>
                    <a:pt x="175" y="57"/>
                  </a:lnTo>
                  <a:lnTo>
                    <a:pt x="171" y="73"/>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628"/>
            <p:cNvSpPr>
              <a:spLocks/>
            </p:cNvSpPr>
            <p:nvPr userDrawn="1"/>
          </p:nvSpPr>
          <p:spPr bwMode="auto">
            <a:xfrm>
              <a:off x="9313" y="1097"/>
              <a:ext cx="134" cy="130"/>
            </a:xfrm>
            <a:custGeom>
              <a:avLst/>
              <a:gdLst>
                <a:gd name="T0" fmla="*/ 29 w 68"/>
                <a:gd name="T1" fmla="*/ 3 h 66"/>
                <a:gd name="T2" fmla="*/ 33 w 68"/>
                <a:gd name="T3" fmla="*/ 4 h 66"/>
                <a:gd name="T4" fmla="*/ 68 w 68"/>
                <a:gd name="T5" fmla="*/ 16 h 66"/>
                <a:gd name="T6" fmla="*/ 67 w 68"/>
                <a:gd name="T7" fmla="*/ 24 h 66"/>
                <a:gd name="T8" fmla="*/ 33 w 68"/>
                <a:gd name="T9" fmla="*/ 12 h 66"/>
                <a:gd name="T10" fmla="*/ 29 w 68"/>
                <a:gd name="T11" fmla="*/ 11 h 66"/>
                <a:gd name="T12" fmla="*/ 11 w 68"/>
                <a:gd name="T13" fmla="*/ 21 h 66"/>
                <a:gd name="T14" fmla="*/ 27 w 68"/>
                <a:gd name="T15" fmla="*/ 48 h 66"/>
                <a:gd name="T16" fmla="*/ 59 w 68"/>
                <a:gd name="T17" fmla="*/ 59 h 66"/>
                <a:gd name="T18" fmla="*/ 57 w 68"/>
                <a:gd name="T19" fmla="*/ 66 h 66"/>
                <a:gd name="T20" fmla="*/ 0 w 68"/>
                <a:gd name="T21" fmla="*/ 46 h 66"/>
                <a:gd name="T22" fmla="*/ 1 w 68"/>
                <a:gd name="T23" fmla="*/ 40 h 66"/>
                <a:gd name="T24" fmla="*/ 11 w 68"/>
                <a:gd name="T25" fmla="*/ 42 h 66"/>
                <a:gd name="T26" fmla="*/ 11 w 68"/>
                <a:gd name="T27" fmla="*/ 42 h 66"/>
                <a:gd name="T28" fmla="*/ 5 w 68"/>
                <a:gd name="T29" fmla="*/ 17 h 66"/>
                <a:gd name="T30" fmla="*/ 29 w 68"/>
                <a:gd name="T31" fmla="*/ 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66">
                  <a:moveTo>
                    <a:pt x="29" y="3"/>
                  </a:moveTo>
                  <a:cubicBezTo>
                    <a:pt x="30" y="3"/>
                    <a:pt x="31" y="4"/>
                    <a:pt x="33" y="4"/>
                  </a:cubicBezTo>
                  <a:cubicBezTo>
                    <a:pt x="68" y="16"/>
                    <a:pt x="68" y="16"/>
                    <a:pt x="68" y="16"/>
                  </a:cubicBezTo>
                  <a:cubicBezTo>
                    <a:pt x="67" y="24"/>
                    <a:pt x="67" y="24"/>
                    <a:pt x="67" y="24"/>
                  </a:cubicBezTo>
                  <a:cubicBezTo>
                    <a:pt x="33" y="12"/>
                    <a:pt x="33" y="12"/>
                    <a:pt x="33" y="12"/>
                  </a:cubicBezTo>
                  <a:cubicBezTo>
                    <a:pt x="32" y="12"/>
                    <a:pt x="30" y="11"/>
                    <a:pt x="29" y="11"/>
                  </a:cubicBezTo>
                  <a:cubicBezTo>
                    <a:pt x="18" y="8"/>
                    <a:pt x="13" y="12"/>
                    <a:pt x="11" y="21"/>
                  </a:cubicBezTo>
                  <a:cubicBezTo>
                    <a:pt x="8" y="33"/>
                    <a:pt x="13" y="43"/>
                    <a:pt x="27" y="48"/>
                  </a:cubicBezTo>
                  <a:cubicBezTo>
                    <a:pt x="59" y="59"/>
                    <a:pt x="59" y="59"/>
                    <a:pt x="59" y="59"/>
                  </a:cubicBezTo>
                  <a:cubicBezTo>
                    <a:pt x="57" y="66"/>
                    <a:pt x="57" y="66"/>
                    <a:pt x="57" y="66"/>
                  </a:cubicBezTo>
                  <a:cubicBezTo>
                    <a:pt x="0" y="46"/>
                    <a:pt x="0" y="46"/>
                    <a:pt x="0" y="46"/>
                  </a:cubicBezTo>
                  <a:cubicBezTo>
                    <a:pt x="1" y="40"/>
                    <a:pt x="1" y="40"/>
                    <a:pt x="1" y="40"/>
                  </a:cubicBezTo>
                  <a:cubicBezTo>
                    <a:pt x="11" y="42"/>
                    <a:pt x="11" y="42"/>
                    <a:pt x="11" y="42"/>
                  </a:cubicBezTo>
                  <a:cubicBezTo>
                    <a:pt x="11" y="42"/>
                    <a:pt x="11" y="42"/>
                    <a:pt x="11" y="42"/>
                  </a:cubicBezTo>
                  <a:cubicBezTo>
                    <a:pt x="5" y="36"/>
                    <a:pt x="2" y="27"/>
                    <a:pt x="5" y="17"/>
                  </a:cubicBezTo>
                  <a:cubicBezTo>
                    <a:pt x="7" y="6"/>
                    <a:pt x="16" y="0"/>
                    <a:pt x="2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629"/>
            <p:cNvSpPr>
              <a:spLocks/>
            </p:cNvSpPr>
            <p:nvPr userDrawn="1"/>
          </p:nvSpPr>
          <p:spPr bwMode="auto">
            <a:xfrm>
              <a:off x="9344" y="956"/>
              <a:ext cx="137" cy="130"/>
            </a:xfrm>
            <a:custGeom>
              <a:avLst/>
              <a:gdLst>
                <a:gd name="T0" fmla="*/ 29 w 69"/>
                <a:gd name="T1" fmla="*/ 3 h 66"/>
                <a:gd name="T2" fmla="*/ 33 w 69"/>
                <a:gd name="T3" fmla="*/ 4 h 66"/>
                <a:gd name="T4" fmla="*/ 69 w 69"/>
                <a:gd name="T5" fmla="*/ 16 h 66"/>
                <a:gd name="T6" fmla="*/ 67 w 69"/>
                <a:gd name="T7" fmla="*/ 23 h 66"/>
                <a:gd name="T8" fmla="*/ 34 w 69"/>
                <a:gd name="T9" fmla="*/ 12 h 66"/>
                <a:gd name="T10" fmla="*/ 29 w 69"/>
                <a:gd name="T11" fmla="*/ 11 h 66"/>
                <a:gd name="T12" fmla="*/ 11 w 69"/>
                <a:gd name="T13" fmla="*/ 21 h 66"/>
                <a:gd name="T14" fmla="*/ 27 w 69"/>
                <a:gd name="T15" fmla="*/ 47 h 66"/>
                <a:gd name="T16" fmla="*/ 59 w 69"/>
                <a:gd name="T17" fmla="*/ 59 h 66"/>
                <a:gd name="T18" fmla="*/ 57 w 69"/>
                <a:gd name="T19" fmla="*/ 66 h 66"/>
                <a:gd name="T20" fmla="*/ 0 w 69"/>
                <a:gd name="T21" fmla="*/ 46 h 66"/>
                <a:gd name="T22" fmla="*/ 2 w 69"/>
                <a:gd name="T23" fmla="*/ 39 h 66"/>
                <a:gd name="T24" fmla="*/ 12 w 69"/>
                <a:gd name="T25" fmla="*/ 42 h 66"/>
                <a:gd name="T26" fmla="*/ 12 w 69"/>
                <a:gd name="T27" fmla="*/ 42 h 66"/>
                <a:gd name="T28" fmla="*/ 5 w 69"/>
                <a:gd name="T29" fmla="*/ 17 h 66"/>
                <a:gd name="T30" fmla="*/ 29 w 69"/>
                <a:gd name="T31" fmla="*/ 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66">
                  <a:moveTo>
                    <a:pt x="29" y="3"/>
                  </a:moveTo>
                  <a:cubicBezTo>
                    <a:pt x="31" y="3"/>
                    <a:pt x="32" y="3"/>
                    <a:pt x="33" y="4"/>
                  </a:cubicBezTo>
                  <a:cubicBezTo>
                    <a:pt x="69" y="16"/>
                    <a:pt x="69" y="16"/>
                    <a:pt x="69" y="16"/>
                  </a:cubicBezTo>
                  <a:cubicBezTo>
                    <a:pt x="67" y="23"/>
                    <a:pt x="67" y="23"/>
                    <a:pt x="67" y="23"/>
                  </a:cubicBezTo>
                  <a:cubicBezTo>
                    <a:pt x="34" y="12"/>
                    <a:pt x="34" y="12"/>
                    <a:pt x="34" y="12"/>
                  </a:cubicBezTo>
                  <a:cubicBezTo>
                    <a:pt x="32" y="12"/>
                    <a:pt x="31" y="11"/>
                    <a:pt x="29" y="11"/>
                  </a:cubicBezTo>
                  <a:cubicBezTo>
                    <a:pt x="19" y="8"/>
                    <a:pt x="13" y="12"/>
                    <a:pt x="11" y="21"/>
                  </a:cubicBezTo>
                  <a:cubicBezTo>
                    <a:pt x="9" y="33"/>
                    <a:pt x="14" y="43"/>
                    <a:pt x="27" y="47"/>
                  </a:cubicBezTo>
                  <a:cubicBezTo>
                    <a:pt x="59" y="59"/>
                    <a:pt x="59" y="59"/>
                    <a:pt x="59" y="59"/>
                  </a:cubicBezTo>
                  <a:cubicBezTo>
                    <a:pt x="57" y="66"/>
                    <a:pt x="57" y="66"/>
                    <a:pt x="57" y="66"/>
                  </a:cubicBezTo>
                  <a:cubicBezTo>
                    <a:pt x="0" y="46"/>
                    <a:pt x="0" y="46"/>
                    <a:pt x="0" y="46"/>
                  </a:cubicBezTo>
                  <a:cubicBezTo>
                    <a:pt x="2" y="39"/>
                    <a:pt x="2" y="39"/>
                    <a:pt x="2" y="39"/>
                  </a:cubicBezTo>
                  <a:cubicBezTo>
                    <a:pt x="12" y="42"/>
                    <a:pt x="12" y="42"/>
                    <a:pt x="12" y="42"/>
                  </a:cubicBezTo>
                  <a:cubicBezTo>
                    <a:pt x="12" y="42"/>
                    <a:pt x="12" y="42"/>
                    <a:pt x="12" y="42"/>
                  </a:cubicBezTo>
                  <a:cubicBezTo>
                    <a:pt x="6" y="36"/>
                    <a:pt x="3" y="26"/>
                    <a:pt x="5" y="17"/>
                  </a:cubicBezTo>
                  <a:cubicBezTo>
                    <a:pt x="8" y="6"/>
                    <a:pt x="17" y="0"/>
                    <a:pt x="2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630"/>
            <p:cNvSpPr>
              <a:spLocks noEditPoints="1"/>
            </p:cNvSpPr>
            <p:nvPr userDrawn="1"/>
          </p:nvSpPr>
          <p:spPr bwMode="auto">
            <a:xfrm>
              <a:off x="9378" y="805"/>
              <a:ext cx="137" cy="137"/>
            </a:xfrm>
            <a:custGeom>
              <a:avLst/>
              <a:gdLst>
                <a:gd name="T0" fmla="*/ 31 w 69"/>
                <a:gd name="T1" fmla="*/ 66 h 70"/>
                <a:gd name="T2" fmla="*/ 4 w 69"/>
                <a:gd name="T3" fmla="*/ 25 h 70"/>
                <a:gd name="T4" fmla="*/ 38 w 69"/>
                <a:gd name="T5" fmla="*/ 4 h 70"/>
                <a:gd name="T6" fmla="*/ 65 w 69"/>
                <a:gd name="T7" fmla="*/ 45 h 70"/>
                <a:gd name="T8" fmla="*/ 31 w 69"/>
                <a:gd name="T9" fmla="*/ 66 h 70"/>
                <a:gd name="T10" fmla="*/ 36 w 69"/>
                <a:gd name="T11" fmla="*/ 12 h 70"/>
                <a:gd name="T12" fmla="*/ 11 w 69"/>
                <a:gd name="T13" fmla="*/ 27 h 70"/>
                <a:gd name="T14" fmla="*/ 33 w 69"/>
                <a:gd name="T15" fmla="*/ 59 h 70"/>
                <a:gd name="T16" fmla="*/ 58 w 69"/>
                <a:gd name="T17" fmla="*/ 43 h 70"/>
                <a:gd name="T18" fmla="*/ 36 w 69"/>
                <a:gd name="T19"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70">
                  <a:moveTo>
                    <a:pt x="31" y="66"/>
                  </a:moveTo>
                  <a:cubicBezTo>
                    <a:pt x="12" y="62"/>
                    <a:pt x="0" y="44"/>
                    <a:pt x="4" y="25"/>
                  </a:cubicBezTo>
                  <a:cubicBezTo>
                    <a:pt x="8" y="9"/>
                    <a:pt x="22" y="0"/>
                    <a:pt x="38" y="4"/>
                  </a:cubicBezTo>
                  <a:cubicBezTo>
                    <a:pt x="57" y="8"/>
                    <a:pt x="69" y="26"/>
                    <a:pt x="65" y="45"/>
                  </a:cubicBezTo>
                  <a:cubicBezTo>
                    <a:pt x="61" y="61"/>
                    <a:pt x="47" y="70"/>
                    <a:pt x="31" y="66"/>
                  </a:cubicBezTo>
                  <a:close/>
                  <a:moveTo>
                    <a:pt x="36" y="12"/>
                  </a:moveTo>
                  <a:cubicBezTo>
                    <a:pt x="23" y="9"/>
                    <a:pt x="13" y="15"/>
                    <a:pt x="11" y="27"/>
                  </a:cubicBezTo>
                  <a:cubicBezTo>
                    <a:pt x="7" y="42"/>
                    <a:pt x="17" y="55"/>
                    <a:pt x="33" y="59"/>
                  </a:cubicBezTo>
                  <a:cubicBezTo>
                    <a:pt x="45" y="61"/>
                    <a:pt x="56" y="55"/>
                    <a:pt x="58" y="43"/>
                  </a:cubicBezTo>
                  <a:cubicBezTo>
                    <a:pt x="62" y="29"/>
                    <a:pt x="52" y="15"/>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631"/>
            <p:cNvSpPr>
              <a:spLocks/>
            </p:cNvSpPr>
            <p:nvPr userDrawn="1"/>
          </p:nvSpPr>
          <p:spPr bwMode="auto">
            <a:xfrm>
              <a:off x="9408" y="664"/>
              <a:ext cx="128" cy="111"/>
            </a:xfrm>
            <a:custGeom>
              <a:avLst/>
              <a:gdLst>
                <a:gd name="T0" fmla="*/ 0 w 128"/>
                <a:gd name="T1" fmla="*/ 111 h 111"/>
                <a:gd name="T2" fmla="*/ 4 w 128"/>
                <a:gd name="T3" fmla="*/ 98 h 111"/>
                <a:gd name="T4" fmla="*/ 109 w 128"/>
                <a:gd name="T5" fmla="*/ 88 h 111"/>
                <a:gd name="T6" fmla="*/ 109 w 128"/>
                <a:gd name="T7" fmla="*/ 88 h 111"/>
                <a:gd name="T8" fmla="*/ 22 w 128"/>
                <a:gd name="T9" fmla="*/ 15 h 111"/>
                <a:gd name="T10" fmla="*/ 25 w 128"/>
                <a:gd name="T11" fmla="*/ 0 h 111"/>
                <a:gd name="T12" fmla="*/ 128 w 128"/>
                <a:gd name="T13" fmla="*/ 88 h 111"/>
                <a:gd name="T14" fmla="*/ 125 w 128"/>
                <a:gd name="T15" fmla="*/ 102 h 111"/>
                <a:gd name="T16" fmla="*/ 0 w 128"/>
                <a:gd name="T17"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11">
                  <a:moveTo>
                    <a:pt x="0" y="111"/>
                  </a:moveTo>
                  <a:lnTo>
                    <a:pt x="4" y="98"/>
                  </a:lnTo>
                  <a:lnTo>
                    <a:pt x="109" y="88"/>
                  </a:lnTo>
                  <a:lnTo>
                    <a:pt x="109" y="88"/>
                  </a:lnTo>
                  <a:lnTo>
                    <a:pt x="22" y="15"/>
                  </a:lnTo>
                  <a:lnTo>
                    <a:pt x="25" y="0"/>
                  </a:lnTo>
                  <a:lnTo>
                    <a:pt x="128" y="88"/>
                  </a:lnTo>
                  <a:lnTo>
                    <a:pt x="125" y="102"/>
                  </a:lnTo>
                  <a:lnTo>
                    <a:pt x="0"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632"/>
            <p:cNvSpPr>
              <a:spLocks noEditPoints="1"/>
            </p:cNvSpPr>
            <p:nvPr userDrawn="1"/>
          </p:nvSpPr>
          <p:spPr bwMode="auto">
            <a:xfrm>
              <a:off x="9439" y="530"/>
              <a:ext cx="139" cy="141"/>
            </a:xfrm>
            <a:custGeom>
              <a:avLst/>
              <a:gdLst>
                <a:gd name="T0" fmla="*/ 13 w 70"/>
                <a:gd name="T1" fmla="*/ 0 h 72"/>
                <a:gd name="T2" fmla="*/ 70 w 70"/>
                <a:gd name="T3" fmla="*/ 20 h 72"/>
                <a:gd name="T4" fmla="*/ 69 w 70"/>
                <a:gd name="T5" fmla="*/ 27 h 72"/>
                <a:gd name="T6" fmla="*/ 59 w 70"/>
                <a:gd name="T7" fmla="*/ 24 h 72"/>
                <a:gd name="T8" fmla="*/ 59 w 70"/>
                <a:gd name="T9" fmla="*/ 24 h 72"/>
                <a:gd name="T10" fmla="*/ 65 w 70"/>
                <a:gd name="T11" fmla="*/ 49 h 72"/>
                <a:gd name="T12" fmla="*/ 32 w 70"/>
                <a:gd name="T13" fmla="*/ 69 h 72"/>
                <a:gd name="T14" fmla="*/ 5 w 70"/>
                <a:gd name="T15" fmla="*/ 29 h 72"/>
                <a:gd name="T16" fmla="*/ 21 w 70"/>
                <a:gd name="T17" fmla="*/ 11 h 72"/>
                <a:gd name="T18" fmla="*/ 21 w 70"/>
                <a:gd name="T19" fmla="*/ 11 h 72"/>
                <a:gd name="T20" fmla="*/ 11 w 70"/>
                <a:gd name="T21" fmla="*/ 7 h 72"/>
                <a:gd name="T22" fmla="*/ 13 w 70"/>
                <a:gd name="T23" fmla="*/ 0 h 72"/>
                <a:gd name="T24" fmla="*/ 11 w 70"/>
                <a:gd name="T25" fmla="*/ 30 h 72"/>
                <a:gd name="T26" fmla="*/ 34 w 70"/>
                <a:gd name="T27" fmla="*/ 61 h 72"/>
                <a:gd name="T28" fmla="*/ 59 w 70"/>
                <a:gd name="T29" fmla="*/ 46 h 72"/>
                <a:gd name="T30" fmla="*/ 45 w 70"/>
                <a:gd name="T31" fmla="*/ 19 h 72"/>
                <a:gd name="T32" fmla="*/ 34 w 70"/>
                <a:gd name="T33" fmla="*/ 16 h 72"/>
                <a:gd name="T34" fmla="*/ 11 w 70"/>
                <a:gd name="T35" fmla="*/ 3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72">
                  <a:moveTo>
                    <a:pt x="13" y="0"/>
                  </a:moveTo>
                  <a:cubicBezTo>
                    <a:pt x="70" y="20"/>
                    <a:pt x="70" y="20"/>
                    <a:pt x="70" y="20"/>
                  </a:cubicBezTo>
                  <a:cubicBezTo>
                    <a:pt x="69" y="27"/>
                    <a:pt x="69" y="27"/>
                    <a:pt x="69" y="27"/>
                  </a:cubicBezTo>
                  <a:cubicBezTo>
                    <a:pt x="59" y="24"/>
                    <a:pt x="59" y="24"/>
                    <a:pt x="59" y="24"/>
                  </a:cubicBezTo>
                  <a:cubicBezTo>
                    <a:pt x="59" y="24"/>
                    <a:pt x="59" y="24"/>
                    <a:pt x="59" y="24"/>
                  </a:cubicBezTo>
                  <a:cubicBezTo>
                    <a:pt x="65" y="30"/>
                    <a:pt x="67" y="40"/>
                    <a:pt x="65" y="49"/>
                  </a:cubicBezTo>
                  <a:cubicBezTo>
                    <a:pt x="62" y="64"/>
                    <a:pt x="48" y="72"/>
                    <a:pt x="32" y="69"/>
                  </a:cubicBezTo>
                  <a:cubicBezTo>
                    <a:pt x="13" y="64"/>
                    <a:pt x="0" y="47"/>
                    <a:pt x="5" y="29"/>
                  </a:cubicBezTo>
                  <a:cubicBezTo>
                    <a:pt x="7" y="19"/>
                    <a:pt x="13" y="13"/>
                    <a:pt x="21" y="11"/>
                  </a:cubicBezTo>
                  <a:cubicBezTo>
                    <a:pt x="21" y="11"/>
                    <a:pt x="21" y="11"/>
                    <a:pt x="21" y="11"/>
                  </a:cubicBezTo>
                  <a:cubicBezTo>
                    <a:pt x="11" y="7"/>
                    <a:pt x="11" y="7"/>
                    <a:pt x="11" y="7"/>
                  </a:cubicBezTo>
                  <a:lnTo>
                    <a:pt x="13" y="0"/>
                  </a:lnTo>
                  <a:close/>
                  <a:moveTo>
                    <a:pt x="11" y="30"/>
                  </a:moveTo>
                  <a:cubicBezTo>
                    <a:pt x="8" y="45"/>
                    <a:pt x="18" y="58"/>
                    <a:pt x="34" y="61"/>
                  </a:cubicBezTo>
                  <a:cubicBezTo>
                    <a:pt x="46" y="64"/>
                    <a:pt x="56" y="58"/>
                    <a:pt x="59" y="46"/>
                  </a:cubicBezTo>
                  <a:cubicBezTo>
                    <a:pt x="62" y="35"/>
                    <a:pt x="56" y="23"/>
                    <a:pt x="45" y="19"/>
                  </a:cubicBezTo>
                  <a:cubicBezTo>
                    <a:pt x="34" y="16"/>
                    <a:pt x="34" y="16"/>
                    <a:pt x="34" y="16"/>
                  </a:cubicBezTo>
                  <a:cubicBezTo>
                    <a:pt x="24" y="12"/>
                    <a:pt x="14" y="18"/>
                    <a:pt x="11"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633"/>
            <p:cNvSpPr>
              <a:spLocks/>
            </p:cNvSpPr>
            <p:nvPr userDrawn="1"/>
          </p:nvSpPr>
          <p:spPr bwMode="auto">
            <a:xfrm>
              <a:off x="9447" y="430"/>
              <a:ext cx="157" cy="82"/>
            </a:xfrm>
            <a:custGeom>
              <a:avLst/>
              <a:gdLst>
                <a:gd name="T0" fmla="*/ 55 w 79"/>
                <a:gd name="T1" fmla="*/ 31 h 42"/>
                <a:gd name="T2" fmla="*/ 72 w 79"/>
                <a:gd name="T3" fmla="*/ 23 h 42"/>
                <a:gd name="T4" fmla="*/ 73 w 79"/>
                <a:gd name="T5" fmla="*/ 17 h 42"/>
                <a:gd name="T6" fmla="*/ 79 w 79"/>
                <a:gd name="T7" fmla="*/ 19 h 42"/>
                <a:gd name="T8" fmla="*/ 78 w 79"/>
                <a:gd name="T9" fmla="*/ 27 h 42"/>
                <a:gd name="T10" fmla="*/ 58 w 79"/>
                <a:gd name="T11" fmla="*/ 40 h 42"/>
                <a:gd name="T12" fmla="*/ 53 w 79"/>
                <a:gd name="T13" fmla="*/ 38 h 42"/>
                <a:gd name="T14" fmla="*/ 21 w 79"/>
                <a:gd name="T15" fmla="*/ 27 h 42"/>
                <a:gd name="T16" fmla="*/ 18 w 79"/>
                <a:gd name="T17" fmla="*/ 39 h 42"/>
                <a:gd name="T18" fmla="*/ 12 w 79"/>
                <a:gd name="T19" fmla="*/ 37 h 42"/>
                <a:gd name="T20" fmla="*/ 15 w 79"/>
                <a:gd name="T21" fmla="*/ 25 h 42"/>
                <a:gd name="T22" fmla="*/ 0 w 79"/>
                <a:gd name="T23" fmla="*/ 20 h 42"/>
                <a:gd name="T24" fmla="*/ 2 w 79"/>
                <a:gd name="T25" fmla="*/ 13 h 42"/>
                <a:gd name="T26" fmla="*/ 17 w 79"/>
                <a:gd name="T27" fmla="*/ 18 h 42"/>
                <a:gd name="T28" fmla="*/ 21 w 79"/>
                <a:gd name="T29" fmla="*/ 0 h 42"/>
                <a:gd name="T30" fmla="*/ 27 w 79"/>
                <a:gd name="T31" fmla="*/ 2 h 42"/>
                <a:gd name="T32" fmla="*/ 23 w 79"/>
                <a:gd name="T33" fmla="*/ 20 h 42"/>
                <a:gd name="T34" fmla="*/ 55 w 79"/>
                <a:gd name="T35" fmla="*/ 3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42">
                  <a:moveTo>
                    <a:pt x="55" y="31"/>
                  </a:moveTo>
                  <a:cubicBezTo>
                    <a:pt x="66" y="35"/>
                    <a:pt x="70" y="32"/>
                    <a:pt x="72" y="23"/>
                  </a:cubicBezTo>
                  <a:cubicBezTo>
                    <a:pt x="73" y="21"/>
                    <a:pt x="73" y="19"/>
                    <a:pt x="73" y="17"/>
                  </a:cubicBezTo>
                  <a:cubicBezTo>
                    <a:pt x="79" y="19"/>
                    <a:pt x="79" y="19"/>
                    <a:pt x="79" y="19"/>
                  </a:cubicBezTo>
                  <a:cubicBezTo>
                    <a:pt x="79" y="21"/>
                    <a:pt x="79" y="24"/>
                    <a:pt x="78" y="27"/>
                  </a:cubicBezTo>
                  <a:cubicBezTo>
                    <a:pt x="75" y="38"/>
                    <a:pt x="70" y="42"/>
                    <a:pt x="58" y="40"/>
                  </a:cubicBezTo>
                  <a:cubicBezTo>
                    <a:pt x="57" y="39"/>
                    <a:pt x="55" y="39"/>
                    <a:pt x="53" y="38"/>
                  </a:cubicBezTo>
                  <a:cubicBezTo>
                    <a:pt x="21" y="27"/>
                    <a:pt x="21" y="27"/>
                    <a:pt x="21" y="27"/>
                  </a:cubicBezTo>
                  <a:cubicBezTo>
                    <a:pt x="18" y="39"/>
                    <a:pt x="18" y="39"/>
                    <a:pt x="18" y="39"/>
                  </a:cubicBezTo>
                  <a:cubicBezTo>
                    <a:pt x="12" y="37"/>
                    <a:pt x="12" y="37"/>
                    <a:pt x="12" y="37"/>
                  </a:cubicBezTo>
                  <a:cubicBezTo>
                    <a:pt x="15" y="25"/>
                    <a:pt x="15" y="25"/>
                    <a:pt x="15" y="25"/>
                  </a:cubicBezTo>
                  <a:cubicBezTo>
                    <a:pt x="0" y="20"/>
                    <a:pt x="0" y="20"/>
                    <a:pt x="0" y="20"/>
                  </a:cubicBezTo>
                  <a:cubicBezTo>
                    <a:pt x="2" y="13"/>
                    <a:pt x="2" y="13"/>
                    <a:pt x="2" y="13"/>
                  </a:cubicBezTo>
                  <a:cubicBezTo>
                    <a:pt x="17" y="18"/>
                    <a:pt x="17" y="18"/>
                    <a:pt x="17" y="18"/>
                  </a:cubicBezTo>
                  <a:cubicBezTo>
                    <a:pt x="21" y="0"/>
                    <a:pt x="21" y="0"/>
                    <a:pt x="21" y="0"/>
                  </a:cubicBezTo>
                  <a:cubicBezTo>
                    <a:pt x="27" y="2"/>
                    <a:pt x="27" y="2"/>
                    <a:pt x="27" y="2"/>
                  </a:cubicBezTo>
                  <a:cubicBezTo>
                    <a:pt x="23" y="20"/>
                    <a:pt x="23" y="20"/>
                    <a:pt x="23" y="20"/>
                  </a:cubicBezTo>
                  <a:lnTo>
                    <a:pt x="5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634"/>
            <p:cNvSpPr>
              <a:spLocks noEditPoints="1"/>
            </p:cNvSpPr>
            <p:nvPr userDrawn="1"/>
          </p:nvSpPr>
          <p:spPr bwMode="auto">
            <a:xfrm>
              <a:off x="9449" y="363"/>
              <a:ext cx="165" cy="71"/>
            </a:xfrm>
            <a:custGeom>
              <a:avLst/>
              <a:gdLst>
                <a:gd name="T0" fmla="*/ 6 w 83"/>
                <a:gd name="T1" fmla="*/ 13 h 36"/>
                <a:gd name="T2" fmla="*/ 1 w 83"/>
                <a:gd name="T3" fmla="*/ 5 h 36"/>
                <a:gd name="T4" fmla="*/ 8 w 83"/>
                <a:gd name="T5" fmla="*/ 1 h 36"/>
                <a:gd name="T6" fmla="*/ 13 w 83"/>
                <a:gd name="T7" fmla="*/ 9 h 36"/>
                <a:gd name="T8" fmla="*/ 6 w 83"/>
                <a:gd name="T9" fmla="*/ 13 h 36"/>
                <a:gd name="T10" fmla="*/ 24 w 83"/>
                <a:gd name="T11" fmla="*/ 17 h 36"/>
                <a:gd name="T12" fmla="*/ 25 w 83"/>
                <a:gd name="T13" fmla="*/ 9 h 36"/>
                <a:gd name="T14" fmla="*/ 83 w 83"/>
                <a:gd name="T15" fmla="*/ 29 h 36"/>
                <a:gd name="T16" fmla="*/ 81 w 83"/>
                <a:gd name="T17" fmla="*/ 36 h 36"/>
                <a:gd name="T18" fmla="*/ 24 w 83"/>
                <a:gd name="T19"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36">
                  <a:moveTo>
                    <a:pt x="6" y="13"/>
                  </a:moveTo>
                  <a:cubicBezTo>
                    <a:pt x="2" y="12"/>
                    <a:pt x="0" y="8"/>
                    <a:pt x="1" y="5"/>
                  </a:cubicBezTo>
                  <a:cubicBezTo>
                    <a:pt x="2" y="2"/>
                    <a:pt x="5" y="0"/>
                    <a:pt x="8" y="1"/>
                  </a:cubicBezTo>
                  <a:cubicBezTo>
                    <a:pt x="11" y="2"/>
                    <a:pt x="13" y="5"/>
                    <a:pt x="13" y="9"/>
                  </a:cubicBezTo>
                  <a:cubicBezTo>
                    <a:pt x="12" y="12"/>
                    <a:pt x="9" y="13"/>
                    <a:pt x="6" y="13"/>
                  </a:cubicBezTo>
                  <a:close/>
                  <a:moveTo>
                    <a:pt x="24" y="17"/>
                  </a:moveTo>
                  <a:cubicBezTo>
                    <a:pt x="25" y="9"/>
                    <a:pt x="25" y="9"/>
                    <a:pt x="25" y="9"/>
                  </a:cubicBezTo>
                  <a:cubicBezTo>
                    <a:pt x="83" y="29"/>
                    <a:pt x="83" y="29"/>
                    <a:pt x="83" y="29"/>
                  </a:cubicBezTo>
                  <a:cubicBezTo>
                    <a:pt x="81" y="36"/>
                    <a:pt x="81" y="36"/>
                    <a:pt x="81" y="36"/>
                  </a:cubicBezTo>
                  <a:lnTo>
                    <a:pt x="2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635"/>
            <p:cNvSpPr>
              <a:spLocks/>
            </p:cNvSpPr>
            <p:nvPr userDrawn="1"/>
          </p:nvSpPr>
          <p:spPr bwMode="auto">
            <a:xfrm>
              <a:off x="9507" y="242"/>
              <a:ext cx="127" cy="111"/>
            </a:xfrm>
            <a:custGeom>
              <a:avLst/>
              <a:gdLst>
                <a:gd name="T0" fmla="*/ 0 w 127"/>
                <a:gd name="T1" fmla="*/ 111 h 111"/>
                <a:gd name="T2" fmla="*/ 4 w 127"/>
                <a:gd name="T3" fmla="*/ 96 h 111"/>
                <a:gd name="T4" fmla="*/ 109 w 127"/>
                <a:gd name="T5" fmla="*/ 88 h 111"/>
                <a:gd name="T6" fmla="*/ 109 w 127"/>
                <a:gd name="T7" fmla="*/ 88 h 111"/>
                <a:gd name="T8" fmla="*/ 22 w 127"/>
                <a:gd name="T9" fmla="*/ 15 h 111"/>
                <a:gd name="T10" fmla="*/ 26 w 127"/>
                <a:gd name="T11" fmla="*/ 0 h 111"/>
                <a:gd name="T12" fmla="*/ 127 w 127"/>
                <a:gd name="T13" fmla="*/ 86 h 111"/>
                <a:gd name="T14" fmla="*/ 125 w 127"/>
                <a:gd name="T15" fmla="*/ 100 h 111"/>
                <a:gd name="T16" fmla="*/ 0 w 127"/>
                <a:gd name="T17"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111">
                  <a:moveTo>
                    <a:pt x="0" y="111"/>
                  </a:moveTo>
                  <a:lnTo>
                    <a:pt x="4" y="96"/>
                  </a:lnTo>
                  <a:lnTo>
                    <a:pt x="109" y="88"/>
                  </a:lnTo>
                  <a:lnTo>
                    <a:pt x="109" y="88"/>
                  </a:lnTo>
                  <a:lnTo>
                    <a:pt x="22" y="15"/>
                  </a:lnTo>
                  <a:lnTo>
                    <a:pt x="26" y="0"/>
                  </a:lnTo>
                  <a:lnTo>
                    <a:pt x="127" y="86"/>
                  </a:lnTo>
                  <a:lnTo>
                    <a:pt x="125" y="100"/>
                  </a:lnTo>
                  <a:lnTo>
                    <a:pt x="0"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636"/>
            <p:cNvSpPr>
              <a:spLocks noEditPoints="1"/>
            </p:cNvSpPr>
            <p:nvPr userDrawn="1"/>
          </p:nvSpPr>
          <p:spPr bwMode="auto">
            <a:xfrm>
              <a:off x="9538" y="118"/>
              <a:ext cx="135" cy="131"/>
            </a:xfrm>
            <a:custGeom>
              <a:avLst/>
              <a:gdLst>
                <a:gd name="T0" fmla="*/ 31 w 68"/>
                <a:gd name="T1" fmla="*/ 55 h 67"/>
                <a:gd name="T2" fmla="*/ 34 w 68"/>
                <a:gd name="T3" fmla="*/ 56 h 67"/>
                <a:gd name="T4" fmla="*/ 59 w 68"/>
                <a:gd name="T5" fmla="*/ 41 h 67"/>
                <a:gd name="T6" fmla="*/ 52 w 68"/>
                <a:gd name="T7" fmla="*/ 18 h 67"/>
                <a:gd name="T8" fmla="*/ 55 w 68"/>
                <a:gd name="T9" fmla="*/ 12 h 67"/>
                <a:gd name="T10" fmla="*/ 65 w 68"/>
                <a:gd name="T11" fmla="*/ 43 h 67"/>
                <a:gd name="T12" fmla="*/ 33 w 68"/>
                <a:gd name="T13" fmla="*/ 64 h 67"/>
                <a:gd name="T14" fmla="*/ 5 w 68"/>
                <a:gd name="T15" fmla="*/ 23 h 67"/>
                <a:gd name="T16" fmla="*/ 35 w 68"/>
                <a:gd name="T17" fmla="*/ 4 h 67"/>
                <a:gd name="T18" fmla="*/ 43 w 68"/>
                <a:gd name="T19" fmla="*/ 6 h 67"/>
                <a:gd name="T20" fmla="*/ 31 w 68"/>
                <a:gd name="T21" fmla="*/ 55 h 67"/>
                <a:gd name="T22" fmla="*/ 25 w 68"/>
                <a:gd name="T23" fmla="*/ 53 h 67"/>
                <a:gd name="T24" fmla="*/ 35 w 68"/>
                <a:gd name="T25" fmla="*/ 12 h 67"/>
                <a:gd name="T26" fmla="*/ 34 w 68"/>
                <a:gd name="T27" fmla="*/ 11 h 67"/>
                <a:gd name="T28" fmla="*/ 11 w 68"/>
                <a:gd name="T29" fmla="*/ 24 h 67"/>
                <a:gd name="T30" fmla="*/ 25 w 68"/>
                <a:gd name="T31" fmla="*/ 5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67">
                  <a:moveTo>
                    <a:pt x="31" y="55"/>
                  </a:moveTo>
                  <a:cubicBezTo>
                    <a:pt x="32" y="56"/>
                    <a:pt x="33" y="56"/>
                    <a:pt x="34" y="56"/>
                  </a:cubicBezTo>
                  <a:cubicBezTo>
                    <a:pt x="47" y="59"/>
                    <a:pt x="56" y="53"/>
                    <a:pt x="59" y="41"/>
                  </a:cubicBezTo>
                  <a:cubicBezTo>
                    <a:pt x="61" y="33"/>
                    <a:pt x="58" y="24"/>
                    <a:pt x="52" y="18"/>
                  </a:cubicBezTo>
                  <a:cubicBezTo>
                    <a:pt x="55" y="12"/>
                    <a:pt x="55" y="12"/>
                    <a:pt x="55" y="12"/>
                  </a:cubicBezTo>
                  <a:cubicBezTo>
                    <a:pt x="64" y="19"/>
                    <a:pt x="68" y="31"/>
                    <a:pt x="65" y="43"/>
                  </a:cubicBezTo>
                  <a:cubicBezTo>
                    <a:pt x="61" y="59"/>
                    <a:pt x="49" y="67"/>
                    <a:pt x="33" y="64"/>
                  </a:cubicBezTo>
                  <a:cubicBezTo>
                    <a:pt x="13" y="59"/>
                    <a:pt x="0" y="41"/>
                    <a:pt x="5" y="23"/>
                  </a:cubicBezTo>
                  <a:cubicBezTo>
                    <a:pt x="8" y="8"/>
                    <a:pt x="20" y="0"/>
                    <a:pt x="35" y="4"/>
                  </a:cubicBezTo>
                  <a:cubicBezTo>
                    <a:pt x="38" y="4"/>
                    <a:pt x="40" y="6"/>
                    <a:pt x="43" y="6"/>
                  </a:cubicBezTo>
                  <a:lnTo>
                    <a:pt x="31" y="55"/>
                  </a:lnTo>
                  <a:close/>
                  <a:moveTo>
                    <a:pt x="25" y="53"/>
                  </a:moveTo>
                  <a:cubicBezTo>
                    <a:pt x="35" y="12"/>
                    <a:pt x="35" y="12"/>
                    <a:pt x="35" y="12"/>
                  </a:cubicBezTo>
                  <a:cubicBezTo>
                    <a:pt x="34" y="11"/>
                    <a:pt x="34" y="11"/>
                    <a:pt x="34" y="11"/>
                  </a:cubicBezTo>
                  <a:cubicBezTo>
                    <a:pt x="21" y="8"/>
                    <a:pt x="13" y="14"/>
                    <a:pt x="11" y="24"/>
                  </a:cubicBezTo>
                  <a:cubicBezTo>
                    <a:pt x="8" y="37"/>
                    <a:pt x="15" y="48"/>
                    <a:pt x="25"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637"/>
            <p:cNvSpPr>
              <a:spLocks/>
            </p:cNvSpPr>
            <p:nvPr userDrawn="1"/>
          </p:nvSpPr>
          <p:spPr bwMode="auto">
            <a:xfrm>
              <a:off x="9626" y="-45"/>
              <a:ext cx="29" cy="80"/>
            </a:xfrm>
            <a:custGeom>
              <a:avLst/>
              <a:gdLst>
                <a:gd name="T0" fmla="*/ 0 w 29"/>
                <a:gd name="T1" fmla="*/ 75 h 80"/>
                <a:gd name="T2" fmla="*/ 15 w 29"/>
                <a:gd name="T3" fmla="*/ 0 h 80"/>
                <a:gd name="T4" fmla="*/ 29 w 29"/>
                <a:gd name="T5" fmla="*/ 4 h 80"/>
                <a:gd name="T6" fmla="*/ 12 w 29"/>
                <a:gd name="T7" fmla="*/ 80 h 80"/>
                <a:gd name="T8" fmla="*/ 0 w 29"/>
                <a:gd name="T9" fmla="*/ 75 h 80"/>
              </a:gdLst>
              <a:ahLst/>
              <a:cxnLst>
                <a:cxn ang="0">
                  <a:pos x="T0" y="T1"/>
                </a:cxn>
                <a:cxn ang="0">
                  <a:pos x="T2" y="T3"/>
                </a:cxn>
                <a:cxn ang="0">
                  <a:pos x="T4" y="T5"/>
                </a:cxn>
                <a:cxn ang="0">
                  <a:pos x="T6" y="T7"/>
                </a:cxn>
                <a:cxn ang="0">
                  <a:pos x="T8" y="T9"/>
                </a:cxn>
              </a:cxnLst>
              <a:rect l="0" t="0" r="r" b="b"/>
              <a:pathLst>
                <a:path w="29" h="80">
                  <a:moveTo>
                    <a:pt x="0" y="75"/>
                  </a:moveTo>
                  <a:lnTo>
                    <a:pt x="15" y="0"/>
                  </a:lnTo>
                  <a:lnTo>
                    <a:pt x="29" y="4"/>
                  </a:lnTo>
                  <a:lnTo>
                    <a:pt x="12" y="80"/>
                  </a:lnTo>
                  <a:lnTo>
                    <a:pt x="0"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638"/>
            <p:cNvSpPr>
              <a:spLocks noEditPoints="1"/>
            </p:cNvSpPr>
            <p:nvPr userDrawn="1"/>
          </p:nvSpPr>
          <p:spPr bwMode="auto">
            <a:xfrm>
              <a:off x="9570" y="-284"/>
              <a:ext cx="192" cy="159"/>
            </a:xfrm>
            <a:custGeom>
              <a:avLst/>
              <a:gdLst>
                <a:gd name="T0" fmla="*/ 75 w 97"/>
                <a:gd name="T1" fmla="*/ 13 h 81"/>
                <a:gd name="T2" fmla="*/ 93 w 97"/>
                <a:gd name="T3" fmla="*/ 49 h 81"/>
                <a:gd name="T4" fmla="*/ 86 w 97"/>
                <a:gd name="T5" fmla="*/ 81 h 81"/>
                <a:gd name="T6" fmla="*/ 0 w 97"/>
                <a:gd name="T7" fmla="*/ 52 h 81"/>
                <a:gd name="T8" fmla="*/ 6 w 97"/>
                <a:gd name="T9" fmla="*/ 25 h 81"/>
                <a:gd name="T10" fmla="*/ 34 w 97"/>
                <a:gd name="T11" fmla="*/ 3 h 81"/>
                <a:gd name="T12" fmla="*/ 54 w 97"/>
                <a:gd name="T13" fmla="*/ 24 h 81"/>
                <a:gd name="T14" fmla="*/ 54 w 97"/>
                <a:gd name="T15" fmla="*/ 24 h 81"/>
                <a:gd name="T16" fmla="*/ 75 w 97"/>
                <a:gd name="T17" fmla="*/ 13 h 81"/>
                <a:gd name="T18" fmla="*/ 13 w 97"/>
                <a:gd name="T19" fmla="*/ 26 h 81"/>
                <a:gd name="T20" fmla="*/ 8 w 97"/>
                <a:gd name="T21" fmla="*/ 46 h 81"/>
                <a:gd name="T22" fmla="*/ 43 w 97"/>
                <a:gd name="T23" fmla="*/ 59 h 81"/>
                <a:gd name="T24" fmla="*/ 48 w 97"/>
                <a:gd name="T25" fmla="*/ 38 h 81"/>
                <a:gd name="T26" fmla="*/ 33 w 97"/>
                <a:gd name="T27" fmla="*/ 11 h 81"/>
                <a:gd name="T28" fmla="*/ 13 w 97"/>
                <a:gd name="T29" fmla="*/ 26 h 81"/>
                <a:gd name="T30" fmla="*/ 73 w 97"/>
                <a:gd name="T31" fmla="*/ 21 h 81"/>
                <a:gd name="T32" fmla="*/ 55 w 97"/>
                <a:gd name="T33" fmla="*/ 37 h 81"/>
                <a:gd name="T34" fmla="*/ 50 w 97"/>
                <a:gd name="T35" fmla="*/ 61 h 81"/>
                <a:gd name="T36" fmla="*/ 81 w 97"/>
                <a:gd name="T37" fmla="*/ 71 h 81"/>
                <a:gd name="T38" fmla="*/ 87 w 97"/>
                <a:gd name="T39" fmla="*/ 47 h 81"/>
                <a:gd name="T40" fmla="*/ 73 w 97"/>
                <a:gd name="T41" fmla="*/ 2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 h="81">
                  <a:moveTo>
                    <a:pt x="75" y="13"/>
                  </a:moveTo>
                  <a:cubicBezTo>
                    <a:pt x="92" y="17"/>
                    <a:pt x="97" y="31"/>
                    <a:pt x="93" y="49"/>
                  </a:cubicBezTo>
                  <a:cubicBezTo>
                    <a:pt x="86" y="81"/>
                    <a:pt x="86" y="81"/>
                    <a:pt x="86" y="81"/>
                  </a:cubicBezTo>
                  <a:cubicBezTo>
                    <a:pt x="0" y="52"/>
                    <a:pt x="0" y="52"/>
                    <a:pt x="0" y="52"/>
                  </a:cubicBezTo>
                  <a:cubicBezTo>
                    <a:pt x="6" y="25"/>
                    <a:pt x="6" y="25"/>
                    <a:pt x="6" y="25"/>
                  </a:cubicBezTo>
                  <a:cubicBezTo>
                    <a:pt x="10" y="7"/>
                    <a:pt x="20" y="0"/>
                    <a:pt x="34" y="3"/>
                  </a:cubicBezTo>
                  <a:cubicBezTo>
                    <a:pt x="45" y="6"/>
                    <a:pt x="53" y="12"/>
                    <a:pt x="54" y="24"/>
                  </a:cubicBezTo>
                  <a:cubicBezTo>
                    <a:pt x="54" y="24"/>
                    <a:pt x="54" y="24"/>
                    <a:pt x="54" y="24"/>
                  </a:cubicBezTo>
                  <a:cubicBezTo>
                    <a:pt x="59" y="15"/>
                    <a:pt x="66" y="11"/>
                    <a:pt x="75" y="13"/>
                  </a:cubicBezTo>
                  <a:close/>
                  <a:moveTo>
                    <a:pt x="13" y="26"/>
                  </a:moveTo>
                  <a:cubicBezTo>
                    <a:pt x="8" y="46"/>
                    <a:pt x="8" y="46"/>
                    <a:pt x="8" y="46"/>
                  </a:cubicBezTo>
                  <a:cubicBezTo>
                    <a:pt x="43" y="59"/>
                    <a:pt x="43" y="59"/>
                    <a:pt x="43" y="59"/>
                  </a:cubicBezTo>
                  <a:cubicBezTo>
                    <a:pt x="48" y="38"/>
                    <a:pt x="48" y="38"/>
                    <a:pt x="48" y="38"/>
                  </a:cubicBezTo>
                  <a:cubicBezTo>
                    <a:pt x="52" y="24"/>
                    <a:pt x="47" y="14"/>
                    <a:pt x="33" y="11"/>
                  </a:cubicBezTo>
                  <a:cubicBezTo>
                    <a:pt x="22" y="8"/>
                    <a:pt x="15" y="13"/>
                    <a:pt x="13" y="26"/>
                  </a:cubicBezTo>
                  <a:close/>
                  <a:moveTo>
                    <a:pt x="73" y="21"/>
                  </a:moveTo>
                  <a:cubicBezTo>
                    <a:pt x="64" y="19"/>
                    <a:pt x="58" y="24"/>
                    <a:pt x="55" y="37"/>
                  </a:cubicBezTo>
                  <a:cubicBezTo>
                    <a:pt x="50" y="61"/>
                    <a:pt x="50" y="61"/>
                    <a:pt x="50" y="61"/>
                  </a:cubicBezTo>
                  <a:cubicBezTo>
                    <a:pt x="81" y="71"/>
                    <a:pt x="81" y="71"/>
                    <a:pt x="81" y="71"/>
                  </a:cubicBezTo>
                  <a:cubicBezTo>
                    <a:pt x="87" y="47"/>
                    <a:pt x="87" y="47"/>
                    <a:pt x="87" y="47"/>
                  </a:cubicBezTo>
                  <a:cubicBezTo>
                    <a:pt x="90" y="34"/>
                    <a:pt x="86" y="24"/>
                    <a:pt x="7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639"/>
            <p:cNvSpPr>
              <a:spLocks noEditPoints="1"/>
            </p:cNvSpPr>
            <p:nvPr userDrawn="1"/>
          </p:nvSpPr>
          <p:spPr bwMode="auto">
            <a:xfrm>
              <a:off x="9663" y="-414"/>
              <a:ext cx="133" cy="132"/>
            </a:xfrm>
            <a:custGeom>
              <a:avLst/>
              <a:gdLst>
                <a:gd name="T0" fmla="*/ 31 w 67"/>
                <a:gd name="T1" fmla="*/ 55 h 67"/>
                <a:gd name="T2" fmla="*/ 33 w 67"/>
                <a:gd name="T3" fmla="*/ 55 h 67"/>
                <a:gd name="T4" fmla="*/ 58 w 67"/>
                <a:gd name="T5" fmla="*/ 40 h 67"/>
                <a:gd name="T6" fmla="*/ 51 w 67"/>
                <a:gd name="T7" fmla="*/ 17 h 67"/>
                <a:gd name="T8" fmla="*/ 55 w 67"/>
                <a:gd name="T9" fmla="*/ 11 h 67"/>
                <a:gd name="T10" fmla="*/ 65 w 67"/>
                <a:gd name="T11" fmla="*/ 42 h 67"/>
                <a:gd name="T12" fmla="*/ 32 w 67"/>
                <a:gd name="T13" fmla="*/ 63 h 67"/>
                <a:gd name="T14" fmla="*/ 4 w 67"/>
                <a:gd name="T15" fmla="*/ 22 h 67"/>
                <a:gd name="T16" fmla="*/ 35 w 67"/>
                <a:gd name="T17" fmla="*/ 3 h 67"/>
                <a:gd name="T18" fmla="*/ 42 w 67"/>
                <a:gd name="T19" fmla="*/ 6 h 67"/>
                <a:gd name="T20" fmla="*/ 31 w 67"/>
                <a:gd name="T21" fmla="*/ 55 h 67"/>
                <a:gd name="T22" fmla="*/ 25 w 67"/>
                <a:gd name="T23" fmla="*/ 52 h 67"/>
                <a:gd name="T24" fmla="*/ 35 w 67"/>
                <a:gd name="T25" fmla="*/ 11 h 67"/>
                <a:gd name="T26" fmla="*/ 33 w 67"/>
                <a:gd name="T27" fmla="*/ 10 h 67"/>
                <a:gd name="T28" fmla="*/ 10 w 67"/>
                <a:gd name="T29" fmla="*/ 24 h 67"/>
                <a:gd name="T30" fmla="*/ 25 w 67"/>
                <a:gd name="T31"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67">
                  <a:moveTo>
                    <a:pt x="31" y="55"/>
                  </a:moveTo>
                  <a:cubicBezTo>
                    <a:pt x="32" y="55"/>
                    <a:pt x="33" y="55"/>
                    <a:pt x="33" y="55"/>
                  </a:cubicBezTo>
                  <a:cubicBezTo>
                    <a:pt x="47" y="58"/>
                    <a:pt x="56" y="52"/>
                    <a:pt x="58" y="40"/>
                  </a:cubicBezTo>
                  <a:cubicBezTo>
                    <a:pt x="60" y="32"/>
                    <a:pt x="58" y="23"/>
                    <a:pt x="51" y="17"/>
                  </a:cubicBezTo>
                  <a:cubicBezTo>
                    <a:pt x="55" y="11"/>
                    <a:pt x="55" y="11"/>
                    <a:pt x="55" y="11"/>
                  </a:cubicBezTo>
                  <a:cubicBezTo>
                    <a:pt x="64" y="18"/>
                    <a:pt x="67" y="30"/>
                    <a:pt x="65" y="42"/>
                  </a:cubicBezTo>
                  <a:cubicBezTo>
                    <a:pt x="61" y="58"/>
                    <a:pt x="48" y="67"/>
                    <a:pt x="32" y="63"/>
                  </a:cubicBezTo>
                  <a:cubicBezTo>
                    <a:pt x="13" y="58"/>
                    <a:pt x="0" y="41"/>
                    <a:pt x="4" y="22"/>
                  </a:cubicBezTo>
                  <a:cubicBezTo>
                    <a:pt x="8" y="7"/>
                    <a:pt x="20" y="0"/>
                    <a:pt x="35" y="3"/>
                  </a:cubicBezTo>
                  <a:cubicBezTo>
                    <a:pt x="37" y="4"/>
                    <a:pt x="40" y="5"/>
                    <a:pt x="42" y="6"/>
                  </a:cubicBezTo>
                  <a:lnTo>
                    <a:pt x="31" y="55"/>
                  </a:lnTo>
                  <a:close/>
                  <a:moveTo>
                    <a:pt x="25" y="52"/>
                  </a:moveTo>
                  <a:cubicBezTo>
                    <a:pt x="35" y="11"/>
                    <a:pt x="35" y="11"/>
                    <a:pt x="35" y="11"/>
                  </a:cubicBezTo>
                  <a:cubicBezTo>
                    <a:pt x="33" y="10"/>
                    <a:pt x="33" y="10"/>
                    <a:pt x="33" y="10"/>
                  </a:cubicBezTo>
                  <a:cubicBezTo>
                    <a:pt x="21" y="8"/>
                    <a:pt x="13" y="13"/>
                    <a:pt x="10" y="24"/>
                  </a:cubicBezTo>
                  <a:cubicBezTo>
                    <a:pt x="8" y="36"/>
                    <a:pt x="14" y="47"/>
                    <a:pt x="25"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13719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ìa - Xanh">
    <p:spTree>
      <p:nvGrpSpPr>
        <p:cNvPr id="1" name=""/>
        <p:cNvGrpSpPr/>
        <p:nvPr/>
      </p:nvGrpSpPr>
      <p:grpSpPr>
        <a:xfrm>
          <a:off x="0" y="0"/>
          <a:ext cx="0" cy="0"/>
          <a:chOff x="0" y="0"/>
          <a:chExt cx="0" cy="0"/>
        </a:xfrm>
      </p:grpSpPr>
      <p:sp>
        <p:nvSpPr>
          <p:cNvPr id="26" name="Picture Placeholder 25"/>
          <p:cNvSpPr>
            <a:spLocks noGrp="1"/>
          </p:cNvSpPr>
          <p:nvPr>
            <p:ph type="pic" sz="quarter" idx="15"/>
          </p:nvPr>
        </p:nvSpPr>
        <p:spPr>
          <a:xfrm>
            <a:off x="6775451" y="1162051"/>
            <a:ext cx="4344987" cy="4914900"/>
          </a:xfrm>
          <a:custGeom>
            <a:avLst/>
            <a:gdLst>
              <a:gd name="connsiteX0" fmla="*/ 2323602 w 4344987"/>
              <a:gd name="connsiteY0" fmla="*/ 0 h 4914900"/>
              <a:gd name="connsiteX1" fmla="*/ 4344987 w 4344987"/>
              <a:gd name="connsiteY1" fmla="*/ 0 h 4914900"/>
              <a:gd name="connsiteX2" fmla="*/ 3507698 w 4344987"/>
              <a:gd name="connsiteY2" fmla="*/ 3588450 h 4914900"/>
              <a:gd name="connsiteX3" fmla="*/ 3426776 w 4344987"/>
              <a:gd name="connsiteY3" fmla="*/ 3940098 h 4914900"/>
              <a:gd name="connsiteX4" fmla="*/ 2070929 w 4344987"/>
              <a:gd name="connsiteY4" fmla="*/ 4914900 h 4914900"/>
              <a:gd name="connsiteX5" fmla="*/ 0 w 4344987"/>
              <a:gd name="connsiteY5" fmla="*/ 4914900 h 4914900"/>
              <a:gd name="connsiteX6" fmla="*/ 860410 w 4344987"/>
              <a:gd name="connsiteY6" fmla="*/ 1226681 h 4914900"/>
              <a:gd name="connsiteX7" fmla="*/ 893439 w 4344987"/>
              <a:gd name="connsiteY7" fmla="*/ 1094199 h 4914900"/>
              <a:gd name="connsiteX8" fmla="*/ 906651 w 4344987"/>
              <a:gd name="connsiteY8" fmla="*/ 1053310 h 4914900"/>
              <a:gd name="connsiteX9" fmla="*/ 2323602 w 4344987"/>
              <a:gd name="connsiteY9"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44987" h="4914900">
                <a:moveTo>
                  <a:pt x="2323602" y="0"/>
                </a:moveTo>
                <a:lnTo>
                  <a:pt x="4344987" y="0"/>
                </a:lnTo>
                <a:cubicBezTo>
                  <a:pt x="4344987" y="0"/>
                  <a:pt x="4344987" y="0"/>
                  <a:pt x="3507698" y="3588450"/>
                </a:cubicBezTo>
                <a:cubicBezTo>
                  <a:pt x="3507698" y="3588450"/>
                  <a:pt x="3507698" y="3588450"/>
                  <a:pt x="3426776" y="3940098"/>
                </a:cubicBezTo>
                <a:cubicBezTo>
                  <a:pt x="3220344" y="4509278"/>
                  <a:pt x="2688574" y="4914900"/>
                  <a:pt x="2070929" y="4914900"/>
                </a:cubicBezTo>
                <a:cubicBezTo>
                  <a:pt x="2070929" y="4914900"/>
                  <a:pt x="2070929" y="4914900"/>
                  <a:pt x="0" y="4914900"/>
                </a:cubicBezTo>
                <a:cubicBezTo>
                  <a:pt x="0" y="4914900"/>
                  <a:pt x="0" y="4914900"/>
                  <a:pt x="860410" y="1226681"/>
                </a:cubicBezTo>
                <a:cubicBezTo>
                  <a:pt x="860410" y="1226681"/>
                  <a:pt x="860410" y="1226681"/>
                  <a:pt x="893439" y="1094199"/>
                </a:cubicBezTo>
                <a:cubicBezTo>
                  <a:pt x="898394" y="1081115"/>
                  <a:pt x="901696" y="1066394"/>
                  <a:pt x="906651" y="1053310"/>
                </a:cubicBezTo>
                <a:cubicBezTo>
                  <a:pt x="1108129" y="441605"/>
                  <a:pt x="1667973" y="0"/>
                  <a:pt x="2323602" y="0"/>
                </a:cubicBezTo>
                <a:close/>
              </a:path>
            </a:pathLst>
          </a:custGeom>
        </p:spPr>
        <p:txBody>
          <a:bodyPr wrap="square" anchor="ctr">
            <a:noAutofit/>
          </a:bodyPr>
          <a:lstStyle>
            <a:lvl1pPr algn="ctr">
              <a:defRPr/>
            </a:lvl1pPr>
          </a:lstStyle>
          <a:p>
            <a:endParaRPr lang="en-US"/>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1118907" y="1805319"/>
            <a:ext cx="5481918" cy="1390343"/>
          </a:xfrm>
        </p:spPr>
        <p:txBody>
          <a:bodyPr/>
          <a:lstStyle>
            <a:lvl1pPr>
              <a:defRPr sz="3200" baseline="0">
                <a:gradFill>
                  <a:gsLst>
                    <a:gs pos="0">
                      <a:srgbClr val="0852A4"/>
                    </a:gs>
                    <a:gs pos="100000">
                      <a:schemeClr val="tx2">
                        <a:lumMod val="50000"/>
                        <a:lumOff val="50000"/>
                      </a:schemeClr>
                    </a:gs>
                  </a:gsLst>
                  <a:lin ang="3000000" scaled="0"/>
                </a:gradFill>
              </a:defRPr>
            </a:lvl1pPr>
          </a:lstStyle>
          <a:p>
            <a:r>
              <a:rPr lang="en-US" dirty="0" err="1"/>
              <a:t>Tên</a:t>
            </a:r>
            <a:r>
              <a:rPr lang="en-US" dirty="0"/>
              <a:t> slide – Font size 32</a:t>
            </a:r>
          </a:p>
        </p:txBody>
      </p:sp>
      <p:sp>
        <p:nvSpPr>
          <p:cNvPr id="4" name="Footer Placeholder 3"/>
          <p:cNvSpPr>
            <a:spLocks noGrp="1"/>
          </p:cNvSpPr>
          <p:nvPr>
            <p:ph type="ftr" sz="quarter" idx="11"/>
          </p:nvPr>
        </p:nvSpPr>
        <p:spPr>
          <a:xfrm>
            <a:off x="609599" y="6356350"/>
            <a:ext cx="3888441" cy="365125"/>
          </a:xfrm>
          <a:prstGeom prst="rect">
            <a:avLst/>
          </a:prstGeom>
        </p:spPr>
        <p:txBody>
          <a:bodyPr/>
          <a:lstStyle>
            <a:lvl1pPr algn="l">
              <a:defRPr sz="1050" b="0">
                <a:latin typeface="BR Omega VN" pitchFamily="50" charset="0"/>
              </a:defRPr>
            </a:lvl1pPr>
          </a:lstStyle>
          <a:p>
            <a:r>
              <a:rPr lang="en-US"/>
              <a:t>Copyright FPT IS</a:t>
            </a:r>
          </a:p>
        </p:txBody>
      </p:sp>
      <p:sp>
        <p:nvSpPr>
          <p:cNvPr id="10" name="Text Placeholder 9"/>
          <p:cNvSpPr>
            <a:spLocks noGrp="1"/>
          </p:cNvSpPr>
          <p:nvPr>
            <p:ph type="body" sz="quarter" idx="14" hasCustomPrompt="1"/>
          </p:nvPr>
        </p:nvSpPr>
        <p:spPr>
          <a:xfrm>
            <a:off x="1119188" y="2654856"/>
            <a:ext cx="5481637" cy="2352675"/>
          </a:xfrm>
        </p:spPr>
        <p:txBody>
          <a:bodyPr>
            <a:normAutofit/>
          </a:bodyPr>
          <a:lstStyle>
            <a:lvl1pPr marL="0" indent="0">
              <a:buNone/>
              <a:defRPr sz="1600" b="0" baseline="0">
                <a:solidFill>
                  <a:schemeClr val="tx2"/>
                </a:solidFill>
              </a:defRPr>
            </a:lvl1pPr>
          </a:lstStyle>
          <a:p>
            <a:pPr lvl="0"/>
            <a:r>
              <a:rPr lang="en-US" dirty="0"/>
              <a:t>Mô tả - hoặc tên người trình bày - Font size 16 pt</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24342" y="607390"/>
            <a:ext cx="2531730" cy="698647"/>
          </a:xfrm>
          <a:prstGeom prst="rect">
            <a:avLst/>
          </a:prstGeom>
        </p:spPr>
      </p:pic>
      <p:grpSp>
        <p:nvGrpSpPr>
          <p:cNvPr id="8" name="Group 4"/>
          <p:cNvGrpSpPr>
            <a:grpSpLocks noChangeAspect="1"/>
          </p:cNvGrpSpPr>
          <p:nvPr userDrawn="1"/>
        </p:nvGrpSpPr>
        <p:grpSpPr bwMode="auto">
          <a:xfrm>
            <a:off x="1152008" y="627435"/>
            <a:ext cx="1324071" cy="653520"/>
            <a:chOff x="5458" y="-1033"/>
            <a:chExt cx="1477" cy="729"/>
          </a:xfrm>
        </p:grpSpPr>
        <p:sp>
          <p:nvSpPr>
            <p:cNvPr id="9" name="Freeform 5"/>
            <p:cNvSpPr>
              <a:spLocks/>
            </p:cNvSpPr>
            <p:nvPr userDrawn="1"/>
          </p:nvSpPr>
          <p:spPr bwMode="auto">
            <a:xfrm>
              <a:off x="5801" y="-1033"/>
              <a:ext cx="496" cy="729"/>
            </a:xfrm>
            <a:custGeom>
              <a:avLst/>
              <a:gdLst>
                <a:gd name="T0" fmla="*/ 105 w 179"/>
                <a:gd name="T1" fmla="*/ 0 h 264"/>
                <a:gd name="T2" fmla="*/ 179 w 179"/>
                <a:gd name="T3" fmla="*/ 0 h 264"/>
                <a:gd name="T4" fmla="*/ 128 w 179"/>
                <a:gd name="T5" fmla="*/ 221 h 264"/>
                <a:gd name="T6" fmla="*/ 73 w 179"/>
                <a:gd name="T7" fmla="*/ 264 h 264"/>
                <a:gd name="T8" fmla="*/ 0 w 179"/>
                <a:gd name="T9" fmla="*/ 264 h 264"/>
                <a:gd name="T10" fmla="*/ 51 w 179"/>
                <a:gd name="T11" fmla="*/ 43 h 264"/>
                <a:gd name="T12" fmla="*/ 105 w 179"/>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179" h="264">
                  <a:moveTo>
                    <a:pt x="105" y="0"/>
                  </a:moveTo>
                  <a:cubicBezTo>
                    <a:pt x="179" y="0"/>
                    <a:pt x="179" y="0"/>
                    <a:pt x="179" y="0"/>
                  </a:cubicBezTo>
                  <a:cubicBezTo>
                    <a:pt x="128" y="221"/>
                    <a:pt x="128" y="221"/>
                    <a:pt x="128" y="221"/>
                  </a:cubicBezTo>
                  <a:cubicBezTo>
                    <a:pt x="122" y="246"/>
                    <a:pt x="99" y="264"/>
                    <a:pt x="73" y="264"/>
                  </a:cubicBezTo>
                  <a:cubicBezTo>
                    <a:pt x="0" y="264"/>
                    <a:pt x="0" y="264"/>
                    <a:pt x="0" y="264"/>
                  </a:cubicBezTo>
                  <a:cubicBezTo>
                    <a:pt x="51" y="43"/>
                    <a:pt x="51" y="43"/>
                    <a:pt x="51" y="43"/>
                  </a:cubicBezTo>
                  <a:cubicBezTo>
                    <a:pt x="57" y="18"/>
                    <a:pt x="79" y="0"/>
                    <a:pt x="105" y="0"/>
                  </a:cubicBezTo>
                </a:path>
              </a:pathLst>
            </a:custGeom>
            <a:solidFill>
              <a:srgbClr val="F36F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p:cNvSpPr>
            <p:nvPr userDrawn="1"/>
          </p:nvSpPr>
          <p:spPr bwMode="auto">
            <a:xfrm>
              <a:off x="5458" y="-920"/>
              <a:ext cx="443" cy="503"/>
            </a:xfrm>
            <a:custGeom>
              <a:avLst/>
              <a:gdLst>
                <a:gd name="T0" fmla="*/ 0 w 160"/>
                <a:gd name="T1" fmla="*/ 182 h 182"/>
                <a:gd name="T2" fmla="*/ 73 w 160"/>
                <a:gd name="T3" fmla="*/ 182 h 182"/>
                <a:gd name="T4" fmla="*/ 128 w 160"/>
                <a:gd name="T5" fmla="*/ 139 h 182"/>
                <a:gd name="T6" fmla="*/ 160 w 160"/>
                <a:gd name="T7" fmla="*/ 0 h 182"/>
                <a:gd name="T8" fmla="*/ 87 w 160"/>
                <a:gd name="T9" fmla="*/ 0 h 182"/>
                <a:gd name="T10" fmla="*/ 32 w 160"/>
                <a:gd name="T11" fmla="*/ 43 h 182"/>
                <a:gd name="T12" fmla="*/ 0 w 160"/>
                <a:gd name="T13" fmla="*/ 182 h 182"/>
              </a:gdLst>
              <a:ahLst/>
              <a:cxnLst>
                <a:cxn ang="0">
                  <a:pos x="T0" y="T1"/>
                </a:cxn>
                <a:cxn ang="0">
                  <a:pos x="T2" y="T3"/>
                </a:cxn>
                <a:cxn ang="0">
                  <a:pos x="T4" y="T5"/>
                </a:cxn>
                <a:cxn ang="0">
                  <a:pos x="T6" y="T7"/>
                </a:cxn>
                <a:cxn ang="0">
                  <a:pos x="T8" y="T9"/>
                </a:cxn>
                <a:cxn ang="0">
                  <a:pos x="T10" y="T11"/>
                </a:cxn>
                <a:cxn ang="0">
                  <a:pos x="T12" y="T13"/>
                </a:cxn>
              </a:cxnLst>
              <a:rect l="0" t="0" r="r" b="b"/>
              <a:pathLst>
                <a:path w="160" h="182">
                  <a:moveTo>
                    <a:pt x="0" y="182"/>
                  </a:moveTo>
                  <a:cubicBezTo>
                    <a:pt x="73" y="182"/>
                    <a:pt x="73" y="182"/>
                    <a:pt x="73" y="182"/>
                  </a:cubicBezTo>
                  <a:cubicBezTo>
                    <a:pt x="99" y="182"/>
                    <a:pt x="122" y="164"/>
                    <a:pt x="128" y="139"/>
                  </a:cubicBezTo>
                  <a:cubicBezTo>
                    <a:pt x="160" y="0"/>
                    <a:pt x="160" y="0"/>
                    <a:pt x="160" y="0"/>
                  </a:cubicBezTo>
                  <a:cubicBezTo>
                    <a:pt x="87" y="0"/>
                    <a:pt x="87" y="0"/>
                    <a:pt x="87" y="0"/>
                  </a:cubicBezTo>
                  <a:cubicBezTo>
                    <a:pt x="61" y="0"/>
                    <a:pt x="38" y="18"/>
                    <a:pt x="32" y="43"/>
                  </a:cubicBezTo>
                  <a:lnTo>
                    <a:pt x="0" y="182"/>
                  </a:lnTo>
                  <a:close/>
                </a:path>
              </a:pathLst>
            </a:custGeom>
            <a:solidFill>
              <a:srgbClr val="0066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p:cNvSpPr>
            <p:nvPr userDrawn="1"/>
          </p:nvSpPr>
          <p:spPr bwMode="auto">
            <a:xfrm>
              <a:off x="6198" y="-920"/>
              <a:ext cx="440" cy="503"/>
            </a:xfrm>
            <a:custGeom>
              <a:avLst/>
              <a:gdLst>
                <a:gd name="T0" fmla="*/ 0 w 159"/>
                <a:gd name="T1" fmla="*/ 182 h 182"/>
                <a:gd name="T2" fmla="*/ 73 w 159"/>
                <a:gd name="T3" fmla="*/ 182 h 182"/>
                <a:gd name="T4" fmla="*/ 127 w 159"/>
                <a:gd name="T5" fmla="*/ 139 h 182"/>
                <a:gd name="T6" fmla="*/ 159 w 159"/>
                <a:gd name="T7" fmla="*/ 0 h 182"/>
                <a:gd name="T8" fmla="*/ 86 w 159"/>
                <a:gd name="T9" fmla="*/ 0 h 182"/>
                <a:gd name="T10" fmla="*/ 32 w 159"/>
                <a:gd name="T11" fmla="*/ 43 h 182"/>
                <a:gd name="T12" fmla="*/ 0 w 159"/>
                <a:gd name="T13" fmla="*/ 182 h 182"/>
              </a:gdLst>
              <a:ahLst/>
              <a:cxnLst>
                <a:cxn ang="0">
                  <a:pos x="T0" y="T1"/>
                </a:cxn>
                <a:cxn ang="0">
                  <a:pos x="T2" y="T3"/>
                </a:cxn>
                <a:cxn ang="0">
                  <a:pos x="T4" y="T5"/>
                </a:cxn>
                <a:cxn ang="0">
                  <a:pos x="T6" y="T7"/>
                </a:cxn>
                <a:cxn ang="0">
                  <a:pos x="T8" y="T9"/>
                </a:cxn>
                <a:cxn ang="0">
                  <a:pos x="T10" y="T11"/>
                </a:cxn>
                <a:cxn ang="0">
                  <a:pos x="T12" y="T13"/>
                </a:cxn>
              </a:cxnLst>
              <a:rect l="0" t="0" r="r" b="b"/>
              <a:pathLst>
                <a:path w="159" h="182">
                  <a:moveTo>
                    <a:pt x="0" y="182"/>
                  </a:moveTo>
                  <a:cubicBezTo>
                    <a:pt x="73" y="182"/>
                    <a:pt x="73" y="182"/>
                    <a:pt x="73" y="182"/>
                  </a:cubicBezTo>
                  <a:cubicBezTo>
                    <a:pt x="99" y="182"/>
                    <a:pt x="121" y="164"/>
                    <a:pt x="127" y="139"/>
                  </a:cubicBezTo>
                  <a:cubicBezTo>
                    <a:pt x="159" y="0"/>
                    <a:pt x="159" y="0"/>
                    <a:pt x="159" y="0"/>
                  </a:cubicBezTo>
                  <a:cubicBezTo>
                    <a:pt x="86" y="0"/>
                    <a:pt x="86" y="0"/>
                    <a:pt x="86" y="0"/>
                  </a:cubicBezTo>
                  <a:cubicBezTo>
                    <a:pt x="60" y="0"/>
                    <a:pt x="38" y="18"/>
                    <a:pt x="32" y="43"/>
                  </a:cubicBezTo>
                  <a:lnTo>
                    <a:pt x="0" y="182"/>
                  </a:lnTo>
                  <a:close/>
                </a:path>
              </a:pathLst>
            </a:custGeom>
            <a:solidFill>
              <a:srgbClr val="0DB1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p:cNvSpPr>
            <p:nvPr userDrawn="1"/>
          </p:nvSpPr>
          <p:spPr bwMode="auto">
            <a:xfrm>
              <a:off x="5541" y="-796"/>
              <a:ext cx="296" cy="255"/>
            </a:xfrm>
            <a:custGeom>
              <a:avLst/>
              <a:gdLst>
                <a:gd name="T0" fmla="*/ 16 w 107"/>
                <a:gd name="T1" fmla="*/ 20 h 92"/>
                <a:gd name="T2" fmla="*/ 0 w 107"/>
                <a:gd name="T3" fmla="*/ 92 h 92"/>
                <a:gd name="T4" fmla="*/ 25 w 107"/>
                <a:gd name="T5" fmla="*/ 72 h 92"/>
                <a:gd name="T6" fmla="*/ 29 w 107"/>
                <a:gd name="T7" fmla="*/ 56 h 92"/>
                <a:gd name="T8" fmla="*/ 61 w 107"/>
                <a:gd name="T9" fmla="*/ 56 h 92"/>
                <a:gd name="T10" fmla="*/ 87 w 107"/>
                <a:gd name="T11" fmla="*/ 36 h 92"/>
                <a:gd name="T12" fmla="*/ 33 w 107"/>
                <a:gd name="T13" fmla="*/ 36 h 92"/>
                <a:gd name="T14" fmla="*/ 37 w 107"/>
                <a:gd name="T15" fmla="*/ 21 h 92"/>
                <a:gd name="T16" fmla="*/ 81 w 107"/>
                <a:gd name="T17" fmla="*/ 21 h 92"/>
                <a:gd name="T18" fmla="*/ 107 w 107"/>
                <a:gd name="T19" fmla="*/ 0 h 92"/>
                <a:gd name="T20" fmla="*/ 42 w 107"/>
                <a:gd name="T21" fmla="*/ 0 h 92"/>
                <a:gd name="T22" fmla="*/ 16 w 107"/>
                <a:gd name="T23"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92">
                  <a:moveTo>
                    <a:pt x="16" y="20"/>
                  </a:moveTo>
                  <a:cubicBezTo>
                    <a:pt x="0" y="92"/>
                    <a:pt x="0" y="92"/>
                    <a:pt x="0" y="92"/>
                  </a:cubicBezTo>
                  <a:cubicBezTo>
                    <a:pt x="12" y="92"/>
                    <a:pt x="22" y="84"/>
                    <a:pt x="25" y="72"/>
                  </a:cubicBezTo>
                  <a:cubicBezTo>
                    <a:pt x="29" y="56"/>
                    <a:pt x="29" y="56"/>
                    <a:pt x="29" y="56"/>
                  </a:cubicBezTo>
                  <a:cubicBezTo>
                    <a:pt x="61" y="56"/>
                    <a:pt x="61" y="56"/>
                    <a:pt x="61" y="56"/>
                  </a:cubicBezTo>
                  <a:cubicBezTo>
                    <a:pt x="73" y="56"/>
                    <a:pt x="84" y="48"/>
                    <a:pt x="87" y="36"/>
                  </a:cubicBezTo>
                  <a:cubicBezTo>
                    <a:pt x="33" y="36"/>
                    <a:pt x="33" y="36"/>
                    <a:pt x="33" y="36"/>
                  </a:cubicBezTo>
                  <a:cubicBezTo>
                    <a:pt x="37" y="21"/>
                    <a:pt x="37" y="21"/>
                    <a:pt x="37" y="21"/>
                  </a:cubicBezTo>
                  <a:cubicBezTo>
                    <a:pt x="81" y="21"/>
                    <a:pt x="81" y="21"/>
                    <a:pt x="81" y="21"/>
                  </a:cubicBezTo>
                  <a:cubicBezTo>
                    <a:pt x="94" y="21"/>
                    <a:pt x="104" y="12"/>
                    <a:pt x="107" y="0"/>
                  </a:cubicBezTo>
                  <a:cubicBezTo>
                    <a:pt x="42" y="0"/>
                    <a:pt x="42" y="0"/>
                    <a:pt x="42" y="0"/>
                  </a:cubicBezTo>
                  <a:cubicBezTo>
                    <a:pt x="30" y="0"/>
                    <a:pt x="19" y="9"/>
                    <a:pt x="16" y="2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noEditPoints="1"/>
            </p:cNvSpPr>
            <p:nvPr userDrawn="1"/>
          </p:nvSpPr>
          <p:spPr bwMode="auto">
            <a:xfrm>
              <a:off x="5907" y="-796"/>
              <a:ext cx="288" cy="255"/>
            </a:xfrm>
            <a:custGeom>
              <a:avLst/>
              <a:gdLst>
                <a:gd name="T0" fmla="*/ 102 w 104"/>
                <a:gd name="T1" fmla="*/ 19 h 92"/>
                <a:gd name="T2" fmla="*/ 87 w 104"/>
                <a:gd name="T3" fmla="*/ 0 h 92"/>
                <a:gd name="T4" fmla="*/ 21 w 104"/>
                <a:gd name="T5" fmla="*/ 0 h 92"/>
                <a:gd name="T6" fmla="*/ 0 w 104"/>
                <a:gd name="T7" fmla="*/ 92 h 92"/>
                <a:gd name="T8" fmla="*/ 25 w 104"/>
                <a:gd name="T9" fmla="*/ 72 h 92"/>
                <a:gd name="T10" fmla="*/ 29 w 104"/>
                <a:gd name="T11" fmla="*/ 56 h 92"/>
                <a:gd name="T12" fmla="*/ 73 w 104"/>
                <a:gd name="T13" fmla="*/ 56 h 92"/>
                <a:gd name="T14" fmla="*/ 98 w 104"/>
                <a:gd name="T15" fmla="*/ 37 h 92"/>
                <a:gd name="T16" fmla="*/ 102 w 104"/>
                <a:gd name="T17" fmla="*/ 19 h 92"/>
                <a:gd name="T18" fmla="*/ 78 w 104"/>
                <a:gd name="T19" fmla="*/ 36 h 92"/>
                <a:gd name="T20" fmla="*/ 34 w 104"/>
                <a:gd name="T21" fmla="*/ 36 h 92"/>
                <a:gd name="T22" fmla="*/ 37 w 104"/>
                <a:gd name="T23" fmla="*/ 21 h 92"/>
                <a:gd name="T24" fmla="*/ 81 w 104"/>
                <a:gd name="T25" fmla="*/ 21 h 92"/>
                <a:gd name="T26" fmla="*/ 78 w 104"/>
                <a:gd name="T27" fmla="*/ 3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 h="92">
                  <a:moveTo>
                    <a:pt x="102" y="19"/>
                  </a:moveTo>
                  <a:cubicBezTo>
                    <a:pt x="104" y="9"/>
                    <a:pt x="97" y="0"/>
                    <a:pt x="87" y="0"/>
                  </a:cubicBezTo>
                  <a:cubicBezTo>
                    <a:pt x="21" y="0"/>
                    <a:pt x="21" y="0"/>
                    <a:pt x="21" y="0"/>
                  </a:cubicBezTo>
                  <a:cubicBezTo>
                    <a:pt x="0" y="92"/>
                    <a:pt x="0" y="92"/>
                    <a:pt x="0" y="92"/>
                  </a:cubicBezTo>
                  <a:cubicBezTo>
                    <a:pt x="12" y="92"/>
                    <a:pt x="23" y="83"/>
                    <a:pt x="25" y="72"/>
                  </a:cubicBezTo>
                  <a:cubicBezTo>
                    <a:pt x="29" y="56"/>
                    <a:pt x="29" y="56"/>
                    <a:pt x="29" y="56"/>
                  </a:cubicBezTo>
                  <a:cubicBezTo>
                    <a:pt x="73" y="56"/>
                    <a:pt x="73" y="56"/>
                    <a:pt x="73" y="56"/>
                  </a:cubicBezTo>
                  <a:cubicBezTo>
                    <a:pt x="85" y="56"/>
                    <a:pt x="95" y="48"/>
                    <a:pt x="98" y="37"/>
                  </a:cubicBezTo>
                  <a:lnTo>
                    <a:pt x="102" y="19"/>
                  </a:lnTo>
                  <a:close/>
                  <a:moveTo>
                    <a:pt x="78" y="36"/>
                  </a:moveTo>
                  <a:cubicBezTo>
                    <a:pt x="34" y="36"/>
                    <a:pt x="34" y="36"/>
                    <a:pt x="34" y="36"/>
                  </a:cubicBezTo>
                  <a:cubicBezTo>
                    <a:pt x="37" y="21"/>
                    <a:pt x="37" y="21"/>
                    <a:pt x="37" y="21"/>
                  </a:cubicBezTo>
                  <a:cubicBezTo>
                    <a:pt x="81" y="21"/>
                    <a:pt x="81" y="21"/>
                    <a:pt x="81" y="21"/>
                  </a:cubicBezTo>
                  <a:lnTo>
                    <a:pt x="78"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p:cNvSpPr>
            <p:nvPr userDrawn="1"/>
          </p:nvSpPr>
          <p:spPr bwMode="auto">
            <a:xfrm>
              <a:off x="6317" y="-796"/>
              <a:ext cx="244" cy="255"/>
            </a:xfrm>
            <a:custGeom>
              <a:avLst/>
              <a:gdLst>
                <a:gd name="T0" fmla="*/ 71 w 88"/>
                <a:gd name="T1" fmla="*/ 0 h 92"/>
                <a:gd name="T2" fmla="*/ 2 w 88"/>
                <a:gd name="T3" fmla="*/ 0 h 92"/>
                <a:gd name="T4" fmla="*/ 2 w 88"/>
                <a:gd name="T5" fmla="*/ 2 h 92"/>
                <a:gd name="T6" fmla="*/ 17 w 88"/>
                <a:gd name="T7" fmla="*/ 21 h 92"/>
                <a:gd name="T8" fmla="*/ 32 w 88"/>
                <a:gd name="T9" fmla="*/ 21 h 92"/>
                <a:gd name="T10" fmla="*/ 15 w 88"/>
                <a:gd name="T11" fmla="*/ 92 h 92"/>
                <a:gd name="T12" fmla="*/ 16 w 88"/>
                <a:gd name="T13" fmla="*/ 92 h 92"/>
                <a:gd name="T14" fmla="*/ 40 w 88"/>
                <a:gd name="T15" fmla="*/ 73 h 92"/>
                <a:gd name="T16" fmla="*/ 52 w 88"/>
                <a:gd name="T17" fmla="*/ 21 h 92"/>
                <a:gd name="T18" fmla="*/ 86 w 88"/>
                <a:gd name="T19" fmla="*/ 21 h 92"/>
                <a:gd name="T20" fmla="*/ 86 w 88"/>
                <a:gd name="T21" fmla="*/ 19 h 92"/>
                <a:gd name="T22" fmla="*/ 71 w 88"/>
                <a:gd name="T23"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 h="92">
                  <a:moveTo>
                    <a:pt x="71" y="0"/>
                  </a:moveTo>
                  <a:cubicBezTo>
                    <a:pt x="2" y="0"/>
                    <a:pt x="2" y="0"/>
                    <a:pt x="2" y="0"/>
                  </a:cubicBezTo>
                  <a:cubicBezTo>
                    <a:pt x="2" y="2"/>
                    <a:pt x="2" y="2"/>
                    <a:pt x="2" y="2"/>
                  </a:cubicBezTo>
                  <a:cubicBezTo>
                    <a:pt x="0" y="12"/>
                    <a:pt x="7" y="21"/>
                    <a:pt x="17" y="21"/>
                  </a:cubicBezTo>
                  <a:cubicBezTo>
                    <a:pt x="32" y="21"/>
                    <a:pt x="32" y="21"/>
                    <a:pt x="32" y="21"/>
                  </a:cubicBezTo>
                  <a:cubicBezTo>
                    <a:pt x="15" y="92"/>
                    <a:pt x="15" y="92"/>
                    <a:pt x="15" y="92"/>
                  </a:cubicBezTo>
                  <a:cubicBezTo>
                    <a:pt x="16" y="92"/>
                    <a:pt x="16" y="92"/>
                    <a:pt x="16" y="92"/>
                  </a:cubicBezTo>
                  <a:cubicBezTo>
                    <a:pt x="28" y="92"/>
                    <a:pt x="38" y="84"/>
                    <a:pt x="40" y="73"/>
                  </a:cubicBezTo>
                  <a:cubicBezTo>
                    <a:pt x="52" y="21"/>
                    <a:pt x="52" y="21"/>
                    <a:pt x="52" y="21"/>
                  </a:cubicBezTo>
                  <a:cubicBezTo>
                    <a:pt x="86" y="21"/>
                    <a:pt x="86" y="21"/>
                    <a:pt x="86" y="21"/>
                  </a:cubicBezTo>
                  <a:cubicBezTo>
                    <a:pt x="86" y="19"/>
                    <a:pt x="86" y="19"/>
                    <a:pt x="86" y="19"/>
                  </a:cubicBezTo>
                  <a:cubicBezTo>
                    <a:pt x="88" y="9"/>
                    <a:pt x="81" y="0"/>
                    <a:pt x="7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1"/>
            <p:cNvSpPr>
              <a:spLocks noEditPoints="1"/>
            </p:cNvSpPr>
            <p:nvPr userDrawn="1"/>
          </p:nvSpPr>
          <p:spPr bwMode="auto">
            <a:xfrm>
              <a:off x="6583" y="-500"/>
              <a:ext cx="86" cy="83"/>
            </a:xfrm>
            <a:custGeom>
              <a:avLst/>
              <a:gdLst>
                <a:gd name="T0" fmla="*/ 15 w 31"/>
                <a:gd name="T1" fmla="*/ 0 h 30"/>
                <a:gd name="T2" fmla="*/ 0 w 31"/>
                <a:gd name="T3" fmla="*/ 15 h 30"/>
                <a:gd name="T4" fmla="*/ 15 w 31"/>
                <a:gd name="T5" fmla="*/ 30 h 30"/>
                <a:gd name="T6" fmla="*/ 31 w 31"/>
                <a:gd name="T7" fmla="*/ 15 h 30"/>
                <a:gd name="T8" fmla="*/ 15 w 31"/>
                <a:gd name="T9" fmla="*/ 0 h 30"/>
                <a:gd name="T10" fmla="*/ 15 w 31"/>
                <a:gd name="T11" fmla="*/ 27 h 30"/>
                <a:gd name="T12" fmla="*/ 4 w 31"/>
                <a:gd name="T13" fmla="*/ 15 h 30"/>
                <a:gd name="T14" fmla="*/ 15 w 31"/>
                <a:gd name="T15" fmla="*/ 4 h 30"/>
                <a:gd name="T16" fmla="*/ 27 w 31"/>
                <a:gd name="T17" fmla="*/ 15 h 30"/>
                <a:gd name="T18" fmla="*/ 15 w 31"/>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0">
                  <a:moveTo>
                    <a:pt x="15" y="0"/>
                  </a:moveTo>
                  <a:cubicBezTo>
                    <a:pt x="7" y="0"/>
                    <a:pt x="0" y="7"/>
                    <a:pt x="0" y="15"/>
                  </a:cubicBezTo>
                  <a:cubicBezTo>
                    <a:pt x="0" y="24"/>
                    <a:pt x="7" y="30"/>
                    <a:pt x="15" y="30"/>
                  </a:cubicBezTo>
                  <a:cubicBezTo>
                    <a:pt x="24" y="30"/>
                    <a:pt x="31" y="24"/>
                    <a:pt x="31" y="15"/>
                  </a:cubicBezTo>
                  <a:cubicBezTo>
                    <a:pt x="31" y="7"/>
                    <a:pt x="24" y="0"/>
                    <a:pt x="15" y="0"/>
                  </a:cubicBezTo>
                  <a:moveTo>
                    <a:pt x="15" y="27"/>
                  </a:moveTo>
                  <a:cubicBezTo>
                    <a:pt x="9" y="27"/>
                    <a:pt x="4" y="21"/>
                    <a:pt x="4" y="15"/>
                  </a:cubicBezTo>
                  <a:cubicBezTo>
                    <a:pt x="4" y="9"/>
                    <a:pt x="9" y="4"/>
                    <a:pt x="15" y="4"/>
                  </a:cubicBezTo>
                  <a:cubicBezTo>
                    <a:pt x="22" y="4"/>
                    <a:pt x="27" y="9"/>
                    <a:pt x="27" y="15"/>
                  </a:cubicBezTo>
                  <a:cubicBezTo>
                    <a:pt x="27" y="21"/>
                    <a:pt x="22" y="27"/>
                    <a:pt x="15" y="27"/>
                  </a:cubicBezTo>
                </a:path>
              </a:pathLst>
            </a:custGeom>
            <a:solidFill>
              <a:srgbClr val="0066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2"/>
            <p:cNvSpPr>
              <a:spLocks noEditPoints="1"/>
            </p:cNvSpPr>
            <p:nvPr userDrawn="1"/>
          </p:nvSpPr>
          <p:spPr bwMode="auto">
            <a:xfrm>
              <a:off x="6611" y="-478"/>
              <a:ext cx="33" cy="41"/>
            </a:xfrm>
            <a:custGeom>
              <a:avLst/>
              <a:gdLst>
                <a:gd name="T0" fmla="*/ 6 w 12"/>
                <a:gd name="T1" fmla="*/ 9 h 15"/>
                <a:gd name="T2" fmla="*/ 3 w 12"/>
                <a:gd name="T3" fmla="*/ 9 h 15"/>
                <a:gd name="T4" fmla="*/ 3 w 12"/>
                <a:gd name="T5" fmla="*/ 15 h 15"/>
                <a:gd name="T6" fmla="*/ 0 w 12"/>
                <a:gd name="T7" fmla="*/ 15 h 15"/>
                <a:gd name="T8" fmla="*/ 0 w 12"/>
                <a:gd name="T9" fmla="*/ 0 h 15"/>
                <a:gd name="T10" fmla="*/ 6 w 12"/>
                <a:gd name="T11" fmla="*/ 0 h 15"/>
                <a:gd name="T12" fmla="*/ 10 w 12"/>
                <a:gd name="T13" fmla="*/ 1 h 15"/>
                <a:gd name="T14" fmla="*/ 12 w 12"/>
                <a:gd name="T15" fmla="*/ 4 h 15"/>
                <a:gd name="T16" fmla="*/ 11 w 12"/>
                <a:gd name="T17" fmla="*/ 7 h 15"/>
                <a:gd name="T18" fmla="*/ 9 w 12"/>
                <a:gd name="T19" fmla="*/ 8 h 15"/>
                <a:gd name="T20" fmla="*/ 12 w 12"/>
                <a:gd name="T21" fmla="*/ 15 h 15"/>
                <a:gd name="T22" fmla="*/ 12 w 12"/>
                <a:gd name="T23" fmla="*/ 15 h 15"/>
                <a:gd name="T24" fmla="*/ 9 w 12"/>
                <a:gd name="T25" fmla="*/ 15 h 15"/>
                <a:gd name="T26" fmla="*/ 6 w 12"/>
                <a:gd name="T27" fmla="*/ 9 h 15"/>
                <a:gd name="T28" fmla="*/ 3 w 12"/>
                <a:gd name="T29" fmla="*/ 7 h 15"/>
                <a:gd name="T30" fmla="*/ 6 w 12"/>
                <a:gd name="T31" fmla="*/ 7 h 15"/>
                <a:gd name="T32" fmla="*/ 8 w 12"/>
                <a:gd name="T33" fmla="*/ 6 h 15"/>
                <a:gd name="T34" fmla="*/ 8 w 12"/>
                <a:gd name="T35" fmla="*/ 4 h 15"/>
                <a:gd name="T36" fmla="*/ 8 w 12"/>
                <a:gd name="T37" fmla="*/ 3 h 15"/>
                <a:gd name="T38" fmla="*/ 6 w 12"/>
                <a:gd name="T39" fmla="*/ 2 h 15"/>
                <a:gd name="T40" fmla="*/ 3 w 12"/>
                <a:gd name="T41" fmla="*/ 2 h 15"/>
                <a:gd name="T42" fmla="*/ 3 w 12"/>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15">
                  <a:moveTo>
                    <a:pt x="6" y="9"/>
                  </a:moveTo>
                  <a:cubicBezTo>
                    <a:pt x="3" y="9"/>
                    <a:pt x="3" y="9"/>
                    <a:pt x="3" y="9"/>
                  </a:cubicBezTo>
                  <a:cubicBezTo>
                    <a:pt x="3" y="15"/>
                    <a:pt x="3" y="15"/>
                    <a:pt x="3" y="15"/>
                  </a:cubicBezTo>
                  <a:cubicBezTo>
                    <a:pt x="0" y="15"/>
                    <a:pt x="0" y="15"/>
                    <a:pt x="0" y="15"/>
                  </a:cubicBezTo>
                  <a:cubicBezTo>
                    <a:pt x="0" y="0"/>
                    <a:pt x="0" y="0"/>
                    <a:pt x="0" y="0"/>
                  </a:cubicBezTo>
                  <a:cubicBezTo>
                    <a:pt x="6" y="0"/>
                    <a:pt x="6" y="0"/>
                    <a:pt x="6" y="0"/>
                  </a:cubicBezTo>
                  <a:cubicBezTo>
                    <a:pt x="8" y="0"/>
                    <a:pt x="9" y="0"/>
                    <a:pt x="10" y="1"/>
                  </a:cubicBezTo>
                  <a:cubicBezTo>
                    <a:pt x="11" y="2"/>
                    <a:pt x="12" y="3"/>
                    <a:pt x="12" y="4"/>
                  </a:cubicBezTo>
                  <a:cubicBezTo>
                    <a:pt x="12" y="5"/>
                    <a:pt x="11" y="6"/>
                    <a:pt x="11" y="7"/>
                  </a:cubicBezTo>
                  <a:cubicBezTo>
                    <a:pt x="10" y="7"/>
                    <a:pt x="10" y="8"/>
                    <a:pt x="9" y="8"/>
                  </a:cubicBezTo>
                  <a:cubicBezTo>
                    <a:pt x="12" y="15"/>
                    <a:pt x="12" y="15"/>
                    <a:pt x="12" y="15"/>
                  </a:cubicBezTo>
                  <a:cubicBezTo>
                    <a:pt x="12" y="15"/>
                    <a:pt x="12" y="15"/>
                    <a:pt x="12" y="15"/>
                  </a:cubicBezTo>
                  <a:cubicBezTo>
                    <a:pt x="9" y="15"/>
                    <a:pt x="9" y="15"/>
                    <a:pt x="9" y="15"/>
                  </a:cubicBezTo>
                  <a:lnTo>
                    <a:pt x="6" y="9"/>
                  </a:lnTo>
                  <a:close/>
                  <a:moveTo>
                    <a:pt x="3" y="7"/>
                  </a:moveTo>
                  <a:cubicBezTo>
                    <a:pt x="6" y="7"/>
                    <a:pt x="6" y="7"/>
                    <a:pt x="6" y="7"/>
                  </a:cubicBezTo>
                  <a:cubicBezTo>
                    <a:pt x="7" y="7"/>
                    <a:pt x="7" y="6"/>
                    <a:pt x="8" y="6"/>
                  </a:cubicBezTo>
                  <a:cubicBezTo>
                    <a:pt x="8" y="6"/>
                    <a:pt x="8" y="5"/>
                    <a:pt x="8" y="4"/>
                  </a:cubicBezTo>
                  <a:cubicBezTo>
                    <a:pt x="8" y="4"/>
                    <a:pt x="8" y="3"/>
                    <a:pt x="8" y="3"/>
                  </a:cubicBezTo>
                  <a:cubicBezTo>
                    <a:pt x="7" y="2"/>
                    <a:pt x="7" y="2"/>
                    <a:pt x="6" y="2"/>
                  </a:cubicBezTo>
                  <a:cubicBezTo>
                    <a:pt x="3" y="2"/>
                    <a:pt x="3" y="2"/>
                    <a:pt x="3" y="2"/>
                  </a:cubicBezTo>
                  <a:lnTo>
                    <a:pt x="3" y="7"/>
                  </a:lnTo>
                  <a:close/>
                </a:path>
              </a:pathLst>
            </a:custGeom>
            <a:solidFill>
              <a:srgbClr val="0066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3"/>
            <p:cNvSpPr>
              <a:spLocks noChangeArrowheads="1"/>
            </p:cNvSpPr>
            <p:nvPr userDrawn="1"/>
          </p:nvSpPr>
          <p:spPr bwMode="auto">
            <a:xfrm>
              <a:off x="6777" y="-735"/>
              <a:ext cx="28" cy="191"/>
            </a:xfrm>
            <a:prstGeom prst="rect">
              <a:avLst/>
            </a:prstGeom>
            <a:solidFill>
              <a:srgbClr val="0066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4"/>
            <p:cNvSpPr>
              <a:spLocks/>
            </p:cNvSpPr>
            <p:nvPr userDrawn="1"/>
          </p:nvSpPr>
          <p:spPr bwMode="auto">
            <a:xfrm>
              <a:off x="6824" y="-738"/>
              <a:ext cx="111" cy="197"/>
            </a:xfrm>
            <a:custGeom>
              <a:avLst/>
              <a:gdLst>
                <a:gd name="T0" fmla="*/ 34 w 40"/>
                <a:gd name="T1" fmla="*/ 65 h 71"/>
                <a:gd name="T2" fmla="*/ 17 w 40"/>
                <a:gd name="T3" fmla="*/ 71 h 71"/>
                <a:gd name="T4" fmla="*/ 0 w 40"/>
                <a:gd name="T5" fmla="*/ 67 h 71"/>
                <a:gd name="T6" fmla="*/ 3 w 40"/>
                <a:gd name="T7" fmla="*/ 58 h 71"/>
                <a:gd name="T8" fmla="*/ 17 w 40"/>
                <a:gd name="T9" fmla="*/ 61 h 71"/>
                <a:gd name="T10" fmla="*/ 26 w 40"/>
                <a:gd name="T11" fmla="*/ 59 h 71"/>
                <a:gd name="T12" fmla="*/ 29 w 40"/>
                <a:gd name="T13" fmla="*/ 51 h 71"/>
                <a:gd name="T14" fmla="*/ 18 w 40"/>
                <a:gd name="T15" fmla="*/ 40 h 71"/>
                <a:gd name="T16" fmla="*/ 6 w 40"/>
                <a:gd name="T17" fmla="*/ 32 h 71"/>
                <a:gd name="T18" fmla="*/ 0 w 40"/>
                <a:gd name="T19" fmla="*/ 19 h 71"/>
                <a:gd name="T20" fmla="*/ 6 w 40"/>
                <a:gd name="T21" fmla="*/ 5 h 71"/>
                <a:gd name="T22" fmla="*/ 22 w 40"/>
                <a:gd name="T23" fmla="*/ 0 h 71"/>
                <a:gd name="T24" fmla="*/ 38 w 40"/>
                <a:gd name="T25" fmla="*/ 3 h 71"/>
                <a:gd name="T26" fmla="*/ 34 w 40"/>
                <a:gd name="T27" fmla="*/ 12 h 71"/>
                <a:gd name="T28" fmla="*/ 23 w 40"/>
                <a:gd name="T29" fmla="*/ 9 h 71"/>
                <a:gd name="T30" fmla="*/ 14 w 40"/>
                <a:gd name="T31" fmla="*/ 12 h 71"/>
                <a:gd name="T32" fmla="*/ 11 w 40"/>
                <a:gd name="T33" fmla="*/ 19 h 71"/>
                <a:gd name="T34" fmla="*/ 23 w 40"/>
                <a:gd name="T35" fmla="*/ 30 h 71"/>
                <a:gd name="T36" fmla="*/ 35 w 40"/>
                <a:gd name="T37" fmla="*/ 37 h 71"/>
                <a:gd name="T38" fmla="*/ 40 w 40"/>
                <a:gd name="T39" fmla="*/ 51 h 71"/>
                <a:gd name="T40" fmla="*/ 34 w 40"/>
                <a:gd name="T4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71">
                  <a:moveTo>
                    <a:pt x="34" y="65"/>
                  </a:moveTo>
                  <a:cubicBezTo>
                    <a:pt x="30" y="69"/>
                    <a:pt x="24" y="71"/>
                    <a:pt x="17" y="71"/>
                  </a:cubicBezTo>
                  <a:cubicBezTo>
                    <a:pt x="10" y="71"/>
                    <a:pt x="4" y="70"/>
                    <a:pt x="0" y="67"/>
                  </a:cubicBezTo>
                  <a:cubicBezTo>
                    <a:pt x="3" y="58"/>
                    <a:pt x="3" y="58"/>
                    <a:pt x="3" y="58"/>
                  </a:cubicBezTo>
                  <a:cubicBezTo>
                    <a:pt x="7" y="60"/>
                    <a:pt x="12" y="61"/>
                    <a:pt x="17" y="61"/>
                  </a:cubicBezTo>
                  <a:cubicBezTo>
                    <a:pt x="20" y="61"/>
                    <a:pt x="23" y="60"/>
                    <a:pt x="26" y="59"/>
                  </a:cubicBezTo>
                  <a:cubicBezTo>
                    <a:pt x="28" y="57"/>
                    <a:pt x="29" y="54"/>
                    <a:pt x="29" y="51"/>
                  </a:cubicBezTo>
                  <a:cubicBezTo>
                    <a:pt x="29" y="47"/>
                    <a:pt x="26" y="43"/>
                    <a:pt x="18" y="40"/>
                  </a:cubicBezTo>
                  <a:cubicBezTo>
                    <a:pt x="13" y="37"/>
                    <a:pt x="9" y="35"/>
                    <a:pt x="6" y="32"/>
                  </a:cubicBezTo>
                  <a:cubicBezTo>
                    <a:pt x="2" y="29"/>
                    <a:pt x="0" y="24"/>
                    <a:pt x="0" y="19"/>
                  </a:cubicBezTo>
                  <a:cubicBezTo>
                    <a:pt x="0" y="13"/>
                    <a:pt x="2" y="9"/>
                    <a:pt x="6" y="5"/>
                  </a:cubicBezTo>
                  <a:cubicBezTo>
                    <a:pt x="10" y="1"/>
                    <a:pt x="16" y="0"/>
                    <a:pt x="22" y="0"/>
                  </a:cubicBezTo>
                  <a:cubicBezTo>
                    <a:pt x="29" y="0"/>
                    <a:pt x="34" y="1"/>
                    <a:pt x="38" y="3"/>
                  </a:cubicBezTo>
                  <a:cubicBezTo>
                    <a:pt x="34" y="12"/>
                    <a:pt x="34" y="12"/>
                    <a:pt x="34" y="12"/>
                  </a:cubicBezTo>
                  <a:cubicBezTo>
                    <a:pt x="31" y="10"/>
                    <a:pt x="27" y="9"/>
                    <a:pt x="23" y="9"/>
                  </a:cubicBezTo>
                  <a:cubicBezTo>
                    <a:pt x="19" y="9"/>
                    <a:pt x="17" y="10"/>
                    <a:pt x="14" y="12"/>
                  </a:cubicBezTo>
                  <a:cubicBezTo>
                    <a:pt x="12" y="13"/>
                    <a:pt x="11" y="16"/>
                    <a:pt x="11" y="19"/>
                  </a:cubicBezTo>
                  <a:cubicBezTo>
                    <a:pt x="11" y="23"/>
                    <a:pt x="15" y="27"/>
                    <a:pt x="23" y="30"/>
                  </a:cubicBezTo>
                  <a:cubicBezTo>
                    <a:pt x="28" y="33"/>
                    <a:pt x="32" y="35"/>
                    <a:pt x="35" y="37"/>
                  </a:cubicBezTo>
                  <a:cubicBezTo>
                    <a:pt x="38" y="41"/>
                    <a:pt x="40" y="45"/>
                    <a:pt x="40" y="51"/>
                  </a:cubicBezTo>
                  <a:cubicBezTo>
                    <a:pt x="40" y="57"/>
                    <a:pt x="38" y="62"/>
                    <a:pt x="34" y="65"/>
                  </a:cubicBezTo>
                  <a:close/>
                </a:path>
              </a:pathLst>
            </a:custGeom>
            <a:solidFill>
              <a:srgbClr val="0066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47111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62578" y="1496206"/>
            <a:ext cx="3568037" cy="931178"/>
          </a:xfrm>
        </p:spPr>
        <p:txBody>
          <a:bodyPr/>
          <a:lstStyle>
            <a:lvl1pPr>
              <a:defRPr sz="4400" baseline="0">
                <a:gradFill flip="none" rotWithShape="1">
                  <a:gsLst>
                    <a:gs pos="0">
                      <a:srgbClr val="0852A4"/>
                    </a:gs>
                    <a:gs pos="100000">
                      <a:srgbClr val="1E94FC"/>
                    </a:gs>
                  </a:gsLst>
                  <a:lin ang="2700000" scaled="1"/>
                  <a:tileRect/>
                </a:gradFill>
              </a:defRPr>
            </a:lvl1pPr>
          </a:lstStyle>
          <a:p>
            <a:r>
              <a:rPr lang="en-US"/>
              <a:t>Nội dung</a:t>
            </a:r>
          </a:p>
        </p:txBody>
      </p:sp>
      <p:sp>
        <p:nvSpPr>
          <p:cNvPr id="3" name="Date Placeholder 2"/>
          <p:cNvSpPr>
            <a:spLocks noGrp="1"/>
          </p:cNvSpPr>
          <p:nvPr>
            <p:ph type="dt" sz="half" idx="10"/>
          </p:nvPr>
        </p:nvSpPr>
        <p:spPr>
          <a:xfrm>
            <a:off x="334861" y="6475616"/>
            <a:ext cx="2743200" cy="245860"/>
          </a:xfrm>
          <a:prstGeom prst="rect">
            <a:avLst/>
          </a:prstGeom>
        </p:spPr>
        <p:txBody>
          <a:bodyPr/>
          <a:lstStyle>
            <a:lvl1pPr>
              <a:defRPr sz="800"/>
            </a:lvl1pPr>
          </a:lstStyle>
          <a:p>
            <a:fld id="{E6AEF9DC-F0F1-4568-8064-5F98B519348D}" type="datetimeFigureOut">
              <a:rPr lang="en-US" smtClean="0"/>
              <a:pPr/>
              <a:t>6/3/2024</a:t>
            </a:fld>
            <a:endParaRPr lang="en-US"/>
          </a:p>
        </p:txBody>
      </p:sp>
      <p:sp>
        <p:nvSpPr>
          <p:cNvPr id="4" name="Footer Placeholder 3"/>
          <p:cNvSpPr>
            <a:spLocks noGrp="1"/>
          </p:cNvSpPr>
          <p:nvPr>
            <p:ph type="ftr" sz="quarter" idx="11"/>
          </p:nvPr>
        </p:nvSpPr>
        <p:spPr>
          <a:xfrm>
            <a:off x="4038600" y="6475616"/>
            <a:ext cx="4114800" cy="245860"/>
          </a:xfrm>
          <a:prstGeom prst="rect">
            <a:avLst/>
          </a:prstGeom>
        </p:spPr>
        <p:txBody>
          <a:bodyPr/>
          <a:lstStyle>
            <a:lvl1pPr>
              <a:defRPr sz="800"/>
            </a:lvl1pPr>
          </a:lstStyle>
          <a:p>
            <a:r>
              <a:rPr lang="en-US"/>
              <a:t>Copyright FPT IS</a:t>
            </a:r>
          </a:p>
        </p:txBody>
      </p:sp>
      <p:sp>
        <p:nvSpPr>
          <p:cNvPr id="5" name="Slide Number Placeholder 4"/>
          <p:cNvSpPr>
            <a:spLocks noGrp="1"/>
          </p:cNvSpPr>
          <p:nvPr>
            <p:ph type="sldNum" sz="quarter" idx="12"/>
          </p:nvPr>
        </p:nvSpPr>
        <p:spPr>
          <a:xfrm>
            <a:off x="9197830" y="6475616"/>
            <a:ext cx="2743200" cy="245860"/>
          </a:xfrm>
          <a:prstGeom prst="rect">
            <a:avLst/>
          </a:prstGeom>
        </p:spPr>
        <p:txBody>
          <a:bodyPr/>
          <a:lstStyle>
            <a:lvl1pPr>
              <a:defRPr sz="800"/>
            </a:lvl1pPr>
          </a:lstStyle>
          <a:p>
            <a:fld id="{B3CA9172-2E90-439A-AFBD-64C67CA03A56}" type="slidenum">
              <a:rPr lang="en-US" smtClean="0"/>
              <a:pPr/>
              <a:t>‹#›</a:t>
            </a:fld>
            <a:endParaRPr lang="en-US"/>
          </a:p>
        </p:txBody>
      </p:sp>
      <p:sp>
        <p:nvSpPr>
          <p:cNvPr id="7" name="Text Placeholder 6"/>
          <p:cNvSpPr>
            <a:spLocks noGrp="1"/>
          </p:cNvSpPr>
          <p:nvPr>
            <p:ph type="body" sz="quarter" idx="13" hasCustomPrompt="1"/>
          </p:nvPr>
        </p:nvSpPr>
        <p:spPr>
          <a:xfrm>
            <a:off x="5714890" y="1315576"/>
            <a:ext cx="5887181" cy="436975"/>
          </a:xfrm>
        </p:spPr>
        <p:txBody>
          <a:bodyPr>
            <a:normAutofit/>
          </a:bodyPr>
          <a:lstStyle>
            <a:lvl1pPr marL="0" indent="0">
              <a:buNone/>
              <a:defRPr sz="2000" baseline="0"/>
            </a:lvl1pPr>
          </a:lstStyle>
          <a:p>
            <a:pPr lvl="0"/>
            <a:r>
              <a:rPr lang="en-US"/>
              <a:t>Nội dung trình bày 1 (size 20pt)</a:t>
            </a:r>
          </a:p>
        </p:txBody>
      </p:sp>
      <p:sp>
        <p:nvSpPr>
          <p:cNvPr id="13" name="Text Placeholder 12"/>
          <p:cNvSpPr>
            <a:spLocks noGrp="1"/>
          </p:cNvSpPr>
          <p:nvPr>
            <p:ph type="body" sz="quarter" idx="14" hasCustomPrompt="1"/>
          </p:nvPr>
        </p:nvSpPr>
        <p:spPr>
          <a:xfrm>
            <a:off x="5714891" y="1760550"/>
            <a:ext cx="5887181" cy="463550"/>
          </a:xfrm>
        </p:spPr>
        <p:txBody>
          <a:bodyPr>
            <a:normAutofit/>
          </a:bodyPr>
          <a:lstStyle>
            <a:lvl1pPr marL="0" indent="0">
              <a:buNone/>
              <a:defRPr sz="1400" b="0" baseline="0">
                <a:solidFill>
                  <a:schemeClr val="tx2"/>
                </a:solidFill>
              </a:defRPr>
            </a:lvl1pPr>
          </a:lstStyle>
          <a:p>
            <a:pPr lvl="0"/>
            <a:r>
              <a:rPr lang="en-US"/>
              <a:t>Mô tả nếu có – font size 14pt </a:t>
            </a:r>
          </a:p>
        </p:txBody>
      </p:sp>
      <p:sp>
        <p:nvSpPr>
          <p:cNvPr id="16" name="Freeform 5"/>
          <p:cNvSpPr>
            <a:spLocks/>
          </p:cNvSpPr>
          <p:nvPr userDrawn="1"/>
        </p:nvSpPr>
        <p:spPr bwMode="auto">
          <a:xfrm>
            <a:off x="-1678815" y="3763305"/>
            <a:ext cx="4558643" cy="5155787"/>
          </a:xfrm>
          <a:custGeom>
            <a:avLst/>
            <a:gdLst>
              <a:gd name="T0" fmla="*/ 1407 w 2631"/>
              <a:gd name="T1" fmla="*/ 0 h 3005"/>
              <a:gd name="T2" fmla="*/ 549 w 2631"/>
              <a:gd name="T3" fmla="*/ 644 h 3005"/>
              <a:gd name="T4" fmla="*/ 541 w 2631"/>
              <a:gd name="T5" fmla="*/ 669 h 3005"/>
              <a:gd name="T6" fmla="*/ 521 w 2631"/>
              <a:gd name="T7" fmla="*/ 750 h 3005"/>
              <a:gd name="T8" fmla="*/ 0 w 2631"/>
              <a:gd name="T9" fmla="*/ 3005 h 3005"/>
              <a:gd name="T10" fmla="*/ 1254 w 2631"/>
              <a:gd name="T11" fmla="*/ 3005 h 3005"/>
              <a:gd name="T12" fmla="*/ 2075 w 2631"/>
              <a:gd name="T13" fmla="*/ 2409 h 3005"/>
              <a:gd name="T14" fmla="*/ 2124 w 2631"/>
              <a:gd name="T15" fmla="*/ 2194 h 3005"/>
              <a:gd name="T16" fmla="*/ 2631 w 2631"/>
              <a:gd name="T17" fmla="*/ 0 h 3005"/>
              <a:gd name="T18" fmla="*/ 1407 w 2631"/>
              <a:gd name="T19" fmla="*/ 0 h 3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1" h="3005">
                <a:moveTo>
                  <a:pt x="1407" y="0"/>
                </a:moveTo>
                <a:cubicBezTo>
                  <a:pt x="1010" y="0"/>
                  <a:pt x="671" y="270"/>
                  <a:pt x="549" y="644"/>
                </a:cubicBezTo>
                <a:cubicBezTo>
                  <a:pt x="546" y="652"/>
                  <a:pt x="544" y="661"/>
                  <a:pt x="541" y="669"/>
                </a:cubicBezTo>
                <a:cubicBezTo>
                  <a:pt x="521" y="750"/>
                  <a:pt x="521" y="750"/>
                  <a:pt x="521" y="750"/>
                </a:cubicBezTo>
                <a:cubicBezTo>
                  <a:pt x="0" y="3005"/>
                  <a:pt x="0" y="3005"/>
                  <a:pt x="0" y="3005"/>
                </a:cubicBezTo>
                <a:cubicBezTo>
                  <a:pt x="1254" y="3005"/>
                  <a:pt x="1254" y="3005"/>
                  <a:pt x="1254" y="3005"/>
                </a:cubicBezTo>
                <a:cubicBezTo>
                  <a:pt x="1628" y="3005"/>
                  <a:pt x="1950" y="2757"/>
                  <a:pt x="2075" y="2409"/>
                </a:cubicBezTo>
                <a:cubicBezTo>
                  <a:pt x="2124" y="2194"/>
                  <a:pt x="2124" y="2194"/>
                  <a:pt x="2124" y="2194"/>
                </a:cubicBezTo>
                <a:cubicBezTo>
                  <a:pt x="2631" y="0"/>
                  <a:pt x="2631" y="0"/>
                  <a:pt x="2631" y="0"/>
                </a:cubicBezTo>
                <a:lnTo>
                  <a:pt x="1407" y="0"/>
                </a:lnTo>
                <a:close/>
              </a:path>
            </a:pathLst>
          </a:custGeom>
          <a:noFill/>
          <a:ln>
            <a:gradFill flip="none" rotWithShape="1">
              <a:gsLst>
                <a:gs pos="0">
                  <a:srgbClr val="0852A4"/>
                </a:gs>
                <a:gs pos="100000">
                  <a:schemeClr val="tx2">
                    <a:lumMod val="50000"/>
                    <a:lumOff val="50000"/>
                    <a:alpha val="0"/>
                  </a:schemeClr>
                </a:gs>
              </a:gsLst>
              <a:lin ang="3000000" scaled="0"/>
              <a:tileRect/>
            </a:gradFill>
          </a:ln>
        </p:spPr>
        <p:txBody>
          <a:bodyPr vert="horz" wrap="square" lIns="91440" tIns="45720" rIns="91440" bIns="45720" numCol="1" anchor="t" anchorCtr="0" compatLnSpc="1">
            <a:prstTxWarp prst="textNoShape">
              <a:avLst/>
            </a:prstTxWarp>
          </a:bodyPr>
          <a:lstStyle/>
          <a:p>
            <a:endParaRPr lang="en-US"/>
          </a:p>
        </p:txBody>
      </p:sp>
      <p:sp>
        <p:nvSpPr>
          <p:cNvPr id="41" name="Freeform 5"/>
          <p:cNvSpPr>
            <a:spLocks/>
          </p:cNvSpPr>
          <p:nvPr userDrawn="1"/>
        </p:nvSpPr>
        <p:spPr bwMode="auto">
          <a:xfrm>
            <a:off x="-1161555" y="4278944"/>
            <a:ext cx="3506470" cy="3965788"/>
          </a:xfrm>
          <a:custGeom>
            <a:avLst/>
            <a:gdLst>
              <a:gd name="T0" fmla="*/ 1407 w 2631"/>
              <a:gd name="T1" fmla="*/ 0 h 3005"/>
              <a:gd name="T2" fmla="*/ 549 w 2631"/>
              <a:gd name="T3" fmla="*/ 644 h 3005"/>
              <a:gd name="T4" fmla="*/ 541 w 2631"/>
              <a:gd name="T5" fmla="*/ 669 h 3005"/>
              <a:gd name="T6" fmla="*/ 521 w 2631"/>
              <a:gd name="T7" fmla="*/ 750 h 3005"/>
              <a:gd name="T8" fmla="*/ 0 w 2631"/>
              <a:gd name="T9" fmla="*/ 3005 h 3005"/>
              <a:gd name="T10" fmla="*/ 1254 w 2631"/>
              <a:gd name="T11" fmla="*/ 3005 h 3005"/>
              <a:gd name="T12" fmla="*/ 2075 w 2631"/>
              <a:gd name="T13" fmla="*/ 2409 h 3005"/>
              <a:gd name="T14" fmla="*/ 2124 w 2631"/>
              <a:gd name="T15" fmla="*/ 2194 h 3005"/>
              <a:gd name="T16" fmla="*/ 2631 w 2631"/>
              <a:gd name="T17" fmla="*/ 0 h 3005"/>
              <a:gd name="T18" fmla="*/ 1407 w 2631"/>
              <a:gd name="T19" fmla="*/ 0 h 3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1" h="3005">
                <a:moveTo>
                  <a:pt x="1407" y="0"/>
                </a:moveTo>
                <a:cubicBezTo>
                  <a:pt x="1010" y="0"/>
                  <a:pt x="671" y="270"/>
                  <a:pt x="549" y="644"/>
                </a:cubicBezTo>
                <a:cubicBezTo>
                  <a:pt x="546" y="652"/>
                  <a:pt x="544" y="661"/>
                  <a:pt x="541" y="669"/>
                </a:cubicBezTo>
                <a:cubicBezTo>
                  <a:pt x="521" y="750"/>
                  <a:pt x="521" y="750"/>
                  <a:pt x="521" y="750"/>
                </a:cubicBezTo>
                <a:cubicBezTo>
                  <a:pt x="0" y="3005"/>
                  <a:pt x="0" y="3005"/>
                  <a:pt x="0" y="3005"/>
                </a:cubicBezTo>
                <a:cubicBezTo>
                  <a:pt x="1254" y="3005"/>
                  <a:pt x="1254" y="3005"/>
                  <a:pt x="1254" y="3005"/>
                </a:cubicBezTo>
                <a:cubicBezTo>
                  <a:pt x="1628" y="3005"/>
                  <a:pt x="1950" y="2757"/>
                  <a:pt x="2075" y="2409"/>
                </a:cubicBezTo>
                <a:cubicBezTo>
                  <a:pt x="2124" y="2194"/>
                  <a:pt x="2124" y="2194"/>
                  <a:pt x="2124" y="2194"/>
                </a:cubicBezTo>
                <a:cubicBezTo>
                  <a:pt x="2631" y="0"/>
                  <a:pt x="2631" y="0"/>
                  <a:pt x="2631" y="0"/>
                </a:cubicBezTo>
                <a:lnTo>
                  <a:pt x="1407" y="0"/>
                </a:lnTo>
                <a:close/>
              </a:path>
            </a:pathLst>
          </a:custGeom>
          <a:noFill/>
          <a:ln>
            <a:gradFill flip="none" rotWithShape="1">
              <a:gsLst>
                <a:gs pos="0">
                  <a:srgbClr val="0852A4"/>
                </a:gs>
                <a:gs pos="100000">
                  <a:schemeClr val="tx2">
                    <a:lumMod val="50000"/>
                    <a:lumOff val="50000"/>
                    <a:alpha val="0"/>
                  </a:schemeClr>
                </a:gs>
              </a:gsLst>
              <a:lin ang="3000000" scaled="0"/>
              <a:tileRect/>
            </a:gradFill>
          </a:ln>
        </p:spPr>
        <p:txBody>
          <a:bodyPr vert="horz" wrap="square" lIns="91440" tIns="45720" rIns="91440" bIns="45720" numCol="1" anchor="t" anchorCtr="0" compatLnSpc="1">
            <a:prstTxWarp prst="textNoShape">
              <a:avLst/>
            </a:prstTxWarp>
          </a:bodyPr>
          <a:lstStyle/>
          <a:p>
            <a:endParaRPr lang="en-US"/>
          </a:p>
        </p:txBody>
      </p:sp>
      <p:sp>
        <p:nvSpPr>
          <p:cNvPr id="42" name="Freeform 5"/>
          <p:cNvSpPr>
            <a:spLocks/>
          </p:cNvSpPr>
          <p:nvPr userDrawn="1"/>
        </p:nvSpPr>
        <p:spPr bwMode="auto">
          <a:xfrm>
            <a:off x="-2581492" y="2742386"/>
            <a:ext cx="6363998" cy="7197626"/>
          </a:xfrm>
          <a:custGeom>
            <a:avLst/>
            <a:gdLst>
              <a:gd name="T0" fmla="*/ 1407 w 2631"/>
              <a:gd name="T1" fmla="*/ 0 h 3005"/>
              <a:gd name="T2" fmla="*/ 549 w 2631"/>
              <a:gd name="T3" fmla="*/ 644 h 3005"/>
              <a:gd name="T4" fmla="*/ 541 w 2631"/>
              <a:gd name="T5" fmla="*/ 669 h 3005"/>
              <a:gd name="T6" fmla="*/ 521 w 2631"/>
              <a:gd name="T7" fmla="*/ 750 h 3005"/>
              <a:gd name="T8" fmla="*/ 0 w 2631"/>
              <a:gd name="T9" fmla="*/ 3005 h 3005"/>
              <a:gd name="T10" fmla="*/ 1254 w 2631"/>
              <a:gd name="T11" fmla="*/ 3005 h 3005"/>
              <a:gd name="T12" fmla="*/ 2075 w 2631"/>
              <a:gd name="T13" fmla="*/ 2409 h 3005"/>
              <a:gd name="T14" fmla="*/ 2124 w 2631"/>
              <a:gd name="T15" fmla="*/ 2194 h 3005"/>
              <a:gd name="T16" fmla="*/ 2631 w 2631"/>
              <a:gd name="T17" fmla="*/ 0 h 3005"/>
              <a:gd name="T18" fmla="*/ 1407 w 2631"/>
              <a:gd name="T19" fmla="*/ 0 h 3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1" h="3005">
                <a:moveTo>
                  <a:pt x="1407" y="0"/>
                </a:moveTo>
                <a:cubicBezTo>
                  <a:pt x="1010" y="0"/>
                  <a:pt x="671" y="270"/>
                  <a:pt x="549" y="644"/>
                </a:cubicBezTo>
                <a:cubicBezTo>
                  <a:pt x="546" y="652"/>
                  <a:pt x="544" y="661"/>
                  <a:pt x="541" y="669"/>
                </a:cubicBezTo>
                <a:cubicBezTo>
                  <a:pt x="521" y="750"/>
                  <a:pt x="521" y="750"/>
                  <a:pt x="521" y="750"/>
                </a:cubicBezTo>
                <a:cubicBezTo>
                  <a:pt x="0" y="3005"/>
                  <a:pt x="0" y="3005"/>
                  <a:pt x="0" y="3005"/>
                </a:cubicBezTo>
                <a:cubicBezTo>
                  <a:pt x="1254" y="3005"/>
                  <a:pt x="1254" y="3005"/>
                  <a:pt x="1254" y="3005"/>
                </a:cubicBezTo>
                <a:cubicBezTo>
                  <a:pt x="1628" y="3005"/>
                  <a:pt x="1950" y="2757"/>
                  <a:pt x="2075" y="2409"/>
                </a:cubicBezTo>
                <a:cubicBezTo>
                  <a:pt x="2124" y="2194"/>
                  <a:pt x="2124" y="2194"/>
                  <a:pt x="2124" y="2194"/>
                </a:cubicBezTo>
                <a:cubicBezTo>
                  <a:pt x="2631" y="0"/>
                  <a:pt x="2631" y="0"/>
                  <a:pt x="2631" y="0"/>
                </a:cubicBezTo>
                <a:lnTo>
                  <a:pt x="1407" y="0"/>
                </a:lnTo>
                <a:close/>
              </a:path>
            </a:pathLst>
          </a:custGeom>
          <a:noFill/>
          <a:ln>
            <a:gradFill flip="none" rotWithShape="1">
              <a:gsLst>
                <a:gs pos="0">
                  <a:srgbClr val="0852A4"/>
                </a:gs>
                <a:gs pos="100000">
                  <a:schemeClr val="tx2">
                    <a:lumMod val="50000"/>
                    <a:lumOff val="50000"/>
                    <a:alpha val="0"/>
                  </a:schemeClr>
                </a:gs>
              </a:gsLst>
              <a:lin ang="3000000" scaled="0"/>
              <a:tileRect/>
            </a:gradFill>
          </a:ln>
        </p:spPr>
        <p:txBody>
          <a:bodyPr vert="horz" wrap="square" lIns="91440" tIns="45720" rIns="91440" bIns="45720" numCol="1" anchor="t" anchorCtr="0" compatLnSpc="1">
            <a:prstTxWarp prst="textNoShape">
              <a:avLst/>
            </a:prstTxWarp>
          </a:bodyPr>
          <a:lstStyle/>
          <a:p>
            <a:endParaRPr lang="en-US"/>
          </a:p>
        </p:txBody>
      </p:sp>
      <p:sp>
        <p:nvSpPr>
          <p:cNvPr id="43" name="Freeform 5"/>
          <p:cNvSpPr>
            <a:spLocks/>
          </p:cNvSpPr>
          <p:nvPr userDrawn="1"/>
        </p:nvSpPr>
        <p:spPr bwMode="auto">
          <a:xfrm>
            <a:off x="-3899735" y="1241181"/>
            <a:ext cx="9018670" cy="10200036"/>
          </a:xfrm>
          <a:custGeom>
            <a:avLst/>
            <a:gdLst>
              <a:gd name="T0" fmla="*/ 1407 w 2631"/>
              <a:gd name="T1" fmla="*/ 0 h 3005"/>
              <a:gd name="T2" fmla="*/ 549 w 2631"/>
              <a:gd name="T3" fmla="*/ 644 h 3005"/>
              <a:gd name="T4" fmla="*/ 541 w 2631"/>
              <a:gd name="T5" fmla="*/ 669 h 3005"/>
              <a:gd name="T6" fmla="*/ 521 w 2631"/>
              <a:gd name="T7" fmla="*/ 750 h 3005"/>
              <a:gd name="T8" fmla="*/ 0 w 2631"/>
              <a:gd name="T9" fmla="*/ 3005 h 3005"/>
              <a:gd name="T10" fmla="*/ 1254 w 2631"/>
              <a:gd name="T11" fmla="*/ 3005 h 3005"/>
              <a:gd name="T12" fmla="*/ 2075 w 2631"/>
              <a:gd name="T13" fmla="*/ 2409 h 3005"/>
              <a:gd name="T14" fmla="*/ 2124 w 2631"/>
              <a:gd name="T15" fmla="*/ 2194 h 3005"/>
              <a:gd name="T16" fmla="*/ 2631 w 2631"/>
              <a:gd name="T17" fmla="*/ 0 h 3005"/>
              <a:gd name="T18" fmla="*/ 1407 w 2631"/>
              <a:gd name="T19" fmla="*/ 0 h 3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1" h="3005">
                <a:moveTo>
                  <a:pt x="1407" y="0"/>
                </a:moveTo>
                <a:cubicBezTo>
                  <a:pt x="1010" y="0"/>
                  <a:pt x="671" y="270"/>
                  <a:pt x="549" y="644"/>
                </a:cubicBezTo>
                <a:cubicBezTo>
                  <a:pt x="546" y="652"/>
                  <a:pt x="544" y="661"/>
                  <a:pt x="541" y="669"/>
                </a:cubicBezTo>
                <a:cubicBezTo>
                  <a:pt x="521" y="750"/>
                  <a:pt x="521" y="750"/>
                  <a:pt x="521" y="750"/>
                </a:cubicBezTo>
                <a:cubicBezTo>
                  <a:pt x="0" y="3005"/>
                  <a:pt x="0" y="3005"/>
                  <a:pt x="0" y="3005"/>
                </a:cubicBezTo>
                <a:cubicBezTo>
                  <a:pt x="1254" y="3005"/>
                  <a:pt x="1254" y="3005"/>
                  <a:pt x="1254" y="3005"/>
                </a:cubicBezTo>
                <a:cubicBezTo>
                  <a:pt x="1628" y="3005"/>
                  <a:pt x="1950" y="2757"/>
                  <a:pt x="2075" y="2409"/>
                </a:cubicBezTo>
                <a:cubicBezTo>
                  <a:pt x="2124" y="2194"/>
                  <a:pt x="2124" y="2194"/>
                  <a:pt x="2124" y="2194"/>
                </a:cubicBezTo>
                <a:cubicBezTo>
                  <a:pt x="2631" y="0"/>
                  <a:pt x="2631" y="0"/>
                  <a:pt x="2631" y="0"/>
                </a:cubicBezTo>
                <a:lnTo>
                  <a:pt x="1407" y="0"/>
                </a:lnTo>
                <a:close/>
              </a:path>
            </a:pathLst>
          </a:custGeom>
          <a:noFill/>
          <a:ln>
            <a:gradFill flip="none" rotWithShape="1">
              <a:gsLst>
                <a:gs pos="0">
                  <a:srgbClr val="0852A4"/>
                </a:gs>
                <a:gs pos="100000">
                  <a:schemeClr val="tx2">
                    <a:lumMod val="50000"/>
                    <a:lumOff val="50000"/>
                    <a:alpha val="0"/>
                  </a:schemeClr>
                </a:gs>
              </a:gsLst>
              <a:lin ang="3000000" scaled="0"/>
              <a:tileRect/>
            </a:gradFill>
          </a:ln>
        </p:spPr>
        <p:txBody>
          <a:bodyPr vert="horz" wrap="square" lIns="91440" tIns="45720" rIns="91440" bIns="45720" numCol="1" anchor="t" anchorCtr="0" compatLnSpc="1">
            <a:prstTxWarp prst="textNoShape">
              <a:avLst/>
            </a:prstTxWarp>
          </a:bodyPr>
          <a:lstStyle/>
          <a:p>
            <a:endParaRPr lang="en-US"/>
          </a:p>
        </p:txBody>
      </p:sp>
      <p:sp>
        <p:nvSpPr>
          <p:cNvPr id="44" name="Text Placeholder 6"/>
          <p:cNvSpPr>
            <a:spLocks noGrp="1"/>
          </p:cNvSpPr>
          <p:nvPr>
            <p:ph type="body" sz="quarter" idx="25" hasCustomPrompt="1"/>
          </p:nvPr>
        </p:nvSpPr>
        <p:spPr>
          <a:xfrm>
            <a:off x="5485229" y="2405385"/>
            <a:ext cx="5887181" cy="436975"/>
          </a:xfrm>
        </p:spPr>
        <p:txBody>
          <a:bodyPr>
            <a:normAutofit/>
          </a:bodyPr>
          <a:lstStyle>
            <a:lvl1pPr marL="0" indent="0">
              <a:buNone/>
              <a:defRPr sz="2000" baseline="0"/>
            </a:lvl1pPr>
          </a:lstStyle>
          <a:p>
            <a:pPr lvl="0"/>
            <a:r>
              <a:rPr lang="en-US"/>
              <a:t>Nội dung trình bày 1 (size 20pt)</a:t>
            </a:r>
          </a:p>
        </p:txBody>
      </p:sp>
      <p:sp>
        <p:nvSpPr>
          <p:cNvPr id="46" name="Text Placeholder 12"/>
          <p:cNvSpPr>
            <a:spLocks noGrp="1"/>
          </p:cNvSpPr>
          <p:nvPr>
            <p:ph type="body" sz="quarter" idx="26" hasCustomPrompt="1"/>
          </p:nvPr>
        </p:nvSpPr>
        <p:spPr>
          <a:xfrm>
            <a:off x="5485230" y="2850359"/>
            <a:ext cx="5887181" cy="463550"/>
          </a:xfrm>
        </p:spPr>
        <p:txBody>
          <a:bodyPr>
            <a:normAutofit/>
          </a:bodyPr>
          <a:lstStyle>
            <a:lvl1pPr marL="0" indent="0">
              <a:buNone/>
              <a:defRPr sz="1400" b="0" baseline="0">
                <a:solidFill>
                  <a:schemeClr val="tx2"/>
                </a:solidFill>
              </a:defRPr>
            </a:lvl1pPr>
          </a:lstStyle>
          <a:p>
            <a:pPr lvl="0"/>
            <a:r>
              <a:rPr lang="en-US"/>
              <a:t>Mô tả nếu có – font size 14pt </a:t>
            </a:r>
          </a:p>
        </p:txBody>
      </p:sp>
      <p:sp>
        <p:nvSpPr>
          <p:cNvPr id="48" name="Text Placeholder 6"/>
          <p:cNvSpPr>
            <a:spLocks noGrp="1"/>
          </p:cNvSpPr>
          <p:nvPr>
            <p:ph type="body" sz="quarter" idx="27" hasCustomPrompt="1"/>
          </p:nvPr>
        </p:nvSpPr>
        <p:spPr>
          <a:xfrm>
            <a:off x="5224613" y="3492244"/>
            <a:ext cx="5887181" cy="436975"/>
          </a:xfrm>
        </p:spPr>
        <p:txBody>
          <a:bodyPr>
            <a:normAutofit/>
          </a:bodyPr>
          <a:lstStyle>
            <a:lvl1pPr marL="0" indent="0">
              <a:buNone/>
              <a:defRPr sz="2000" baseline="0"/>
            </a:lvl1pPr>
          </a:lstStyle>
          <a:p>
            <a:pPr lvl="0"/>
            <a:r>
              <a:rPr lang="en-US"/>
              <a:t>Nội dung trình bày 1 (size 20pt)</a:t>
            </a:r>
          </a:p>
        </p:txBody>
      </p:sp>
      <p:sp>
        <p:nvSpPr>
          <p:cNvPr id="49" name="Text Placeholder 12"/>
          <p:cNvSpPr>
            <a:spLocks noGrp="1"/>
          </p:cNvSpPr>
          <p:nvPr>
            <p:ph type="body" sz="quarter" idx="28" hasCustomPrompt="1"/>
          </p:nvPr>
        </p:nvSpPr>
        <p:spPr>
          <a:xfrm>
            <a:off x="5224614" y="3937218"/>
            <a:ext cx="5887181" cy="463550"/>
          </a:xfrm>
        </p:spPr>
        <p:txBody>
          <a:bodyPr>
            <a:normAutofit/>
          </a:bodyPr>
          <a:lstStyle>
            <a:lvl1pPr marL="0" indent="0">
              <a:buNone/>
              <a:defRPr sz="1400" b="0" baseline="0">
                <a:solidFill>
                  <a:schemeClr val="tx2"/>
                </a:solidFill>
              </a:defRPr>
            </a:lvl1pPr>
          </a:lstStyle>
          <a:p>
            <a:pPr lvl="0"/>
            <a:r>
              <a:rPr lang="en-US"/>
              <a:t>Mô tả nếu có – font size 14pt </a:t>
            </a:r>
          </a:p>
        </p:txBody>
      </p:sp>
      <p:sp>
        <p:nvSpPr>
          <p:cNvPr id="50" name="Text Placeholder 6"/>
          <p:cNvSpPr>
            <a:spLocks noGrp="1"/>
          </p:cNvSpPr>
          <p:nvPr>
            <p:ph type="body" sz="quarter" idx="29" hasCustomPrompt="1"/>
          </p:nvPr>
        </p:nvSpPr>
        <p:spPr>
          <a:xfrm>
            <a:off x="4950914" y="4580677"/>
            <a:ext cx="5887181" cy="436975"/>
          </a:xfrm>
        </p:spPr>
        <p:txBody>
          <a:bodyPr>
            <a:normAutofit/>
          </a:bodyPr>
          <a:lstStyle>
            <a:lvl1pPr marL="0" indent="0">
              <a:buNone/>
              <a:defRPr sz="2000" baseline="0"/>
            </a:lvl1pPr>
          </a:lstStyle>
          <a:p>
            <a:pPr lvl="0"/>
            <a:r>
              <a:rPr lang="en-US"/>
              <a:t>Nội dung trình bày 1 (size 20pt)</a:t>
            </a:r>
          </a:p>
        </p:txBody>
      </p:sp>
      <p:sp>
        <p:nvSpPr>
          <p:cNvPr id="51" name="Text Placeholder 12"/>
          <p:cNvSpPr>
            <a:spLocks noGrp="1"/>
          </p:cNvSpPr>
          <p:nvPr>
            <p:ph type="body" sz="quarter" idx="30" hasCustomPrompt="1"/>
          </p:nvPr>
        </p:nvSpPr>
        <p:spPr>
          <a:xfrm>
            <a:off x="4950915" y="5025651"/>
            <a:ext cx="5887181" cy="463550"/>
          </a:xfrm>
        </p:spPr>
        <p:txBody>
          <a:bodyPr>
            <a:normAutofit/>
          </a:bodyPr>
          <a:lstStyle>
            <a:lvl1pPr marL="0" indent="0">
              <a:buNone/>
              <a:defRPr sz="1400" b="0" baseline="0">
                <a:solidFill>
                  <a:schemeClr val="tx2"/>
                </a:solidFill>
              </a:defRPr>
            </a:lvl1pPr>
          </a:lstStyle>
          <a:p>
            <a:pPr lvl="0"/>
            <a:r>
              <a:rPr lang="en-US"/>
              <a:t>Mô tả nếu có – font size 14pt </a:t>
            </a:r>
          </a:p>
        </p:txBody>
      </p:sp>
      <p:grpSp>
        <p:nvGrpSpPr>
          <p:cNvPr id="60" name="Group 4"/>
          <p:cNvGrpSpPr>
            <a:grpSpLocks noChangeAspect="1"/>
          </p:cNvGrpSpPr>
          <p:nvPr userDrawn="1"/>
        </p:nvGrpSpPr>
        <p:grpSpPr bwMode="auto">
          <a:xfrm>
            <a:off x="11383166" y="135473"/>
            <a:ext cx="633891" cy="312869"/>
            <a:chOff x="5458" y="-1033"/>
            <a:chExt cx="1477" cy="729"/>
          </a:xfrm>
        </p:grpSpPr>
        <p:sp>
          <p:nvSpPr>
            <p:cNvPr id="61" name="Freeform 5"/>
            <p:cNvSpPr>
              <a:spLocks/>
            </p:cNvSpPr>
            <p:nvPr userDrawn="1"/>
          </p:nvSpPr>
          <p:spPr bwMode="auto">
            <a:xfrm>
              <a:off x="5801" y="-1033"/>
              <a:ext cx="496" cy="729"/>
            </a:xfrm>
            <a:custGeom>
              <a:avLst/>
              <a:gdLst>
                <a:gd name="T0" fmla="*/ 105 w 179"/>
                <a:gd name="T1" fmla="*/ 0 h 264"/>
                <a:gd name="T2" fmla="*/ 179 w 179"/>
                <a:gd name="T3" fmla="*/ 0 h 264"/>
                <a:gd name="T4" fmla="*/ 128 w 179"/>
                <a:gd name="T5" fmla="*/ 221 h 264"/>
                <a:gd name="T6" fmla="*/ 73 w 179"/>
                <a:gd name="T7" fmla="*/ 264 h 264"/>
                <a:gd name="T8" fmla="*/ 0 w 179"/>
                <a:gd name="T9" fmla="*/ 264 h 264"/>
                <a:gd name="T10" fmla="*/ 51 w 179"/>
                <a:gd name="T11" fmla="*/ 43 h 264"/>
                <a:gd name="T12" fmla="*/ 105 w 179"/>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179" h="264">
                  <a:moveTo>
                    <a:pt x="105" y="0"/>
                  </a:moveTo>
                  <a:cubicBezTo>
                    <a:pt x="179" y="0"/>
                    <a:pt x="179" y="0"/>
                    <a:pt x="179" y="0"/>
                  </a:cubicBezTo>
                  <a:cubicBezTo>
                    <a:pt x="128" y="221"/>
                    <a:pt x="128" y="221"/>
                    <a:pt x="128" y="221"/>
                  </a:cubicBezTo>
                  <a:cubicBezTo>
                    <a:pt x="122" y="246"/>
                    <a:pt x="99" y="264"/>
                    <a:pt x="73" y="264"/>
                  </a:cubicBezTo>
                  <a:cubicBezTo>
                    <a:pt x="0" y="264"/>
                    <a:pt x="0" y="264"/>
                    <a:pt x="0" y="264"/>
                  </a:cubicBezTo>
                  <a:cubicBezTo>
                    <a:pt x="51" y="43"/>
                    <a:pt x="51" y="43"/>
                    <a:pt x="51" y="43"/>
                  </a:cubicBezTo>
                  <a:cubicBezTo>
                    <a:pt x="57" y="18"/>
                    <a:pt x="79" y="0"/>
                    <a:pt x="105" y="0"/>
                  </a:cubicBezTo>
                </a:path>
              </a:pathLst>
            </a:custGeom>
            <a:solidFill>
              <a:srgbClr val="F36F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
            <p:cNvSpPr>
              <a:spLocks/>
            </p:cNvSpPr>
            <p:nvPr userDrawn="1"/>
          </p:nvSpPr>
          <p:spPr bwMode="auto">
            <a:xfrm>
              <a:off x="5458" y="-920"/>
              <a:ext cx="443" cy="503"/>
            </a:xfrm>
            <a:custGeom>
              <a:avLst/>
              <a:gdLst>
                <a:gd name="T0" fmla="*/ 0 w 160"/>
                <a:gd name="T1" fmla="*/ 182 h 182"/>
                <a:gd name="T2" fmla="*/ 73 w 160"/>
                <a:gd name="T3" fmla="*/ 182 h 182"/>
                <a:gd name="T4" fmla="*/ 128 w 160"/>
                <a:gd name="T5" fmla="*/ 139 h 182"/>
                <a:gd name="T6" fmla="*/ 160 w 160"/>
                <a:gd name="T7" fmla="*/ 0 h 182"/>
                <a:gd name="T8" fmla="*/ 87 w 160"/>
                <a:gd name="T9" fmla="*/ 0 h 182"/>
                <a:gd name="T10" fmla="*/ 32 w 160"/>
                <a:gd name="T11" fmla="*/ 43 h 182"/>
                <a:gd name="T12" fmla="*/ 0 w 160"/>
                <a:gd name="T13" fmla="*/ 182 h 182"/>
              </a:gdLst>
              <a:ahLst/>
              <a:cxnLst>
                <a:cxn ang="0">
                  <a:pos x="T0" y="T1"/>
                </a:cxn>
                <a:cxn ang="0">
                  <a:pos x="T2" y="T3"/>
                </a:cxn>
                <a:cxn ang="0">
                  <a:pos x="T4" y="T5"/>
                </a:cxn>
                <a:cxn ang="0">
                  <a:pos x="T6" y="T7"/>
                </a:cxn>
                <a:cxn ang="0">
                  <a:pos x="T8" y="T9"/>
                </a:cxn>
                <a:cxn ang="0">
                  <a:pos x="T10" y="T11"/>
                </a:cxn>
                <a:cxn ang="0">
                  <a:pos x="T12" y="T13"/>
                </a:cxn>
              </a:cxnLst>
              <a:rect l="0" t="0" r="r" b="b"/>
              <a:pathLst>
                <a:path w="160" h="182">
                  <a:moveTo>
                    <a:pt x="0" y="182"/>
                  </a:moveTo>
                  <a:cubicBezTo>
                    <a:pt x="73" y="182"/>
                    <a:pt x="73" y="182"/>
                    <a:pt x="73" y="182"/>
                  </a:cubicBezTo>
                  <a:cubicBezTo>
                    <a:pt x="99" y="182"/>
                    <a:pt x="122" y="164"/>
                    <a:pt x="128" y="139"/>
                  </a:cubicBezTo>
                  <a:cubicBezTo>
                    <a:pt x="160" y="0"/>
                    <a:pt x="160" y="0"/>
                    <a:pt x="160" y="0"/>
                  </a:cubicBezTo>
                  <a:cubicBezTo>
                    <a:pt x="87" y="0"/>
                    <a:pt x="87" y="0"/>
                    <a:pt x="87" y="0"/>
                  </a:cubicBezTo>
                  <a:cubicBezTo>
                    <a:pt x="61" y="0"/>
                    <a:pt x="38" y="18"/>
                    <a:pt x="32" y="43"/>
                  </a:cubicBezTo>
                  <a:lnTo>
                    <a:pt x="0" y="182"/>
                  </a:lnTo>
                  <a:close/>
                </a:path>
              </a:pathLst>
            </a:custGeom>
            <a:solidFill>
              <a:srgbClr val="0066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7"/>
            <p:cNvSpPr>
              <a:spLocks/>
            </p:cNvSpPr>
            <p:nvPr userDrawn="1"/>
          </p:nvSpPr>
          <p:spPr bwMode="auto">
            <a:xfrm>
              <a:off x="6198" y="-920"/>
              <a:ext cx="440" cy="503"/>
            </a:xfrm>
            <a:custGeom>
              <a:avLst/>
              <a:gdLst>
                <a:gd name="T0" fmla="*/ 0 w 159"/>
                <a:gd name="T1" fmla="*/ 182 h 182"/>
                <a:gd name="T2" fmla="*/ 73 w 159"/>
                <a:gd name="T3" fmla="*/ 182 h 182"/>
                <a:gd name="T4" fmla="*/ 127 w 159"/>
                <a:gd name="T5" fmla="*/ 139 h 182"/>
                <a:gd name="T6" fmla="*/ 159 w 159"/>
                <a:gd name="T7" fmla="*/ 0 h 182"/>
                <a:gd name="T8" fmla="*/ 86 w 159"/>
                <a:gd name="T9" fmla="*/ 0 h 182"/>
                <a:gd name="T10" fmla="*/ 32 w 159"/>
                <a:gd name="T11" fmla="*/ 43 h 182"/>
                <a:gd name="T12" fmla="*/ 0 w 159"/>
                <a:gd name="T13" fmla="*/ 182 h 182"/>
              </a:gdLst>
              <a:ahLst/>
              <a:cxnLst>
                <a:cxn ang="0">
                  <a:pos x="T0" y="T1"/>
                </a:cxn>
                <a:cxn ang="0">
                  <a:pos x="T2" y="T3"/>
                </a:cxn>
                <a:cxn ang="0">
                  <a:pos x="T4" y="T5"/>
                </a:cxn>
                <a:cxn ang="0">
                  <a:pos x="T6" y="T7"/>
                </a:cxn>
                <a:cxn ang="0">
                  <a:pos x="T8" y="T9"/>
                </a:cxn>
                <a:cxn ang="0">
                  <a:pos x="T10" y="T11"/>
                </a:cxn>
                <a:cxn ang="0">
                  <a:pos x="T12" y="T13"/>
                </a:cxn>
              </a:cxnLst>
              <a:rect l="0" t="0" r="r" b="b"/>
              <a:pathLst>
                <a:path w="159" h="182">
                  <a:moveTo>
                    <a:pt x="0" y="182"/>
                  </a:moveTo>
                  <a:cubicBezTo>
                    <a:pt x="73" y="182"/>
                    <a:pt x="73" y="182"/>
                    <a:pt x="73" y="182"/>
                  </a:cubicBezTo>
                  <a:cubicBezTo>
                    <a:pt x="99" y="182"/>
                    <a:pt x="121" y="164"/>
                    <a:pt x="127" y="139"/>
                  </a:cubicBezTo>
                  <a:cubicBezTo>
                    <a:pt x="159" y="0"/>
                    <a:pt x="159" y="0"/>
                    <a:pt x="159" y="0"/>
                  </a:cubicBezTo>
                  <a:cubicBezTo>
                    <a:pt x="86" y="0"/>
                    <a:pt x="86" y="0"/>
                    <a:pt x="86" y="0"/>
                  </a:cubicBezTo>
                  <a:cubicBezTo>
                    <a:pt x="60" y="0"/>
                    <a:pt x="38" y="18"/>
                    <a:pt x="32" y="43"/>
                  </a:cubicBezTo>
                  <a:lnTo>
                    <a:pt x="0" y="182"/>
                  </a:lnTo>
                  <a:close/>
                </a:path>
              </a:pathLst>
            </a:custGeom>
            <a:solidFill>
              <a:srgbClr val="0DB1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8"/>
            <p:cNvSpPr>
              <a:spLocks/>
            </p:cNvSpPr>
            <p:nvPr userDrawn="1"/>
          </p:nvSpPr>
          <p:spPr bwMode="auto">
            <a:xfrm>
              <a:off x="5541" y="-796"/>
              <a:ext cx="296" cy="255"/>
            </a:xfrm>
            <a:custGeom>
              <a:avLst/>
              <a:gdLst>
                <a:gd name="T0" fmla="*/ 16 w 107"/>
                <a:gd name="T1" fmla="*/ 20 h 92"/>
                <a:gd name="T2" fmla="*/ 0 w 107"/>
                <a:gd name="T3" fmla="*/ 92 h 92"/>
                <a:gd name="T4" fmla="*/ 25 w 107"/>
                <a:gd name="T5" fmla="*/ 72 h 92"/>
                <a:gd name="T6" fmla="*/ 29 w 107"/>
                <a:gd name="T7" fmla="*/ 56 h 92"/>
                <a:gd name="T8" fmla="*/ 61 w 107"/>
                <a:gd name="T9" fmla="*/ 56 h 92"/>
                <a:gd name="T10" fmla="*/ 87 w 107"/>
                <a:gd name="T11" fmla="*/ 36 h 92"/>
                <a:gd name="T12" fmla="*/ 33 w 107"/>
                <a:gd name="T13" fmla="*/ 36 h 92"/>
                <a:gd name="T14" fmla="*/ 37 w 107"/>
                <a:gd name="T15" fmla="*/ 21 h 92"/>
                <a:gd name="T16" fmla="*/ 81 w 107"/>
                <a:gd name="T17" fmla="*/ 21 h 92"/>
                <a:gd name="T18" fmla="*/ 107 w 107"/>
                <a:gd name="T19" fmla="*/ 0 h 92"/>
                <a:gd name="T20" fmla="*/ 42 w 107"/>
                <a:gd name="T21" fmla="*/ 0 h 92"/>
                <a:gd name="T22" fmla="*/ 16 w 107"/>
                <a:gd name="T23"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92">
                  <a:moveTo>
                    <a:pt x="16" y="20"/>
                  </a:moveTo>
                  <a:cubicBezTo>
                    <a:pt x="0" y="92"/>
                    <a:pt x="0" y="92"/>
                    <a:pt x="0" y="92"/>
                  </a:cubicBezTo>
                  <a:cubicBezTo>
                    <a:pt x="12" y="92"/>
                    <a:pt x="22" y="84"/>
                    <a:pt x="25" y="72"/>
                  </a:cubicBezTo>
                  <a:cubicBezTo>
                    <a:pt x="29" y="56"/>
                    <a:pt x="29" y="56"/>
                    <a:pt x="29" y="56"/>
                  </a:cubicBezTo>
                  <a:cubicBezTo>
                    <a:pt x="61" y="56"/>
                    <a:pt x="61" y="56"/>
                    <a:pt x="61" y="56"/>
                  </a:cubicBezTo>
                  <a:cubicBezTo>
                    <a:pt x="73" y="56"/>
                    <a:pt x="84" y="48"/>
                    <a:pt x="87" y="36"/>
                  </a:cubicBezTo>
                  <a:cubicBezTo>
                    <a:pt x="33" y="36"/>
                    <a:pt x="33" y="36"/>
                    <a:pt x="33" y="36"/>
                  </a:cubicBezTo>
                  <a:cubicBezTo>
                    <a:pt x="37" y="21"/>
                    <a:pt x="37" y="21"/>
                    <a:pt x="37" y="21"/>
                  </a:cubicBezTo>
                  <a:cubicBezTo>
                    <a:pt x="81" y="21"/>
                    <a:pt x="81" y="21"/>
                    <a:pt x="81" y="21"/>
                  </a:cubicBezTo>
                  <a:cubicBezTo>
                    <a:pt x="94" y="21"/>
                    <a:pt x="104" y="12"/>
                    <a:pt x="107" y="0"/>
                  </a:cubicBezTo>
                  <a:cubicBezTo>
                    <a:pt x="42" y="0"/>
                    <a:pt x="42" y="0"/>
                    <a:pt x="42" y="0"/>
                  </a:cubicBezTo>
                  <a:cubicBezTo>
                    <a:pt x="30" y="0"/>
                    <a:pt x="19" y="9"/>
                    <a:pt x="16" y="2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9"/>
            <p:cNvSpPr>
              <a:spLocks noEditPoints="1"/>
            </p:cNvSpPr>
            <p:nvPr userDrawn="1"/>
          </p:nvSpPr>
          <p:spPr bwMode="auto">
            <a:xfrm>
              <a:off x="5907" y="-796"/>
              <a:ext cx="288" cy="255"/>
            </a:xfrm>
            <a:custGeom>
              <a:avLst/>
              <a:gdLst>
                <a:gd name="T0" fmla="*/ 102 w 104"/>
                <a:gd name="T1" fmla="*/ 19 h 92"/>
                <a:gd name="T2" fmla="*/ 87 w 104"/>
                <a:gd name="T3" fmla="*/ 0 h 92"/>
                <a:gd name="T4" fmla="*/ 21 w 104"/>
                <a:gd name="T5" fmla="*/ 0 h 92"/>
                <a:gd name="T6" fmla="*/ 0 w 104"/>
                <a:gd name="T7" fmla="*/ 92 h 92"/>
                <a:gd name="T8" fmla="*/ 25 w 104"/>
                <a:gd name="T9" fmla="*/ 72 h 92"/>
                <a:gd name="T10" fmla="*/ 29 w 104"/>
                <a:gd name="T11" fmla="*/ 56 h 92"/>
                <a:gd name="T12" fmla="*/ 73 w 104"/>
                <a:gd name="T13" fmla="*/ 56 h 92"/>
                <a:gd name="T14" fmla="*/ 98 w 104"/>
                <a:gd name="T15" fmla="*/ 37 h 92"/>
                <a:gd name="T16" fmla="*/ 102 w 104"/>
                <a:gd name="T17" fmla="*/ 19 h 92"/>
                <a:gd name="T18" fmla="*/ 78 w 104"/>
                <a:gd name="T19" fmla="*/ 36 h 92"/>
                <a:gd name="T20" fmla="*/ 34 w 104"/>
                <a:gd name="T21" fmla="*/ 36 h 92"/>
                <a:gd name="T22" fmla="*/ 37 w 104"/>
                <a:gd name="T23" fmla="*/ 21 h 92"/>
                <a:gd name="T24" fmla="*/ 81 w 104"/>
                <a:gd name="T25" fmla="*/ 21 h 92"/>
                <a:gd name="T26" fmla="*/ 78 w 104"/>
                <a:gd name="T27" fmla="*/ 3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 h="92">
                  <a:moveTo>
                    <a:pt x="102" y="19"/>
                  </a:moveTo>
                  <a:cubicBezTo>
                    <a:pt x="104" y="9"/>
                    <a:pt x="97" y="0"/>
                    <a:pt x="87" y="0"/>
                  </a:cubicBezTo>
                  <a:cubicBezTo>
                    <a:pt x="21" y="0"/>
                    <a:pt x="21" y="0"/>
                    <a:pt x="21" y="0"/>
                  </a:cubicBezTo>
                  <a:cubicBezTo>
                    <a:pt x="0" y="92"/>
                    <a:pt x="0" y="92"/>
                    <a:pt x="0" y="92"/>
                  </a:cubicBezTo>
                  <a:cubicBezTo>
                    <a:pt x="12" y="92"/>
                    <a:pt x="23" y="83"/>
                    <a:pt x="25" y="72"/>
                  </a:cubicBezTo>
                  <a:cubicBezTo>
                    <a:pt x="29" y="56"/>
                    <a:pt x="29" y="56"/>
                    <a:pt x="29" y="56"/>
                  </a:cubicBezTo>
                  <a:cubicBezTo>
                    <a:pt x="73" y="56"/>
                    <a:pt x="73" y="56"/>
                    <a:pt x="73" y="56"/>
                  </a:cubicBezTo>
                  <a:cubicBezTo>
                    <a:pt x="85" y="56"/>
                    <a:pt x="95" y="48"/>
                    <a:pt x="98" y="37"/>
                  </a:cubicBezTo>
                  <a:lnTo>
                    <a:pt x="102" y="19"/>
                  </a:lnTo>
                  <a:close/>
                  <a:moveTo>
                    <a:pt x="78" y="36"/>
                  </a:moveTo>
                  <a:cubicBezTo>
                    <a:pt x="34" y="36"/>
                    <a:pt x="34" y="36"/>
                    <a:pt x="34" y="36"/>
                  </a:cubicBezTo>
                  <a:cubicBezTo>
                    <a:pt x="37" y="21"/>
                    <a:pt x="37" y="21"/>
                    <a:pt x="37" y="21"/>
                  </a:cubicBezTo>
                  <a:cubicBezTo>
                    <a:pt x="81" y="21"/>
                    <a:pt x="81" y="21"/>
                    <a:pt x="81" y="21"/>
                  </a:cubicBezTo>
                  <a:lnTo>
                    <a:pt x="78"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0"/>
            <p:cNvSpPr>
              <a:spLocks/>
            </p:cNvSpPr>
            <p:nvPr userDrawn="1"/>
          </p:nvSpPr>
          <p:spPr bwMode="auto">
            <a:xfrm>
              <a:off x="6317" y="-796"/>
              <a:ext cx="244" cy="255"/>
            </a:xfrm>
            <a:custGeom>
              <a:avLst/>
              <a:gdLst>
                <a:gd name="T0" fmla="*/ 71 w 88"/>
                <a:gd name="T1" fmla="*/ 0 h 92"/>
                <a:gd name="T2" fmla="*/ 2 w 88"/>
                <a:gd name="T3" fmla="*/ 0 h 92"/>
                <a:gd name="T4" fmla="*/ 2 w 88"/>
                <a:gd name="T5" fmla="*/ 2 h 92"/>
                <a:gd name="T6" fmla="*/ 17 w 88"/>
                <a:gd name="T7" fmla="*/ 21 h 92"/>
                <a:gd name="T8" fmla="*/ 32 w 88"/>
                <a:gd name="T9" fmla="*/ 21 h 92"/>
                <a:gd name="T10" fmla="*/ 15 w 88"/>
                <a:gd name="T11" fmla="*/ 92 h 92"/>
                <a:gd name="T12" fmla="*/ 16 w 88"/>
                <a:gd name="T13" fmla="*/ 92 h 92"/>
                <a:gd name="T14" fmla="*/ 40 w 88"/>
                <a:gd name="T15" fmla="*/ 73 h 92"/>
                <a:gd name="T16" fmla="*/ 52 w 88"/>
                <a:gd name="T17" fmla="*/ 21 h 92"/>
                <a:gd name="T18" fmla="*/ 86 w 88"/>
                <a:gd name="T19" fmla="*/ 21 h 92"/>
                <a:gd name="T20" fmla="*/ 86 w 88"/>
                <a:gd name="T21" fmla="*/ 19 h 92"/>
                <a:gd name="T22" fmla="*/ 71 w 88"/>
                <a:gd name="T23"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 h="92">
                  <a:moveTo>
                    <a:pt x="71" y="0"/>
                  </a:moveTo>
                  <a:cubicBezTo>
                    <a:pt x="2" y="0"/>
                    <a:pt x="2" y="0"/>
                    <a:pt x="2" y="0"/>
                  </a:cubicBezTo>
                  <a:cubicBezTo>
                    <a:pt x="2" y="2"/>
                    <a:pt x="2" y="2"/>
                    <a:pt x="2" y="2"/>
                  </a:cubicBezTo>
                  <a:cubicBezTo>
                    <a:pt x="0" y="12"/>
                    <a:pt x="7" y="21"/>
                    <a:pt x="17" y="21"/>
                  </a:cubicBezTo>
                  <a:cubicBezTo>
                    <a:pt x="32" y="21"/>
                    <a:pt x="32" y="21"/>
                    <a:pt x="32" y="21"/>
                  </a:cubicBezTo>
                  <a:cubicBezTo>
                    <a:pt x="15" y="92"/>
                    <a:pt x="15" y="92"/>
                    <a:pt x="15" y="92"/>
                  </a:cubicBezTo>
                  <a:cubicBezTo>
                    <a:pt x="16" y="92"/>
                    <a:pt x="16" y="92"/>
                    <a:pt x="16" y="92"/>
                  </a:cubicBezTo>
                  <a:cubicBezTo>
                    <a:pt x="28" y="92"/>
                    <a:pt x="38" y="84"/>
                    <a:pt x="40" y="73"/>
                  </a:cubicBezTo>
                  <a:cubicBezTo>
                    <a:pt x="52" y="21"/>
                    <a:pt x="52" y="21"/>
                    <a:pt x="52" y="21"/>
                  </a:cubicBezTo>
                  <a:cubicBezTo>
                    <a:pt x="86" y="21"/>
                    <a:pt x="86" y="21"/>
                    <a:pt x="86" y="21"/>
                  </a:cubicBezTo>
                  <a:cubicBezTo>
                    <a:pt x="86" y="19"/>
                    <a:pt x="86" y="19"/>
                    <a:pt x="86" y="19"/>
                  </a:cubicBezTo>
                  <a:cubicBezTo>
                    <a:pt x="88" y="9"/>
                    <a:pt x="81" y="0"/>
                    <a:pt x="7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1"/>
            <p:cNvSpPr>
              <a:spLocks noEditPoints="1"/>
            </p:cNvSpPr>
            <p:nvPr userDrawn="1"/>
          </p:nvSpPr>
          <p:spPr bwMode="auto">
            <a:xfrm>
              <a:off x="6583" y="-500"/>
              <a:ext cx="86" cy="83"/>
            </a:xfrm>
            <a:custGeom>
              <a:avLst/>
              <a:gdLst>
                <a:gd name="T0" fmla="*/ 15 w 31"/>
                <a:gd name="T1" fmla="*/ 0 h 30"/>
                <a:gd name="T2" fmla="*/ 0 w 31"/>
                <a:gd name="T3" fmla="*/ 15 h 30"/>
                <a:gd name="T4" fmla="*/ 15 w 31"/>
                <a:gd name="T5" fmla="*/ 30 h 30"/>
                <a:gd name="T6" fmla="*/ 31 w 31"/>
                <a:gd name="T7" fmla="*/ 15 h 30"/>
                <a:gd name="T8" fmla="*/ 15 w 31"/>
                <a:gd name="T9" fmla="*/ 0 h 30"/>
                <a:gd name="T10" fmla="*/ 15 w 31"/>
                <a:gd name="T11" fmla="*/ 27 h 30"/>
                <a:gd name="T12" fmla="*/ 4 w 31"/>
                <a:gd name="T13" fmla="*/ 15 h 30"/>
                <a:gd name="T14" fmla="*/ 15 w 31"/>
                <a:gd name="T15" fmla="*/ 4 h 30"/>
                <a:gd name="T16" fmla="*/ 27 w 31"/>
                <a:gd name="T17" fmla="*/ 15 h 30"/>
                <a:gd name="T18" fmla="*/ 15 w 31"/>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0">
                  <a:moveTo>
                    <a:pt x="15" y="0"/>
                  </a:moveTo>
                  <a:cubicBezTo>
                    <a:pt x="7" y="0"/>
                    <a:pt x="0" y="7"/>
                    <a:pt x="0" y="15"/>
                  </a:cubicBezTo>
                  <a:cubicBezTo>
                    <a:pt x="0" y="24"/>
                    <a:pt x="7" y="30"/>
                    <a:pt x="15" y="30"/>
                  </a:cubicBezTo>
                  <a:cubicBezTo>
                    <a:pt x="24" y="30"/>
                    <a:pt x="31" y="24"/>
                    <a:pt x="31" y="15"/>
                  </a:cubicBezTo>
                  <a:cubicBezTo>
                    <a:pt x="31" y="7"/>
                    <a:pt x="24" y="0"/>
                    <a:pt x="15" y="0"/>
                  </a:cubicBezTo>
                  <a:moveTo>
                    <a:pt x="15" y="27"/>
                  </a:moveTo>
                  <a:cubicBezTo>
                    <a:pt x="9" y="27"/>
                    <a:pt x="4" y="21"/>
                    <a:pt x="4" y="15"/>
                  </a:cubicBezTo>
                  <a:cubicBezTo>
                    <a:pt x="4" y="9"/>
                    <a:pt x="9" y="4"/>
                    <a:pt x="15" y="4"/>
                  </a:cubicBezTo>
                  <a:cubicBezTo>
                    <a:pt x="22" y="4"/>
                    <a:pt x="27" y="9"/>
                    <a:pt x="27" y="15"/>
                  </a:cubicBezTo>
                  <a:cubicBezTo>
                    <a:pt x="27" y="21"/>
                    <a:pt x="22" y="27"/>
                    <a:pt x="15" y="27"/>
                  </a:cubicBezTo>
                </a:path>
              </a:pathLst>
            </a:custGeom>
            <a:solidFill>
              <a:srgbClr val="0066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2"/>
            <p:cNvSpPr>
              <a:spLocks noEditPoints="1"/>
            </p:cNvSpPr>
            <p:nvPr userDrawn="1"/>
          </p:nvSpPr>
          <p:spPr bwMode="auto">
            <a:xfrm>
              <a:off x="6611" y="-478"/>
              <a:ext cx="33" cy="41"/>
            </a:xfrm>
            <a:custGeom>
              <a:avLst/>
              <a:gdLst>
                <a:gd name="T0" fmla="*/ 6 w 12"/>
                <a:gd name="T1" fmla="*/ 9 h 15"/>
                <a:gd name="T2" fmla="*/ 3 w 12"/>
                <a:gd name="T3" fmla="*/ 9 h 15"/>
                <a:gd name="T4" fmla="*/ 3 w 12"/>
                <a:gd name="T5" fmla="*/ 15 h 15"/>
                <a:gd name="T6" fmla="*/ 0 w 12"/>
                <a:gd name="T7" fmla="*/ 15 h 15"/>
                <a:gd name="T8" fmla="*/ 0 w 12"/>
                <a:gd name="T9" fmla="*/ 0 h 15"/>
                <a:gd name="T10" fmla="*/ 6 w 12"/>
                <a:gd name="T11" fmla="*/ 0 h 15"/>
                <a:gd name="T12" fmla="*/ 10 w 12"/>
                <a:gd name="T13" fmla="*/ 1 h 15"/>
                <a:gd name="T14" fmla="*/ 12 w 12"/>
                <a:gd name="T15" fmla="*/ 4 h 15"/>
                <a:gd name="T16" fmla="*/ 11 w 12"/>
                <a:gd name="T17" fmla="*/ 7 h 15"/>
                <a:gd name="T18" fmla="*/ 9 w 12"/>
                <a:gd name="T19" fmla="*/ 8 h 15"/>
                <a:gd name="T20" fmla="*/ 12 w 12"/>
                <a:gd name="T21" fmla="*/ 15 h 15"/>
                <a:gd name="T22" fmla="*/ 12 w 12"/>
                <a:gd name="T23" fmla="*/ 15 h 15"/>
                <a:gd name="T24" fmla="*/ 9 w 12"/>
                <a:gd name="T25" fmla="*/ 15 h 15"/>
                <a:gd name="T26" fmla="*/ 6 w 12"/>
                <a:gd name="T27" fmla="*/ 9 h 15"/>
                <a:gd name="T28" fmla="*/ 3 w 12"/>
                <a:gd name="T29" fmla="*/ 7 h 15"/>
                <a:gd name="T30" fmla="*/ 6 w 12"/>
                <a:gd name="T31" fmla="*/ 7 h 15"/>
                <a:gd name="T32" fmla="*/ 8 w 12"/>
                <a:gd name="T33" fmla="*/ 6 h 15"/>
                <a:gd name="T34" fmla="*/ 8 w 12"/>
                <a:gd name="T35" fmla="*/ 4 h 15"/>
                <a:gd name="T36" fmla="*/ 8 w 12"/>
                <a:gd name="T37" fmla="*/ 3 h 15"/>
                <a:gd name="T38" fmla="*/ 6 w 12"/>
                <a:gd name="T39" fmla="*/ 2 h 15"/>
                <a:gd name="T40" fmla="*/ 3 w 12"/>
                <a:gd name="T41" fmla="*/ 2 h 15"/>
                <a:gd name="T42" fmla="*/ 3 w 12"/>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15">
                  <a:moveTo>
                    <a:pt x="6" y="9"/>
                  </a:moveTo>
                  <a:cubicBezTo>
                    <a:pt x="3" y="9"/>
                    <a:pt x="3" y="9"/>
                    <a:pt x="3" y="9"/>
                  </a:cubicBezTo>
                  <a:cubicBezTo>
                    <a:pt x="3" y="15"/>
                    <a:pt x="3" y="15"/>
                    <a:pt x="3" y="15"/>
                  </a:cubicBezTo>
                  <a:cubicBezTo>
                    <a:pt x="0" y="15"/>
                    <a:pt x="0" y="15"/>
                    <a:pt x="0" y="15"/>
                  </a:cubicBezTo>
                  <a:cubicBezTo>
                    <a:pt x="0" y="0"/>
                    <a:pt x="0" y="0"/>
                    <a:pt x="0" y="0"/>
                  </a:cubicBezTo>
                  <a:cubicBezTo>
                    <a:pt x="6" y="0"/>
                    <a:pt x="6" y="0"/>
                    <a:pt x="6" y="0"/>
                  </a:cubicBezTo>
                  <a:cubicBezTo>
                    <a:pt x="8" y="0"/>
                    <a:pt x="9" y="0"/>
                    <a:pt x="10" y="1"/>
                  </a:cubicBezTo>
                  <a:cubicBezTo>
                    <a:pt x="11" y="2"/>
                    <a:pt x="12" y="3"/>
                    <a:pt x="12" y="4"/>
                  </a:cubicBezTo>
                  <a:cubicBezTo>
                    <a:pt x="12" y="5"/>
                    <a:pt x="11" y="6"/>
                    <a:pt x="11" y="7"/>
                  </a:cubicBezTo>
                  <a:cubicBezTo>
                    <a:pt x="10" y="7"/>
                    <a:pt x="10" y="8"/>
                    <a:pt x="9" y="8"/>
                  </a:cubicBezTo>
                  <a:cubicBezTo>
                    <a:pt x="12" y="15"/>
                    <a:pt x="12" y="15"/>
                    <a:pt x="12" y="15"/>
                  </a:cubicBezTo>
                  <a:cubicBezTo>
                    <a:pt x="12" y="15"/>
                    <a:pt x="12" y="15"/>
                    <a:pt x="12" y="15"/>
                  </a:cubicBezTo>
                  <a:cubicBezTo>
                    <a:pt x="9" y="15"/>
                    <a:pt x="9" y="15"/>
                    <a:pt x="9" y="15"/>
                  </a:cubicBezTo>
                  <a:lnTo>
                    <a:pt x="6" y="9"/>
                  </a:lnTo>
                  <a:close/>
                  <a:moveTo>
                    <a:pt x="3" y="7"/>
                  </a:moveTo>
                  <a:cubicBezTo>
                    <a:pt x="6" y="7"/>
                    <a:pt x="6" y="7"/>
                    <a:pt x="6" y="7"/>
                  </a:cubicBezTo>
                  <a:cubicBezTo>
                    <a:pt x="7" y="7"/>
                    <a:pt x="7" y="6"/>
                    <a:pt x="8" y="6"/>
                  </a:cubicBezTo>
                  <a:cubicBezTo>
                    <a:pt x="8" y="6"/>
                    <a:pt x="8" y="5"/>
                    <a:pt x="8" y="4"/>
                  </a:cubicBezTo>
                  <a:cubicBezTo>
                    <a:pt x="8" y="4"/>
                    <a:pt x="8" y="3"/>
                    <a:pt x="8" y="3"/>
                  </a:cubicBezTo>
                  <a:cubicBezTo>
                    <a:pt x="7" y="2"/>
                    <a:pt x="7" y="2"/>
                    <a:pt x="6" y="2"/>
                  </a:cubicBezTo>
                  <a:cubicBezTo>
                    <a:pt x="3" y="2"/>
                    <a:pt x="3" y="2"/>
                    <a:pt x="3" y="2"/>
                  </a:cubicBezTo>
                  <a:lnTo>
                    <a:pt x="3" y="7"/>
                  </a:lnTo>
                  <a:close/>
                </a:path>
              </a:pathLst>
            </a:custGeom>
            <a:solidFill>
              <a:srgbClr val="0066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13"/>
            <p:cNvSpPr>
              <a:spLocks noChangeArrowheads="1"/>
            </p:cNvSpPr>
            <p:nvPr userDrawn="1"/>
          </p:nvSpPr>
          <p:spPr bwMode="auto">
            <a:xfrm>
              <a:off x="6777" y="-735"/>
              <a:ext cx="28" cy="191"/>
            </a:xfrm>
            <a:prstGeom prst="rect">
              <a:avLst/>
            </a:prstGeom>
            <a:solidFill>
              <a:srgbClr val="0066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4"/>
            <p:cNvSpPr>
              <a:spLocks/>
            </p:cNvSpPr>
            <p:nvPr userDrawn="1"/>
          </p:nvSpPr>
          <p:spPr bwMode="auto">
            <a:xfrm>
              <a:off x="6824" y="-738"/>
              <a:ext cx="111" cy="197"/>
            </a:xfrm>
            <a:custGeom>
              <a:avLst/>
              <a:gdLst>
                <a:gd name="T0" fmla="*/ 34 w 40"/>
                <a:gd name="T1" fmla="*/ 65 h 71"/>
                <a:gd name="T2" fmla="*/ 17 w 40"/>
                <a:gd name="T3" fmla="*/ 71 h 71"/>
                <a:gd name="T4" fmla="*/ 0 w 40"/>
                <a:gd name="T5" fmla="*/ 67 h 71"/>
                <a:gd name="T6" fmla="*/ 3 w 40"/>
                <a:gd name="T7" fmla="*/ 58 h 71"/>
                <a:gd name="T8" fmla="*/ 17 w 40"/>
                <a:gd name="T9" fmla="*/ 61 h 71"/>
                <a:gd name="T10" fmla="*/ 26 w 40"/>
                <a:gd name="T11" fmla="*/ 59 h 71"/>
                <a:gd name="T12" fmla="*/ 29 w 40"/>
                <a:gd name="T13" fmla="*/ 51 h 71"/>
                <a:gd name="T14" fmla="*/ 18 w 40"/>
                <a:gd name="T15" fmla="*/ 40 h 71"/>
                <a:gd name="T16" fmla="*/ 6 w 40"/>
                <a:gd name="T17" fmla="*/ 32 h 71"/>
                <a:gd name="T18" fmla="*/ 0 w 40"/>
                <a:gd name="T19" fmla="*/ 19 h 71"/>
                <a:gd name="T20" fmla="*/ 6 w 40"/>
                <a:gd name="T21" fmla="*/ 5 h 71"/>
                <a:gd name="T22" fmla="*/ 22 w 40"/>
                <a:gd name="T23" fmla="*/ 0 h 71"/>
                <a:gd name="T24" fmla="*/ 38 w 40"/>
                <a:gd name="T25" fmla="*/ 3 h 71"/>
                <a:gd name="T26" fmla="*/ 34 w 40"/>
                <a:gd name="T27" fmla="*/ 12 h 71"/>
                <a:gd name="T28" fmla="*/ 23 w 40"/>
                <a:gd name="T29" fmla="*/ 9 h 71"/>
                <a:gd name="T30" fmla="*/ 14 w 40"/>
                <a:gd name="T31" fmla="*/ 12 h 71"/>
                <a:gd name="T32" fmla="*/ 11 w 40"/>
                <a:gd name="T33" fmla="*/ 19 h 71"/>
                <a:gd name="T34" fmla="*/ 23 w 40"/>
                <a:gd name="T35" fmla="*/ 30 h 71"/>
                <a:gd name="T36" fmla="*/ 35 w 40"/>
                <a:gd name="T37" fmla="*/ 37 h 71"/>
                <a:gd name="T38" fmla="*/ 40 w 40"/>
                <a:gd name="T39" fmla="*/ 51 h 71"/>
                <a:gd name="T40" fmla="*/ 34 w 40"/>
                <a:gd name="T4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71">
                  <a:moveTo>
                    <a:pt x="34" y="65"/>
                  </a:moveTo>
                  <a:cubicBezTo>
                    <a:pt x="30" y="69"/>
                    <a:pt x="24" y="71"/>
                    <a:pt x="17" y="71"/>
                  </a:cubicBezTo>
                  <a:cubicBezTo>
                    <a:pt x="10" y="71"/>
                    <a:pt x="4" y="70"/>
                    <a:pt x="0" y="67"/>
                  </a:cubicBezTo>
                  <a:cubicBezTo>
                    <a:pt x="3" y="58"/>
                    <a:pt x="3" y="58"/>
                    <a:pt x="3" y="58"/>
                  </a:cubicBezTo>
                  <a:cubicBezTo>
                    <a:pt x="7" y="60"/>
                    <a:pt x="12" y="61"/>
                    <a:pt x="17" y="61"/>
                  </a:cubicBezTo>
                  <a:cubicBezTo>
                    <a:pt x="20" y="61"/>
                    <a:pt x="23" y="60"/>
                    <a:pt x="26" y="59"/>
                  </a:cubicBezTo>
                  <a:cubicBezTo>
                    <a:pt x="28" y="57"/>
                    <a:pt x="29" y="54"/>
                    <a:pt x="29" y="51"/>
                  </a:cubicBezTo>
                  <a:cubicBezTo>
                    <a:pt x="29" y="47"/>
                    <a:pt x="26" y="43"/>
                    <a:pt x="18" y="40"/>
                  </a:cubicBezTo>
                  <a:cubicBezTo>
                    <a:pt x="13" y="37"/>
                    <a:pt x="9" y="35"/>
                    <a:pt x="6" y="32"/>
                  </a:cubicBezTo>
                  <a:cubicBezTo>
                    <a:pt x="2" y="29"/>
                    <a:pt x="0" y="24"/>
                    <a:pt x="0" y="19"/>
                  </a:cubicBezTo>
                  <a:cubicBezTo>
                    <a:pt x="0" y="13"/>
                    <a:pt x="2" y="9"/>
                    <a:pt x="6" y="5"/>
                  </a:cubicBezTo>
                  <a:cubicBezTo>
                    <a:pt x="10" y="1"/>
                    <a:pt x="16" y="0"/>
                    <a:pt x="22" y="0"/>
                  </a:cubicBezTo>
                  <a:cubicBezTo>
                    <a:pt x="29" y="0"/>
                    <a:pt x="34" y="1"/>
                    <a:pt x="38" y="3"/>
                  </a:cubicBezTo>
                  <a:cubicBezTo>
                    <a:pt x="34" y="12"/>
                    <a:pt x="34" y="12"/>
                    <a:pt x="34" y="12"/>
                  </a:cubicBezTo>
                  <a:cubicBezTo>
                    <a:pt x="31" y="10"/>
                    <a:pt x="27" y="9"/>
                    <a:pt x="23" y="9"/>
                  </a:cubicBezTo>
                  <a:cubicBezTo>
                    <a:pt x="19" y="9"/>
                    <a:pt x="17" y="10"/>
                    <a:pt x="14" y="12"/>
                  </a:cubicBezTo>
                  <a:cubicBezTo>
                    <a:pt x="12" y="13"/>
                    <a:pt x="11" y="16"/>
                    <a:pt x="11" y="19"/>
                  </a:cubicBezTo>
                  <a:cubicBezTo>
                    <a:pt x="11" y="23"/>
                    <a:pt x="15" y="27"/>
                    <a:pt x="23" y="30"/>
                  </a:cubicBezTo>
                  <a:cubicBezTo>
                    <a:pt x="28" y="33"/>
                    <a:pt x="32" y="35"/>
                    <a:pt x="35" y="37"/>
                  </a:cubicBezTo>
                  <a:cubicBezTo>
                    <a:pt x="38" y="41"/>
                    <a:pt x="40" y="45"/>
                    <a:pt x="40" y="51"/>
                  </a:cubicBezTo>
                  <a:cubicBezTo>
                    <a:pt x="40" y="57"/>
                    <a:pt x="38" y="62"/>
                    <a:pt x="34" y="65"/>
                  </a:cubicBezTo>
                  <a:close/>
                </a:path>
              </a:pathLst>
            </a:custGeom>
            <a:solidFill>
              <a:srgbClr val="0066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245823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17" name="Rectangle 16"/>
          <p:cNvSpPr/>
          <p:nvPr userDrawn="1"/>
        </p:nvSpPr>
        <p:spPr>
          <a:xfrm>
            <a:off x="0" y="0"/>
            <a:ext cx="12192000" cy="6858000"/>
          </a:xfrm>
          <a:prstGeom prst="rect">
            <a:avLst/>
          </a:prstGeom>
          <a:gradFill>
            <a:gsLst>
              <a:gs pos="0">
                <a:srgbClr val="0852A4"/>
              </a:gs>
              <a:gs pos="100000">
                <a:schemeClr val="tx2">
                  <a:lumMod val="50000"/>
                  <a:lumOff val="5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5"/>
          <p:cNvSpPr>
            <a:spLocks/>
          </p:cNvSpPr>
          <p:nvPr userDrawn="1"/>
        </p:nvSpPr>
        <p:spPr bwMode="auto">
          <a:xfrm>
            <a:off x="8817408" y="3335519"/>
            <a:ext cx="4191057" cy="4740048"/>
          </a:xfrm>
          <a:custGeom>
            <a:avLst/>
            <a:gdLst>
              <a:gd name="T0" fmla="*/ 1407 w 2631"/>
              <a:gd name="T1" fmla="*/ 0 h 3005"/>
              <a:gd name="T2" fmla="*/ 549 w 2631"/>
              <a:gd name="T3" fmla="*/ 644 h 3005"/>
              <a:gd name="T4" fmla="*/ 541 w 2631"/>
              <a:gd name="T5" fmla="*/ 669 h 3005"/>
              <a:gd name="T6" fmla="*/ 521 w 2631"/>
              <a:gd name="T7" fmla="*/ 750 h 3005"/>
              <a:gd name="T8" fmla="*/ 0 w 2631"/>
              <a:gd name="T9" fmla="*/ 3005 h 3005"/>
              <a:gd name="T10" fmla="*/ 1254 w 2631"/>
              <a:gd name="T11" fmla="*/ 3005 h 3005"/>
              <a:gd name="T12" fmla="*/ 2075 w 2631"/>
              <a:gd name="T13" fmla="*/ 2409 h 3005"/>
              <a:gd name="T14" fmla="*/ 2124 w 2631"/>
              <a:gd name="T15" fmla="*/ 2194 h 3005"/>
              <a:gd name="T16" fmla="*/ 2631 w 2631"/>
              <a:gd name="T17" fmla="*/ 0 h 3005"/>
              <a:gd name="T18" fmla="*/ 1407 w 2631"/>
              <a:gd name="T19" fmla="*/ 0 h 3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1" h="3005">
                <a:moveTo>
                  <a:pt x="1407" y="0"/>
                </a:moveTo>
                <a:cubicBezTo>
                  <a:pt x="1010" y="0"/>
                  <a:pt x="671" y="270"/>
                  <a:pt x="549" y="644"/>
                </a:cubicBezTo>
                <a:cubicBezTo>
                  <a:pt x="546" y="652"/>
                  <a:pt x="544" y="661"/>
                  <a:pt x="541" y="669"/>
                </a:cubicBezTo>
                <a:cubicBezTo>
                  <a:pt x="521" y="750"/>
                  <a:pt x="521" y="750"/>
                  <a:pt x="521" y="750"/>
                </a:cubicBezTo>
                <a:cubicBezTo>
                  <a:pt x="0" y="3005"/>
                  <a:pt x="0" y="3005"/>
                  <a:pt x="0" y="3005"/>
                </a:cubicBezTo>
                <a:cubicBezTo>
                  <a:pt x="1254" y="3005"/>
                  <a:pt x="1254" y="3005"/>
                  <a:pt x="1254" y="3005"/>
                </a:cubicBezTo>
                <a:cubicBezTo>
                  <a:pt x="1628" y="3005"/>
                  <a:pt x="1950" y="2757"/>
                  <a:pt x="2075" y="2409"/>
                </a:cubicBezTo>
                <a:cubicBezTo>
                  <a:pt x="2124" y="2194"/>
                  <a:pt x="2124" y="2194"/>
                  <a:pt x="2124" y="2194"/>
                </a:cubicBezTo>
                <a:cubicBezTo>
                  <a:pt x="2631" y="0"/>
                  <a:pt x="2631" y="0"/>
                  <a:pt x="2631" y="0"/>
                </a:cubicBezTo>
                <a:lnTo>
                  <a:pt x="1407" y="0"/>
                </a:lnTo>
                <a:close/>
              </a:path>
            </a:pathLst>
          </a:custGeom>
          <a:gradFill>
            <a:gsLst>
              <a:gs pos="100000">
                <a:srgbClr val="3D71E9">
                  <a:alpha val="9000"/>
                </a:srgbClr>
              </a:gs>
              <a:gs pos="0">
                <a:schemeClr val="tx1">
                  <a:lumMod val="75000"/>
                  <a:lumOff val="25000"/>
                  <a:alpha val="48000"/>
                </a:schemeClr>
              </a:gs>
            </a:gsLst>
            <a:lin ang="30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5"/>
          <p:cNvSpPr>
            <a:spLocks/>
          </p:cNvSpPr>
          <p:nvPr userDrawn="1"/>
        </p:nvSpPr>
        <p:spPr bwMode="auto">
          <a:xfrm>
            <a:off x="8598259" y="-606235"/>
            <a:ext cx="4191057" cy="4740048"/>
          </a:xfrm>
          <a:custGeom>
            <a:avLst/>
            <a:gdLst>
              <a:gd name="T0" fmla="*/ 1407 w 2631"/>
              <a:gd name="T1" fmla="*/ 0 h 3005"/>
              <a:gd name="T2" fmla="*/ 549 w 2631"/>
              <a:gd name="T3" fmla="*/ 644 h 3005"/>
              <a:gd name="T4" fmla="*/ 541 w 2631"/>
              <a:gd name="T5" fmla="*/ 669 h 3005"/>
              <a:gd name="T6" fmla="*/ 521 w 2631"/>
              <a:gd name="T7" fmla="*/ 750 h 3005"/>
              <a:gd name="T8" fmla="*/ 0 w 2631"/>
              <a:gd name="T9" fmla="*/ 3005 h 3005"/>
              <a:gd name="T10" fmla="*/ 1254 w 2631"/>
              <a:gd name="T11" fmla="*/ 3005 h 3005"/>
              <a:gd name="T12" fmla="*/ 2075 w 2631"/>
              <a:gd name="T13" fmla="*/ 2409 h 3005"/>
              <a:gd name="T14" fmla="*/ 2124 w 2631"/>
              <a:gd name="T15" fmla="*/ 2194 h 3005"/>
              <a:gd name="T16" fmla="*/ 2631 w 2631"/>
              <a:gd name="T17" fmla="*/ 0 h 3005"/>
              <a:gd name="T18" fmla="*/ 1407 w 2631"/>
              <a:gd name="T19" fmla="*/ 0 h 3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1" h="3005">
                <a:moveTo>
                  <a:pt x="1407" y="0"/>
                </a:moveTo>
                <a:cubicBezTo>
                  <a:pt x="1010" y="0"/>
                  <a:pt x="671" y="270"/>
                  <a:pt x="549" y="644"/>
                </a:cubicBezTo>
                <a:cubicBezTo>
                  <a:pt x="546" y="652"/>
                  <a:pt x="544" y="661"/>
                  <a:pt x="541" y="669"/>
                </a:cubicBezTo>
                <a:cubicBezTo>
                  <a:pt x="521" y="750"/>
                  <a:pt x="521" y="750"/>
                  <a:pt x="521" y="750"/>
                </a:cubicBezTo>
                <a:cubicBezTo>
                  <a:pt x="0" y="3005"/>
                  <a:pt x="0" y="3005"/>
                  <a:pt x="0" y="3005"/>
                </a:cubicBezTo>
                <a:cubicBezTo>
                  <a:pt x="1254" y="3005"/>
                  <a:pt x="1254" y="3005"/>
                  <a:pt x="1254" y="3005"/>
                </a:cubicBezTo>
                <a:cubicBezTo>
                  <a:pt x="1628" y="3005"/>
                  <a:pt x="1950" y="2757"/>
                  <a:pt x="2075" y="2409"/>
                </a:cubicBezTo>
                <a:cubicBezTo>
                  <a:pt x="2124" y="2194"/>
                  <a:pt x="2124" y="2194"/>
                  <a:pt x="2124" y="2194"/>
                </a:cubicBezTo>
                <a:cubicBezTo>
                  <a:pt x="2631" y="0"/>
                  <a:pt x="2631" y="0"/>
                  <a:pt x="2631" y="0"/>
                </a:cubicBezTo>
                <a:lnTo>
                  <a:pt x="1407" y="0"/>
                </a:lnTo>
                <a:close/>
              </a:path>
            </a:pathLst>
          </a:custGeom>
          <a:gradFill>
            <a:gsLst>
              <a:gs pos="100000">
                <a:srgbClr val="3D71E9">
                  <a:alpha val="9000"/>
                </a:srgbClr>
              </a:gs>
              <a:gs pos="0">
                <a:schemeClr val="tx1">
                  <a:lumMod val="75000"/>
                  <a:lumOff val="25000"/>
                  <a:alpha val="48000"/>
                </a:schemeClr>
              </a:gs>
            </a:gsLst>
            <a:lin ang="30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20" name="Date Placeholder 2"/>
          <p:cNvSpPr>
            <a:spLocks noGrp="1"/>
          </p:cNvSpPr>
          <p:nvPr>
            <p:ph type="dt" sz="half" idx="10"/>
          </p:nvPr>
        </p:nvSpPr>
        <p:spPr>
          <a:xfrm>
            <a:off x="334861" y="6475616"/>
            <a:ext cx="2743200" cy="245860"/>
          </a:xfrm>
          <a:prstGeom prst="rect">
            <a:avLst/>
          </a:prstGeom>
        </p:spPr>
        <p:txBody>
          <a:bodyPr/>
          <a:lstStyle>
            <a:lvl1pPr>
              <a:defRPr sz="800">
                <a:solidFill>
                  <a:schemeClr val="bg1"/>
                </a:solidFill>
              </a:defRPr>
            </a:lvl1pPr>
          </a:lstStyle>
          <a:p>
            <a:fld id="{E6AEF9DC-F0F1-4568-8064-5F98B519348D}" type="datetimeFigureOut">
              <a:rPr lang="en-US" smtClean="0"/>
              <a:pPr/>
              <a:t>6/3/2024</a:t>
            </a:fld>
            <a:endParaRPr lang="en-US"/>
          </a:p>
        </p:txBody>
      </p:sp>
      <p:sp>
        <p:nvSpPr>
          <p:cNvPr id="21" name="Footer Placeholder 3"/>
          <p:cNvSpPr>
            <a:spLocks noGrp="1"/>
          </p:cNvSpPr>
          <p:nvPr>
            <p:ph type="ftr" sz="quarter" idx="11"/>
          </p:nvPr>
        </p:nvSpPr>
        <p:spPr>
          <a:xfrm>
            <a:off x="4038600" y="6475616"/>
            <a:ext cx="4114800" cy="245860"/>
          </a:xfrm>
          <a:prstGeom prst="rect">
            <a:avLst/>
          </a:prstGeom>
        </p:spPr>
        <p:txBody>
          <a:bodyPr/>
          <a:lstStyle>
            <a:lvl1pPr>
              <a:defRPr sz="800">
                <a:solidFill>
                  <a:schemeClr val="bg1"/>
                </a:solidFill>
              </a:defRPr>
            </a:lvl1pPr>
          </a:lstStyle>
          <a:p>
            <a:r>
              <a:rPr lang="en-US"/>
              <a:t>Copyright FPT IS</a:t>
            </a:r>
          </a:p>
        </p:txBody>
      </p:sp>
      <p:sp>
        <p:nvSpPr>
          <p:cNvPr id="26" name="Slide Number Placeholder 4"/>
          <p:cNvSpPr>
            <a:spLocks noGrp="1"/>
          </p:cNvSpPr>
          <p:nvPr>
            <p:ph type="sldNum" sz="quarter" idx="12"/>
          </p:nvPr>
        </p:nvSpPr>
        <p:spPr>
          <a:xfrm>
            <a:off x="9197830" y="6475616"/>
            <a:ext cx="2743200" cy="245860"/>
          </a:xfrm>
          <a:prstGeom prst="rect">
            <a:avLst/>
          </a:prstGeom>
        </p:spPr>
        <p:txBody>
          <a:bodyPr/>
          <a:lstStyle>
            <a:lvl1pPr>
              <a:defRPr sz="800">
                <a:solidFill>
                  <a:schemeClr val="bg1"/>
                </a:solidFill>
              </a:defRPr>
            </a:lvl1pPr>
          </a:lstStyle>
          <a:p>
            <a:fld id="{B3CA9172-2E90-439A-AFBD-64C67CA03A56}" type="slidenum">
              <a:rPr lang="en-US" smtClean="0"/>
              <a:pPr/>
              <a:t>‹#›</a:t>
            </a:fld>
            <a:endParaRPr lang="en-US"/>
          </a:p>
        </p:txBody>
      </p:sp>
      <p:grpSp>
        <p:nvGrpSpPr>
          <p:cNvPr id="27" name="Group 26"/>
          <p:cNvGrpSpPr/>
          <p:nvPr userDrawn="1"/>
        </p:nvGrpSpPr>
        <p:grpSpPr>
          <a:xfrm>
            <a:off x="-1669156" y="4153562"/>
            <a:ext cx="4086892" cy="4622238"/>
            <a:chOff x="-2576368" y="-620746"/>
            <a:chExt cx="6363998" cy="7197626"/>
          </a:xfrm>
        </p:grpSpPr>
        <p:sp>
          <p:nvSpPr>
            <p:cNvPr id="28" name="Freeform 5"/>
            <p:cNvSpPr>
              <a:spLocks/>
            </p:cNvSpPr>
            <p:nvPr userDrawn="1"/>
          </p:nvSpPr>
          <p:spPr bwMode="auto">
            <a:xfrm>
              <a:off x="-1673690" y="400173"/>
              <a:ext cx="4558643" cy="5155787"/>
            </a:xfrm>
            <a:custGeom>
              <a:avLst/>
              <a:gdLst>
                <a:gd name="T0" fmla="*/ 1407 w 2631"/>
                <a:gd name="T1" fmla="*/ 0 h 3005"/>
                <a:gd name="T2" fmla="*/ 549 w 2631"/>
                <a:gd name="T3" fmla="*/ 644 h 3005"/>
                <a:gd name="T4" fmla="*/ 541 w 2631"/>
                <a:gd name="T5" fmla="*/ 669 h 3005"/>
                <a:gd name="T6" fmla="*/ 521 w 2631"/>
                <a:gd name="T7" fmla="*/ 750 h 3005"/>
                <a:gd name="T8" fmla="*/ 0 w 2631"/>
                <a:gd name="T9" fmla="*/ 3005 h 3005"/>
                <a:gd name="T10" fmla="*/ 1254 w 2631"/>
                <a:gd name="T11" fmla="*/ 3005 h 3005"/>
                <a:gd name="T12" fmla="*/ 2075 w 2631"/>
                <a:gd name="T13" fmla="*/ 2409 h 3005"/>
                <a:gd name="T14" fmla="*/ 2124 w 2631"/>
                <a:gd name="T15" fmla="*/ 2194 h 3005"/>
                <a:gd name="T16" fmla="*/ 2631 w 2631"/>
                <a:gd name="T17" fmla="*/ 0 h 3005"/>
                <a:gd name="T18" fmla="*/ 1407 w 2631"/>
                <a:gd name="T19" fmla="*/ 0 h 3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1" h="3005">
                  <a:moveTo>
                    <a:pt x="1407" y="0"/>
                  </a:moveTo>
                  <a:cubicBezTo>
                    <a:pt x="1010" y="0"/>
                    <a:pt x="671" y="270"/>
                    <a:pt x="549" y="644"/>
                  </a:cubicBezTo>
                  <a:cubicBezTo>
                    <a:pt x="546" y="652"/>
                    <a:pt x="544" y="661"/>
                    <a:pt x="541" y="669"/>
                  </a:cubicBezTo>
                  <a:cubicBezTo>
                    <a:pt x="521" y="750"/>
                    <a:pt x="521" y="750"/>
                    <a:pt x="521" y="750"/>
                  </a:cubicBezTo>
                  <a:cubicBezTo>
                    <a:pt x="0" y="3005"/>
                    <a:pt x="0" y="3005"/>
                    <a:pt x="0" y="3005"/>
                  </a:cubicBezTo>
                  <a:cubicBezTo>
                    <a:pt x="1254" y="3005"/>
                    <a:pt x="1254" y="3005"/>
                    <a:pt x="1254" y="3005"/>
                  </a:cubicBezTo>
                  <a:cubicBezTo>
                    <a:pt x="1628" y="3005"/>
                    <a:pt x="1950" y="2757"/>
                    <a:pt x="2075" y="2409"/>
                  </a:cubicBezTo>
                  <a:cubicBezTo>
                    <a:pt x="2124" y="2194"/>
                    <a:pt x="2124" y="2194"/>
                    <a:pt x="2124" y="2194"/>
                  </a:cubicBezTo>
                  <a:cubicBezTo>
                    <a:pt x="2631" y="0"/>
                    <a:pt x="2631" y="0"/>
                    <a:pt x="2631" y="0"/>
                  </a:cubicBezTo>
                  <a:lnTo>
                    <a:pt x="1407" y="0"/>
                  </a:lnTo>
                  <a:close/>
                </a:path>
              </a:pathLst>
            </a:custGeom>
            <a:noFill/>
            <a:ln>
              <a:gradFill flip="none" rotWithShape="1">
                <a:gsLst>
                  <a:gs pos="0">
                    <a:schemeClr val="bg1"/>
                  </a:gs>
                  <a:gs pos="100000">
                    <a:schemeClr val="tx2">
                      <a:lumMod val="50000"/>
                      <a:lumOff val="50000"/>
                      <a:alpha val="0"/>
                    </a:schemeClr>
                  </a:gs>
                </a:gsLst>
                <a:lin ang="3000000" scaled="0"/>
                <a:tileRect/>
              </a:gradFill>
            </a:ln>
          </p:spPr>
          <p:txBody>
            <a:bodyPr vert="horz" wrap="square" lIns="91440" tIns="45720" rIns="91440" bIns="45720" numCol="1" anchor="t" anchorCtr="0" compatLnSpc="1">
              <a:prstTxWarp prst="textNoShape">
                <a:avLst/>
              </a:prstTxWarp>
            </a:bodyPr>
            <a:lstStyle/>
            <a:p>
              <a:endParaRPr lang="en-US"/>
            </a:p>
          </p:txBody>
        </p:sp>
        <p:sp>
          <p:nvSpPr>
            <p:cNvPr id="29" name="Freeform 5"/>
            <p:cNvSpPr>
              <a:spLocks/>
            </p:cNvSpPr>
            <p:nvPr userDrawn="1"/>
          </p:nvSpPr>
          <p:spPr bwMode="auto">
            <a:xfrm>
              <a:off x="-1156432" y="915812"/>
              <a:ext cx="3506470" cy="3965787"/>
            </a:xfrm>
            <a:custGeom>
              <a:avLst/>
              <a:gdLst>
                <a:gd name="T0" fmla="*/ 1407 w 2631"/>
                <a:gd name="T1" fmla="*/ 0 h 3005"/>
                <a:gd name="T2" fmla="*/ 549 w 2631"/>
                <a:gd name="T3" fmla="*/ 644 h 3005"/>
                <a:gd name="T4" fmla="*/ 541 w 2631"/>
                <a:gd name="T5" fmla="*/ 669 h 3005"/>
                <a:gd name="T6" fmla="*/ 521 w 2631"/>
                <a:gd name="T7" fmla="*/ 750 h 3005"/>
                <a:gd name="T8" fmla="*/ 0 w 2631"/>
                <a:gd name="T9" fmla="*/ 3005 h 3005"/>
                <a:gd name="T10" fmla="*/ 1254 w 2631"/>
                <a:gd name="T11" fmla="*/ 3005 h 3005"/>
                <a:gd name="T12" fmla="*/ 2075 w 2631"/>
                <a:gd name="T13" fmla="*/ 2409 h 3005"/>
                <a:gd name="T14" fmla="*/ 2124 w 2631"/>
                <a:gd name="T15" fmla="*/ 2194 h 3005"/>
                <a:gd name="T16" fmla="*/ 2631 w 2631"/>
                <a:gd name="T17" fmla="*/ 0 h 3005"/>
                <a:gd name="T18" fmla="*/ 1407 w 2631"/>
                <a:gd name="T19" fmla="*/ 0 h 3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1" h="3005">
                  <a:moveTo>
                    <a:pt x="1407" y="0"/>
                  </a:moveTo>
                  <a:cubicBezTo>
                    <a:pt x="1010" y="0"/>
                    <a:pt x="671" y="270"/>
                    <a:pt x="549" y="644"/>
                  </a:cubicBezTo>
                  <a:cubicBezTo>
                    <a:pt x="546" y="652"/>
                    <a:pt x="544" y="661"/>
                    <a:pt x="541" y="669"/>
                  </a:cubicBezTo>
                  <a:cubicBezTo>
                    <a:pt x="521" y="750"/>
                    <a:pt x="521" y="750"/>
                    <a:pt x="521" y="750"/>
                  </a:cubicBezTo>
                  <a:cubicBezTo>
                    <a:pt x="0" y="3005"/>
                    <a:pt x="0" y="3005"/>
                    <a:pt x="0" y="3005"/>
                  </a:cubicBezTo>
                  <a:cubicBezTo>
                    <a:pt x="1254" y="3005"/>
                    <a:pt x="1254" y="3005"/>
                    <a:pt x="1254" y="3005"/>
                  </a:cubicBezTo>
                  <a:cubicBezTo>
                    <a:pt x="1628" y="3005"/>
                    <a:pt x="1950" y="2757"/>
                    <a:pt x="2075" y="2409"/>
                  </a:cubicBezTo>
                  <a:cubicBezTo>
                    <a:pt x="2124" y="2194"/>
                    <a:pt x="2124" y="2194"/>
                    <a:pt x="2124" y="2194"/>
                  </a:cubicBezTo>
                  <a:cubicBezTo>
                    <a:pt x="2631" y="0"/>
                    <a:pt x="2631" y="0"/>
                    <a:pt x="2631" y="0"/>
                  </a:cubicBezTo>
                  <a:lnTo>
                    <a:pt x="1407" y="0"/>
                  </a:lnTo>
                  <a:close/>
                </a:path>
              </a:pathLst>
            </a:custGeom>
            <a:noFill/>
            <a:ln>
              <a:gradFill flip="none" rotWithShape="1">
                <a:gsLst>
                  <a:gs pos="0">
                    <a:schemeClr val="bg1"/>
                  </a:gs>
                  <a:gs pos="100000">
                    <a:schemeClr val="tx2">
                      <a:lumMod val="50000"/>
                      <a:lumOff val="50000"/>
                      <a:alpha val="0"/>
                    </a:schemeClr>
                  </a:gs>
                </a:gsLst>
                <a:lin ang="3000000" scaled="0"/>
                <a:tileRect/>
              </a:gradFill>
            </a:ln>
          </p:spPr>
          <p:txBody>
            <a:bodyPr vert="horz" wrap="square" lIns="91440" tIns="45720" rIns="91440" bIns="45720" numCol="1" anchor="t" anchorCtr="0" compatLnSpc="1">
              <a:prstTxWarp prst="textNoShape">
                <a:avLst/>
              </a:prstTxWarp>
            </a:bodyPr>
            <a:lstStyle/>
            <a:p>
              <a:endParaRPr lang="en-US"/>
            </a:p>
          </p:txBody>
        </p:sp>
        <p:sp>
          <p:nvSpPr>
            <p:cNvPr id="30" name="Freeform 5"/>
            <p:cNvSpPr>
              <a:spLocks/>
            </p:cNvSpPr>
            <p:nvPr userDrawn="1"/>
          </p:nvSpPr>
          <p:spPr bwMode="auto">
            <a:xfrm>
              <a:off x="-2576368" y="-620746"/>
              <a:ext cx="6363998" cy="7197626"/>
            </a:xfrm>
            <a:custGeom>
              <a:avLst/>
              <a:gdLst>
                <a:gd name="T0" fmla="*/ 1407 w 2631"/>
                <a:gd name="T1" fmla="*/ 0 h 3005"/>
                <a:gd name="T2" fmla="*/ 549 w 2631"/>
                <a:gd name="T3" fmla="*/ 644 h 3005"/>
                <a:gd name="T4" fmla="*/ 541 w 2631"/>
                <a:gd name="T5" fmla="*/ 669 h 3005"/>
                <a:gd name="T6" fmla="*/ 521 w 2631"/>
                <a:gd name="T7" fmla="*/ 750 h 3005"/>
                <a:gd name="T8" fmla="*/ 0 w 2631"/>
                <a:gd name="T9" fmla="*/ 3005 h 3005"/>
                <a:gd name="T10" fmla="*/ 1254 w 2631"/>
                <a:gd name="T11" fmla="*/ 3005 h 3005"/>
                <a:gd name="T12" fmla="*/ 2075 w 2631"/>
                <a:gd name="T13" fmla="*/ 2409 h 3005"/>
                <a:gd name="T14" fmla="*/ 2124 w 2631"/>
                <a:gd name="T15" fmla="*/ 2194 h 3005"/>
                <a:gd name="T16" fmla="*/ 2631 w 2631"/>
                <a:gd name="T17" fmla="*/ 0 h 3005"/>
                <a:gd name="T18" fmla="*/ 1407 w 2631"/>
                <a:gd name="T19" fmla="*/ 0 h 3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1" h="3005">
                  <a:moveTo>
                    <a:pt x="1407" y="0"/>
                  </a:moveTo>
                  <a:cubicBezTo>
                    <a:pt x="1010" y="0"/>
                    <a:pt x="671" y="270"/>
                    <a:pt x="549" y="644"/>
                  </a:cubicBezTo>
                  <a:cubicBezTo>
                    <a:pt x="546" y="652"/>
                    <a:pt x="544" y="661"/>
                    <a:pt x="541" y="669"/>
                  </a:cubicBezTo>
                  <a:cubicBezTo>
                    <a:pt x="521" y="750"/>
                    <a:pt x="521" y="750"/>
                    <a:pt x="521" y="750"/>
                  </a:cubicBezTo>
                  <a:cubicBezTo>
                    <a:pt x="0" y="3005"/>
                    <a:pt x="0" y="3005"/>
                    <a:pt x="0" y="3005"/>
                  </a:cubicBezTo>
                  <a:cubicBezTo>
                    <a:pt x="1254" y="3005"/>
                    <a:pt x="1254" y="3005"/>
                    <a:pt x="1254" y="3005"/>
                  </a:cubicBezTo>
                  <a:cubicBezTo>
                    <a:pt x="1628" y="3005"/>
                    <a:pt x="1950" y="2757"/>
                    <a:pt x="2075" y="2409"/>
                  </a:cubicBezTo>
                  <a:cubicBezTo>
                    <a:pt x="2124" y="2194"/>
                    <a:pt x="2124" y="2194"/>
                    <a:pt x="2124" y="2194"/>
                  </a:cubicBezTo>
                  <a:cubicBezTo>
                    <a:pt x="2631" y="0"/>
                    <a:pt x="2631" y="0"/>
                    <a:pt x="2631" y="0"/>
                  </a:cubicBezTo>
                  <a:lnTo>
                    <a:pt x="1407" y="0"/>
                  </a:lnTo>
                  <a:close/>
                </a:path>
              </a:pathLst>
            </a:custGeom>
            <a:noFill/>
            <a:ln>
              <a:gradFill flip="none" rotWithShape="1">
                <a:gsLst>
                  <a:gs pos="0">
                    <a:schemeClr val="bg1"/>
                  </a:gs>
                  <a:gs pos="100000">
                    <a:schemeClr val="tx2">
                      <a:lumMod val="50000"/>
                      <a:lumOff val="50000"/>
                      <a:alpha val="0"/>
                    </a:schemeClr>
                  </a:gs>
                </a:gsLst>
                <a:lin ang="3000000" scaled="0"/>
                <a:tileRect/>
              </a:gradFill>
            </a:ln>
          </p:spPr>
          <p:txBody>
            <a:bodyPr vert="horz" wrap="square" lIns="91440" tIns="45720" rIns="91440" bIns="45720" numCol="1" anchor="t" anchorCtr="0" compatLnSpc="1">
              <a:prstTxWarp prst="textNoShape">
                <a:avLst/>
              </a:prstTxWarp>
            </a:bodyPr>
            <a:lstStyle/>
            <a:p>
              <a:endParaRPr lang="en-US"/>
            </a:p>
          </p:txBody>
        </p:sp>
      </p:grpSp>
      <p:sp>
        <p:nvSpPr>
          <p:cNvPr id="33" name="Freeform 5"/>
          <p:cNvSpPr>
            <a:spLocks/>
          </p:cNvSpPr>
          <p:nvPr userDrawn="1"/>
        </p:nvSpPr>
        <p:spPr bwMode="auto">
          <a:xfrm>
            <a:off x="1071903" y="513217"/>
            <a:ext cx="14246225" cy="6850063"/>
          </a:xfrm>
          <a:custGeom>
            <a:avLst/>
            <a:gdLst>
              <a:gd name="T0" fmla="*/ 7684 w 7684"/>
              <a:gd name="T1" fmla="*/ 0 h 3728"/>
              <a:gd name="T2" fmla="*/ 1589 w 7684"/>
              <a:gd name="T3" fmla="*/ 0 h 3728"/>
              <a:gd name="T4" fmla="*/ 697 w 7684"/>
              <a:gd name="T5" fmla="*/ 710 h 3728"/>
              <a:gd name="T6" fmla="*/ 0 w 7684"/>
              <a:gd name="T7" fmla="*/ 3728 h 3728"/>
            </a:gdLst>
            <a:ahLst/>
            <a:cxnLst>
              <a:cxn ang="0">
                <a:pos x="T0" y="T1"/>
              </a:cxn>
              <a:cxn ang="0">
                <a:pos x="T2" y="T3"/>
              </a:cxn>
              <a:cxn ang="0">
                <a:pos x="T4" y="T5"/>
              </a:cxn>
              <a:cxn ang="0">
                <a:pos x="T6" y="T7"/>
              </a:cxn>
            </a:cxnLst>
            <a:rect l="0" t="0" r="r" b="b"/>
            <a:pathLst>
              <a:path w="7684" h="3728">
                <a:moveTo>
                  <a:pt x="7684" y="0"/>
                </a:moveTo>
                <a:cubicBezTo>
                  <a:pt x="1589" y="0"/>
                  <a:pt x="1589" y="0"/>
                  <a:pt x="1589" y="0"/>
                </a:cubicBezTo>
                <a:cubicBezTo>
                  <a:pt x="1163" y="0"/>
                  <a:pt x="793" y="294"/>
                  <a:pt x="697" y="710"/>
                </a:cubicBezTo>
                <a:cubicBezTo>
                  <a:pt x="0" y="3728"/>
                  <a:pt x="0" y="3728"/>
                  <a:pt x="0" y="3728"/>
                </a:cubicBezTo>
              </a:path>
            </a:pathLst>
          </a:custGeom>
          <a:noFill/>
          <a:ln w="31750">
            <a:gradFill flip="none" rotWithShape="1">
              <a:gsLst>
                <a:gs pos="34000">
                  <a:srgbClr val="F27226"/>
                </a:gs>
                <a:gs pos="52000">
                  <a:schemeClr val="accent2"/>
                </a:gs>
                <a:gs pos="69000">
                  <a:schemeClr val="tx2">
                    <a:lumMod val="50000"/>
                    <a:lumOff val="50000"/>
                  </a:schemeClr>
                </a:gs>
              </a:gsLst>
              <a:lin ang="1800000" scaled="0"/>
              <a:tileRect/>
            </a:gradFill>
          </a:ln>
          <a:effectLst/>
        </p:spPr>
        <p:txBody>
          <a:bodyPr vert="horz" wrap="square" lIns="91440" tIns="45720" rIns="91440" bIns="45720" numCol="1" anchor="t" anchorCtr="0" compatLnSpc="1">
            <a:prstTxWarp prst="textNoShape">
              <a:avLst/>
            </a:prstTxWarp>
          </a:bodyPr>
          <a:lstStyle/>
          <a:p>
            <a:endParaRPr lang="en-US"/>
          </a:p>
        </p:txBody>
      </p:sp>
      <p:sp>
        <p:nvSpPr>
          <p:cNvPr id="34" name="Freeform 5"/>
          <p:cNvSpPr>
            <a:spLocks/>
          </p:cNvSpPr>
          <p:nvPr userDrawn="1"/>
        </p:nvSpPr>
        <p:spPr bwMode="auto">
          <a:xfrm rot="10800000">
            <a:off x="-3194049" y="-3620541"/>
            <a:ext cx="14246225" cy="6850063"/>
          </a:xfrm>
          <a:custGeom>
            <a:avLst/>
            <a:gdLst>
              <a:gd name="T0" fmla="*/ 7684 w 7684"/>
              <a:gd name="T1" fmla="*/ 0 h 3728"/>
              <a:gd name="T2" fmla="*/ 1589 w 7684"/>
              <a:gd name="T3" fmla="*/ 0 h 3728"/>
              <a:gd name="T4" fmla="*/ 697 w 7684"/>
              <a:gd name="T5" fmla="*/ 710 h 3728"/>
              <a:gd name="T6" fmla="*/ 0 w 7684"/>
              <a:gd name="T7" fmla="*/ 3728 h 3728"/>
            </a:gdLst>
            <a:ahLst/>
            <a:cxnLst>
              <a:cxn ang="0">
                <a:pos x="T0" y="T1"/>
              </a:cxn>
              <a:cxn ang="0">
                <a:pos x="T2" y="T3"/>
              </a:cxn>
              <a:cxn ang="0">
                <a:pos x="T4" y="T5"/>
              </a:cxn>
              <a:cxn ang="0">
                <a:pos x="T6" y="T7"/>
              </a:cxn>
            </a:cxnLst>
            <a:rect l="0" t="0" r="r" b="b"/>
            <a:pathLst>
              <a:path w="7684" h="3728">
                <a:moveTo>
                  <a:pt x="7684" y="0"/>
                </a:moveTo>
                <a:cubicBezTo>
                  <a:pt x="1589" y="0"/>
                  <a:pt x="1589" y="0"/>
                  <a:pt x="1589" y="0"/>
                </a:cubicBezTo>
                <a:cubicBezTo>
                  <a:pt x="1163" y="0"/>
                  <a:pt x="793" y="294"/>
                  <a:pt x="697" y="710"/>
                </a:cubicBezTo>
                <a:cubicBezTo>
                  <a:pt x="0" y="3728"/>
                  <a:pt x="0" y="3728"/>
                  <a:pt x="0" y="3728"/>
                </a:cubicBezTo>
              </a:path>
            </a:pathLst>
          </a:custGeom>
          <a:noFill/>
          <a:ln w="31750">
            <a:gradFill flip="none" rotWithShape="1">
              <a:gsLst>
                <a:gs pos="72000">
                  <a:srgbClr val="F27226"/>
                </a:gs>
                <a:gs pos="53000">
                  <a:schemeClr val="accent2"/>
                </a:gs>
                <a:gs pos="20000">
                  <a:schemeClr val="tx2">
                    <a:lumMod val="50000"/>
                    <a:lumOff val="50000"/>
                  </a:schemeClr>
                </a:gs>
              </a:gsLst>
              <a:lin ang="10200000" scaled="0"/>
              <a:tileRect/>
            </a:gradFill>
          </a:ln>
          <a:effectLst/>
        </p:spPr>
        <p:txBody>
          <a:bodyPr vert="horz" wrap="square" lIns="91440" tIns="45720" rIns="91440" bIns="45720" numCol="1" anchor="t" anchorCtr="0" compatLnSpc="1">
            <a:prstTxWarp prst="textNoShape">
              <a:avLst/>
            </a:prstTxWarp>
          </a:bodyPr>
          <a:lstStyle/>
          <a:p>
            <a:endParaRPr lang="en-US"/>
          </a:p>
        </p:txBody>
      </p:sp>
      <p:sp>
        <p:nvSpPr>
          <p:cNvPr id="35" name="Title 1"/>
          <p:cNvSpPr>
            <a:spLocks noGrp="1"/>
          </p:cNvSpPr>
          <p:nvPr>
            <p:ph type="title" hasCustomPrompt="1"/>
          </p:nvPr>
        </p:nvSpPr>
        <p:spPr>
          <a:xfrm>
            <a:off x="173527" y="476190"/>
            <a:ext cx="3568037" cy="3084471"/>
          </a:xfrm>
        </p:spPr>
        <p:txBody>
          <a:bodyPr anchor="ctr"/>
          <a:lstStyle>
            <a:lvl1pPr>
              <a:defRPr sz="11500" baseline="0">
                <a:ln w="12700">
                  <a:solidFill>
                    <a:schemeClr val="bg1"/>
                  </a:solidFill>
                </a:ln>
                <a:noFill/>
              </a:defRPr>
            </a:lvl1pPr>
          </a:lstStyle>
          <a:p>
            <a:r>
              <a:rPr lang="en-US"/>
              <a:t>01</a:t>
            </a:r>
          </a:p>
        </p:txBody>
      </p:sp>
      <p:sp>
        <p:nvSpPr>
          <p:cNvPr id="36" name="Text Placeholder 6"/>
          <p:cNvSpPr>
            <a:spLocks noGrp="1"/>
          </p:cNvSpPr>
          <p:nvPr>
            <p:ph type="body" sz="quarter" idx="13" hasCustomPrompt="1"/>
          </p:nvPr>
        </p:nvSpPr>
        <p:spPr>
          <a:xfrm>
            <a:off x="2806584" y="1592561"/>
            <a:ext cx="6621976" cy="1338509"/>
          </a:xfrm>
        </p:spPr>
        <p:txBody>
          <a:bodyPr>
            <a:normAutofit/>
          </a:bodyPr>
          <a:lstStyle>
            <a:lvl1pPr marL="0" indent="0">
              <a:spcBef>
                <a:spcPts val="600"/>
              </a:spcBef>
              <a:buNone/>
              <a:defRPr sz="2800" baseline="0">
                <a:gradFill>
                  <a:gsLst>
                    <a:gs pos="0">
                      <a:schemeClr val="bg1"/>
                    </a:gs>
                    <a:gs pos="100000">
                      <a:schemeClr val="bg1"/>
                    </a:gs>
                    <a:gs pos="51000">
                      <a:schemeClr val="bg1">
                        <a:lumMod val="85000"/>
                      </a:schemeClr>
                    </a:gs>
                  </a:gsLst>
                  <a:lin ang="3000000" scaled="0"/>
                </a:gradFill>
              </a:defRPr>
            </a:lvl1pPr>
          </a:lstStyle>
          <a:p>
            <a:pPr lvl="0"/>
            <a:r>
              <a:rPr lang="en-US"/>
              <a:t>Nội dung trình bày 1 (size 28pt)</a:t>
            </a:r>
          </a:p>
        </p:txBody>
      </p:sp>
      <p:sp>
        <p:nvSpPr>
          <p:cNvPr id="37" name="Text Placeholder 12"/>
          <p:cNvSpPr>
            <a:spLocks noGrp="1"/>
          </p:cNvSpPr>
          <p:nvPr>
            <p:ph type="body" sz="quarter" idx="14" hasCustomPrompt="1"/>
          </p:nvPr>
        </p:nvSpPr>
        <p:spPr>
          <a:xfrm>
            <a:off x="2806585" y="3421141"/>
            <a:ext cx="5887181" cy="463550"/>
          </a:xfrm>
        </p:spPr>
        <p:txBody>
          <a:bodyPr>
            <a:normAutofit/>
          </a:bodyPr>
          <a:lstStyle>
            <a:lvl1pPr marL="0" indent="0">
              <a:buNone/>
              <a:defRPr sz="1400" b="0" baseline="0">
                <a:solidFill>
                  <a:schemeClr val="bg1"/>
                </a:solidFill>
              </a:defRPr>
            </a:lvl1pPr>
          </a:lstStyle>
          <a:p>
            <a:pPr lvl="0"/>
            <a:r>
              <a:rPr lang="en-US"/>
              <a:t>Mô tả nếu có – font size 14pt </a:t>
            </a:r>
          </a:p>
        </p:txBody>
      </p:sp>
    </p:spTree>
    <p:extLst>
      <p:ext uri="{BB962C8B-B14F-4D97-AF65-F5344CB8AC3E}">
        <p14:creationId xmlns:p14="http://schemas.microsoft.com/office/powerpoint/2010/main" val="2591437983"/>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ction Break - Quote">
    <p:spTree>
      <p:nvGrpSpPr>
        <p:cNvPr id="1" name=""/>
        <p:cNvGrpSpPr/>
        <p:nvPr/>
      </p:nvGrpSpPr>
      <p:grpSpPr>
        <a:xfrm>
          <a:off x="0" y="0"/>
          <a:ext cx="0" cy="0"/>
          <a:chOff x="0" y="0"/>
          <a:chExt cx="0" cy="0"/>
        </a:xfrm>
      </p:grpSpPr>
      <p:sp>
        <p:nvSpPr>
          <p:cNvPr id="21" name="Freeform 5"/>
          <p:cNvSpPr>
            <a:spLocks/>
          </p:cNvSpPr>
          <p:nvPr userDrawn="1"/>
        </p:nvSpPr>
        <p:spPr bwMode="auto">
          <a:xfrm>
            <a:off x="6766599" y="1663381"/>
            <a:ext cx="3745487" cy="4236104"/>
          </a:xfrm>
          <a:custGeom>
            <a:avLst/>
            <a:gdLst>
              <a:gd name="T0" fmla="*/ 1407 w 2631"/>
              <a:gd name="T1" fmla="*/ 0 h 3005"/>
              <a:gd name="T2" fmla="*/ 549 w 2631"/>
              <a:gd name="T3" fmla="*/ 644 h 3005"/>
              <a:gd name="T4" fmla="*/ 541 w 2631"/>
              <a:gd name="T5" fmla="*/ 669 h 3005"/>
              <a:gd name="T6" fmla="*/ 521 w 2631"/>
              <a:gd name="T7" fmla="*/ 750 h 3005"/>
              <a:gd name="T8" fmla="*/ 0 w 2631"/>
              <a:gd name="T9" fmla="*/ 3005 h 3005"/>
              <a:gd name="T10" fmla="*/ 1254 w 2631"/>
              <a:gd name="T11" fmla="*/ 3005 h 3005"/>
              <a:gd name="T12" fmla="*/ 2075 w 2631"/>
              <a:gd name="T13" fmla="*/ 2409 h 3005"/>
              <a:gd name="T14" fmla="*/ 2124 w 2631"/>
              <a:gd name="T15" fmla="*/ 2194 h 3005"/>
              <a:gd name="T16" fmla="*/ 2631 w 2631"/>
              <a:gd name="T17" fmla="*/ 0 h 3005"/>
              <a:gd name="T18" fmla="*/ 1407 w 2631"/>
              <a:gd name="T19" fmla="*/ 0 h 3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1" h="3005">
                <a:moveTo>
                  <a:pt x="1407" y="0"/>
                </a:moveTo>
                <a:cubicBezTo>
                  <a:pt x="1010" y="0"/>
                  <a:pt x="671" y="270"/>
                  <a:pt x="549" y="644"/>
                </a:cubicBezTo>
                <a:cubicBezTo>
                  <a:pt x="546" y="652"/>
                  <a:pt x="544" y="661"/>
                  <a:pt x="541" y="669"/>
                </a:cubicBezTo>
                <a:cubicBezTo>
                  <a:pt x="521" y="750"/>
                  <a:pt x="521" y="750"/>
                  <a:pt x="521" y="750"/>
                </a:cubicBezTo>
                <a:cubicBezTo>
                  <a:pt x="0" y="3005"/>
                  <a:pt x="0" y="3005"/>
                  <a:pt x="0" y="3005"/>
                </a:cubicBezTo>
                <a:cubicBezTo>
                  <a:pt x="1254" y="3005"/>
                  <a:pt x="1254" y="3005"/>
                  <a:pt x="1254" y="3005"/>
                </a:cubicBezTo>
                <a:cubicBezTo>
                  <a:pt x="1628" y="3005"/>
                  <a:pt x="1950" y="2757"/>
                  <a:pt x="2075" y="2409"/>
                </a:cubicBezTo>
                <a:cubicBezTo>
                  <a:pt x="2124" y="2194"/>
                  <a:pt x="2124" y="2194"/>
                  <a:pt x="2124" y="2194"/>
                </a:cubicBezTo>
                <a:cubicBezTo>
                  <a:pt x="2631" y="0"/>
                  <a:pt x="2631" y="0"/>
                  <a:pt x="2631" y="0"/>
                </a:cubicBezTo>
                <a:lnTo>
                  <a:pt x="1407" y="0"/>
                </a:lnTo>
                <a:close/>
              </a:path>
            </a:pathLst>
          </a:custGeom>
          <a:noFill/>
          <a:ln w="381000" cap="flat">
            <a:gradFill flip="none" rotWithShape="1">
              <a:gsLst>
                <a:gs pos="100000">
                  <a:srgbClr val="F27226"/>
                </a:gs>
                <a:gs pos="25000">
                  <a:schemeClr val="accent3">
                    <a:alpha val="0"/>
                  </a:schemeClr>
                </a:gs>
              </a:gsLst>
              <a:lin ang="8100000" scaled="1"/>
              <a:tileRect/>
            </a:gradFill>
            <a:miter lim="800000"/>
          </a:ln>
        </p:spPr>
        <p:txBody>
          <a:bodyPr vert="horz" wrap="square" lIns="91440" tIns="45720" rIns="91440" bIns="45720" numCol="1" anchor="t" anchorCtr="0" compatLnSpc="1">
            <a:prstTxWarp prst="textNoShape">
              <a:avLst/>
            </a:prstTxWarp>
          </a:bodyPr>
          <a:lstStyle/>
          <a:p>
            <a:endParaRPr lang="en-US"/>
          </a:p>
        </p:txBody>
      </p:sp>
      <p:sp>
        <p:nvSpPr>
          <p:cNvPr id="20" name="Freeform 5"/>
          <p:cNvSpPr>
            <a:spLocks/>
          </p:cNvSpPr>
          <p:nvPr userDrawn="1"/>
        </p:nvSpPr>
        <p:spPr bwMode="auto">
          <a:xfrm>
            <a:off x="6766603" y="1303377"/>
            <a:ext cx="4161915" cy="4707079"/>
          </a:xfrm>
          <a:custGeom>
            <a:avLst/>
            <a:gdLst>
              <a:gd name="T0" fmla="*/ 1407 w 2631"/>
              <a:gd name="T1" fmla="*/ 0 h 3005"/>
              <a:gd name="T2" fmla="*/ 549 w 2631"/>
              <a:gd name="T3" fmla="*/ 644 h 3005"/>
              <a:gd name="T4" fmla="*/ 541 w 2631"/>
              <a:gd name="T5" fmla="*/ 669 h 3005"/>
              <a:gd name="T6" fmla="*/ 521 w 2631"/>
              <a:gd name="T7" fmla="*/ 750 h 3005"/>
              <a:gd name="T8" fmla="*/ 0 w 2631"/>
              <a:gd name="T9" fmla="*/ 3005 h 3005"/>
              <a:gd name="T10" fmla="*/ 1254 w 2631"/>
              <a:gd name="T11" fmla="*/ 3005 h 3005"/>
              <a:gd name="T12" fmla="*/ 2075 w 2631"/>
              <a:gd name="T13" fmla="*/ 2409 h 3005"/>
              <a:gd name="T14" fmla="*/ 2124 w 2631"/>
              <a:gd name="T15" fmla="*/ 2194 h 3005"/>
              <a:gd name="T16" fmla="*/ 2631 w 2631"/>
              <a:gd name="T17" fmla="*/ 0 h 3005"/>
              <a:gd name="T18" fmla="*/ 1407 w 2631"/>
              <a:gd name="T19" fmla="*/ 0 h 3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1" h="3005">
                <a:moveTo>
                  <a:pt x="1407" y="0"/>
                </a:moveTo>
                <a:cubicBezTo>
                  <a:pt x="1010" y="0"/>
                  <a:pt x="671" y="270"/>
                  <a:pt x="549" y="644"/>
                </a:cubicBezTo>
                <a:cubicBezTo>
                  <a:pt x="546" y="652"/>
                  <a:pt x="544" y="661"/>
                  <a:pt x="541" y="669"/>
                </a:cubicBezTo>
                <a:cubicBezTo>
                  <a:pt x="521" y="750"/>
                  <a:pt x="521" y="750"/>
                  <a:pt x="521" y="750"/>
                </a:cubicBezTo>
                <a:cubicBezTo>
                  <a:pt x="0" y="3005"/>
                  <a:pt x="0" y="3005"/>
                  <a:pt x="0" y="3005"/>
                </a:cubicBezTo>
                <a:cubicBezTo>
                  <a:pt x="1254" y="3005"/>
                  <a:pt x="1254" y="3005"/>
                  <a:pt x="1254" y="3005"/>
                </a:cubicBezTo>
                <a:cubicBezTo>
                  <a:pt x="1628" y="3005"/>
                  <a:pt x="1950" y="2757"/>
                  <a:pt x="2075" y="2409"/>
                </a:cubicBezTo>
                <a:cubicBezTo>
                  <a:pt x="2124" y="2194"/>
                  <a:pt x="2124" y="2194"/>
                  <a:pt x="2124" y="2194"/>
                </a:cubicBezTo>
                <a:cubicBezTo>
                  <a:pt x="2631" y="0"/>
                  <a:pt x="2631" y="0"/>
                  <a:pt x="2631" y="0"/>
                </a:cubicBezTo>
                <a:lnTo>
                  <a:pt x="1407" y="0"/>
                </a:lnTo>
                <a:close/>
              </a:path>
            </a:pathLst>
          </a:custGeom>
          <a:noFill/>
          <a:ln w="254000">
            <a:gradFill flip="none" rotWithShape="1">
              <a:gsLst>
                <a:gs pos="0">
                  <a:schemeClr val="tx1">
                    <a:lumMod val="50000"/>
                    <a:lumOff val="50000"/>
                  </a:schemeClr>
                </a:gs>
                <a:gs pos="43000">
                  <a:schemeClr val="tx2">
                    <a:lumMod val="50000"/>
                    <a:lumOff val="50000"/>
                    <a:alpha val="0"/>
                  </a:schemeClr>
                </a:gs>
              </a:gsLst>
              <a:lin ang="8100000" scaled="1"/>
              <a:tileRect/>
            </a:gradFill>
            <a:miter lim="800000"/>
          </a:ln>
        </p:spPr>
        <p:txBody>
          <a:bodyPr vert="horz" wrap="square" lIns="91440" tIns="45720" rIns="91440" bIns="45720" numCol="1" anchor="t" anchorCtr="0" compatLnSpc="1">
            <a:prstTxWarp prst="textNoShape">
              <a:avLst/>
            </a:prstTxWarp>
          </a:bodyPr>
          <a:lstStyle/>
          <a:p>
            <a:endParaRPr lang="en-US"/>
          </a:p>
        </p:txBody>
      </p:sp>
      <p:sp>
        <p:nvSpPr>
          <p:cNvPr id="9" name="Picture Placeholder 8"/>
          <p:cNvSpPr>
            <a:spLocks noGrp="1"/>
          </p:cNvSpPr>
          <p:nvPr>
            <p:ph type="pic" sz="quarter" idx="12" hasCustomPrompt="1"/>
          </p:nvPr>
        </p:nvSpPr>
        <p:spPr>
          <a:xfrm>
            <a:off x="6741903" y="1872898"/>
            <a:ext cx="3545225" cy="4055207"/>
          </a:xfrm>
          <a:custGeom>
            <a:avLst/>
            <a:gdLst>
              <a:gd name="connsiteX0" fmla="*/ 1167381 w 2191400"/>
              <a:gd name="connsiteY0" fmla="*/ 0 h 2506634"/>
              <a:gd name="connsiteX1" fmla="*/ 2191400 w 2191400"/>
              <a:gd name="connsiteY1" fmla="*/ 0 h 2506634"/>
              <a:gd name="connsiteX2" fmla="*/ 1751072 w 2191400"/>
              <a:gd name="connsiteY2" fmla="*/ 1913227 h 2506634"/>
              <a:gd name="connsiteX3" fmla="*/ 1013778 w 2191400"/>
              <a:gd name="connsiteY3" fmla="*/ 2506634 h 2506634"/>
              <a:gd name="connsiteX4" fmla="*/ 0 w 2191400"/>
              <a:gd name="connsiteY4" fmla="*/ 2506634 h 2506634"/>
              <a:gd name="connsiteX5" fmla="*/ 440328 w 2191400"/>
              <a:gd name="connsiteY5" fmla="*/ 583176 h 2506634"/>
              <a:gd name="connsiteX6" fmla="*/ 460809 w 2191400"/>
              <a:gd name="connsiteY6" fmla="*/ 501327 h 2506634"/>
              <a:gd name="connsiteX7" fmla="*/ 1167381 w 2191400"/>
              <a:gd name="connsiteY7" fmla="*/ 0 h 250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1400" h="2506634">
                <a:moveTo>
                  <a:pt x="1167381" y="0"/>
                </a:moveTo>
                <a:lnTo>
                  <a:pt x="2191400" y="0"/>
                </a:lnTo>
                <a:cubicBezTo>
                  <a:pt x="2191400" y="0"/>
                  <a:pt x="2191400" y="0"/>
                  <a:pt x="1751072" y="1913227"/>
                </a:cubicBezTo>
                <a:cubicBezTo>
                  <a:pt x="1658910" y="2250855"/>
                  <a:pt x="1361945" y="2506634"/>
                  <a:pt x="1013778" y="2506634"/>
                </a:cubicBezTo>
                <a:cubicBezTo>
                  <a:pt x="1013778" y="2506634"/>
                  <a:pt x="1013778" y="2506634"/>
                  <a:pt x="0" y="2506634"/>
                </a:cubicBezTo>
                <a:cubicBezTo>
                  <a:pt x="0" y="2506634"/>
                  <a:pt x="0" y="2506634"/>
                  <a:pt x="440328" y="583176"/>
                </a:cubicBezTo>
                <a:cubicBezTo>
                  <a:pt x="440328" y="583176"/>
                  <a:pt x="460809" y="521789"/>
                  <a:pt x="460809" y="501327"/>
                </a:cubicBezTo>
                <a:cubicBezTo>
                  <a:pt x="573450" y="214854"/>
                  <a:pt x="849936" y="0"/>
                  <a:pt x="1167381" y="0"/>
                </a:cubicBezTo>
                <a:close/>
              </a:path>
            </a:pathLst>
          </a:custGeom>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baseline="0"/>
            </a:lvl1pPr>
          </a:lstStyle>
          <a:p>
            <a:r>
              <a:rPr lang="en-US"/>
              <a:t>Add anh minh hoa</a:t>
            </a:r>
          </a:p>
          <a:p>
            <a:endParaRPr lang="en-US"/>
          </a:p>
        </p:txBody>
      </p:sp>
      <p:sp>
        <p:nvSpPr>
          <p:cNvPr id="2" name="Title 1"/>
          <p:cNvSpPr>
            <a:spLocks noGrp="1"/>
          </p:cNvSpPr>
          <p:nvPr>
            <p:ph type="title" hasCustomPrompt="1"/>
          </p:nvPr>
        </p:nvSpPr>
        <p:spPr>
          <a:xfrm>
            <a:off x="609600" y="1872898"/>
            <a:ext cx="5596218" cy="1619250"/>
          </a:xfrm>
        </p:spPr>
        <p:txBody>
          <a:bodyPr anchor="t"/>
          <a:lstStyle>
            <a:lvl1pPr>
              <a:lnSpc>
                <a:spcPct val="120000"/>
              </a:lnSpc>
              <a:defRPr sz="2000" b="0" baseline="0">
                <a:solidFill>
                  <a:schemeClr val="tx2"/>
                </a:solidFill>
              </a:defRPr>
            </a:lvl1pPr>
          </a:lstStyle>
          <a:p>
            <a:r>
              <a:rPr lang="en-US"/>
              <a:t>“Concentrate all your thoughts upon the work in hand. The sun's rays do not burn until brought to a focus. “</a:t>
            </a:r>
          </a:p>
        </p:txBody>
      </p:sp>
      <p:sp>
        <p:nvSpPr>
          <p:cNvPr id="3" name="Text Placeholder 2"/>
          <p:cNvSpPr>
            <a:spLocks noGrp="1"/>
          </p:cNvSpPr>
          <p:nvPr>
            <p:ph type="body" idx="1" hasCustomPrompt="1"/>
          </p:nvPr>
        </p:nvSpPr>
        <p:spPr>
          <a:xfrm>
            <a:off x="609599" y="3400035"/>
            <a:ext cx="5596219" cy="1288295"/>
          </a:xfrm>
        </p:spPr>
        <p:txBody>
          <a:bodyPr>
            <a:normAutofit/>
          </a:bodyPr>
          <a:lstStyle>
            <a:lvl1pPr marL="0" indent="0">
              <a:buNone/>
              <a:defRPr sz="2000" baseline="0">
                <a:solidFill>
                  <a:srgbClr val="2E68D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Full name - font size 20pt - bold</a:t>
            </a:r>
          </a:p>
        </p:txBody>
      </p:sp>
      <p:sp>
        <p:nvSpPr>
          <p:cNvPr id="5" name="Footer Placeholder 4"/>
          <p:cNvSpPr>
            <a:spLocks noGrp="1"/>
          </p:cNvSpPr>
          <p:nvPr>
            <p:ph type="ftr" sz="quarter" idx="11"/>
          </p:nvPr>
        </p:nvSpPr>
        <p:spPr>
          <a:xfrm>
            <a:off x="314325" y="6356350"/>
            <a:ext cx="4114800" cy="365125"/>
          </a:xfrm>
          <a:prstGeom prst="rect">
            <a:avLst/>
          </a:prstGeom>
        </p:spPr>
        <p:txBody>
          <a:bodyPr/>
          <a:lstStyle>
            <a:lvl1pPr algn="l">
              <a:defRPr>
                <a:solidFill>
                  <a:schemeClr val="bg1">
                    <a:lumMod val="65000"/>
                  </a:schemeClr>
                </a:solidFill>
              </a:defRPr>
            </a:lvl1pPr>
          </a:lstStyle>
          <a:p>
            <a:endParaRPr lang="en-US"/>
          </a:p>
        </p:txBody>
      </p:sp>
      <p:sp>
        <p:nvSpPr>
          <p:cNvPr id="34" name="Freeform 5"/>
          <p:cNvSpPr>
            <a:spLocks/>
          </p:cNvSpPr>
          <p:nvPr userDrawn="1"/>
        </p:nvSpPr>
        <p:spPr bwMode="auto">
          <a:xfrm>
            <a:off x="5724688" y="918545"/>
            <a:ext cx="14246225" cy="6850063"/>
          </a:xfrm>
          <a:custGeom>
            <a:avLst/>
            <a:gdLst>
              <a:gd name="T0" fmla="*/ 7684 w 7684"/>
              <a:gd name="T1" fmla="*/ 0 h 3728"/>
              <a:gd name="T2" fmla="*/ 1589 w 7684"/>
              <a:gd name="T3" fmla="*/ 0 h 3728"/>
              <a:gd name="T4" fmla="*/ 697 w 7684"/>
              <a:gd name="T5" fmla="*/ 710 h 3728"/>
              <a:gd name="T6" fmla="*/ 0 w 7684"/>
              <a:gd name="T7" fmla="*/ 3728 h 3728"/>
            </a:gdLst>
            <a:ahLst/>
            <a:cxnLst>
              <a:cxn ang="0">
                <a:pos x="T0" y="T1"/>
              </a:cxn>
              <a:cxn ang="0">
                <a:pos x="T2" y="T3"/>
              </a:cxn>
              <a:cxn ang="0">
                <a:pos x="T4" y="T5"/>
              </a:cxn>
              <a:cxn ang="0">
                <a:pos x="T6" y="T7"/>
              </a:cxn>
            </a:cxnLst>
            <a:rect l="0" t="0" r="r" b="b"/>
            <a:pathLst>
              <a:path w="7684" h="3728">
                <a:moveTo>
                  <a:pt x="7684" y="0"/>
                </a:moveTo>
                <a:cubicBezTo>
                  <a:pt x="1589" y="0"/>
                  <a:pt x="1589" y="0"/>
                  <a:pt x="1589" y="0"/>
                </a:cubicBezTo>
                <a:cubicBezTo>
                  <a:pt x="1163" y="0"/>
                  <a:pt x="793" y="294"/>
                  <a:pt x="697" y="710"/>
                </a:cubicBezTo>
                <a:cubicBezTo>
                  <a:pt x="0" y="3728"/>
                  <a:pt x="0" y="3728"/>
                  <a:pt x="0" y="3728"/>
                </a:cubicBezTo>
              </a:path>
            </a:pathLst>
          </a:custGeom>
          <a:noFill/>
          <a:ln w="6350">
            <a:gradFill flip="none" rotWithShape="1">
              <a:gsLst>
                <a:gs pos="13000">
                  <a:srgbClr val="F27226"/>
                </a:gs>
                <a:gs pos="33000">
                  <a:schemeClr val="accent2"/>
                </a:gs>
                <a:gs pos="51000">
                  <a:schemeClr val="tx2">
                    <a:lumMod val="50000"/>
                    <a:lumOff val="50000"/>
                  </a:schemeClr>
                </a:gs>
              </a:gsLst>
              <a:lin ang="1800000" scaled="0"/>
              <a:tileRect/>
            </a:gradFill>
          </a:ln>
          <a:effectLst/>
        </p:spPr>
        <p:txBody>
          <a:bodyPr vert="horz" wrap="square" lIns="91440" tIns="45720" rIns="91440" bIns="45720" numCol="1" anchor="t" anchorCtr="0" compatLnSpc="1">
            <a:prstTxWarp prst="textNoShape">
              <a:avLst/>
            </a:prstTxWarp>
          </a:bodyPr>
          <a:lstStyle/>
          <a:p>
            <a:endParaRPr lang="en-US"/>
          </a:p>
        </p:txBody>
      </p:sp>
      <p:sp>
        <p:nvSpPr>
          <p:cNvPr id="35" name="Freeform 5"/>
          <p:cNvSpPr>
            <a:spLocks/>
          </p:cNvSpPr>
          <p:nvPr userDrawn="1"/>
        </p:nvSpPr>
        <p:spPr bwMode="auto">
          <a:xfrm rot="10800000">
            <a:off x="-2507927" y="-343809"/>
            <a:ext cx="14246225" cy="6850063"/>
          </a:xfrm>
          <a:custGeom>
            <a:avLst/>
            <a:gdLst>
              <a:gd name="T0" fmla="*/ 7684 w 7684"/>
              <a:gd name="T1" fmla="*/ 0 h 3728"/>
              <a:gd name="T2" fmla="*/ 1589 w 7684"/>
              <a:gd name="T3" fmla="*/ 0 h 3728"/>
              <a:gd name="T4" fmla="*/ 697 w 7684"/>
              <a:gd name="T5" fmla="*/ 710 h 3728"/>
              <a:gd name="T6" fmla="*/ 0 w 7684"/>
              <a:gd name="T7" fmla="*/ 3728 h 3728"/>
            </a:gdLst>
            <a:ahLst/>
            <a:cxnLst>
              <a:cxn ang="0">
                <a:pos x="T0" y="T1"/>
              </a:cxn>
              <a:cxn ang="0">
                <a:pos x="T2" y="T3"/>
              </a:cxn>
              <a:cxn ang="0">
                <a:pos x="T4" y="T5"/>
              </a:cxn>
              <a:cxn ang="0">
                <a:pos x="T6" y="T7"/>
              </a:cxn>
            </a:cxnLst>
            <a:rect l="0" t="0" r="r" b="b"/>
            <a:pathLst>
              <a:path w="7684" h="3728">
                <a:moveTo>
                  <a:pt x="7684" y="0"/>
                </a:moveTo>
                <a:cubicBezTo>
                  <a:pt x="1589" y="0"/>
                  <a:pt x="1589" y="0"/>
                  <a:pt x="1589" y="0"/>
                </a:cubicBezTo>
                <a:cubicBezTo>
                  <a:pt x="1163" y="0"/>
                  <a:pt x="793" y="294"/>
                  <a:pt x="697" y="710"/>
                </a:cubicBezTo>
                <a:cubicBezTo>
                  <a:pt x="0" y="3728"/>
                  <a:pt x="0" y="3728"/>
                  <a:pt x="0" y="3728"/>
                </a:cubicBezTo>
              </a:path>
            </a:pathLst>
          </a:custGeom>
          <a:noFill/>
          <a:ln w="6350">
            <a:gradFill flip="none" rotWithShape="1">
              <a:gsLst>
                <a:gs pos="72000">
                  <a:srgbClr val="F27226"/>
                </a:gs>
                <a:gs pos="53000">
                  <a:schemeClr val="accent2"/>
                </a:gs>
                <a:gs pos="20000">
                  <a:schemeClr val="tx2">
                    <a:lumMod val="50000"/>
                    <a:lumOff val="50000"/>
                  </a:schemeClr>
                </a:gs>
              </a:gsLst>
              <a:lin ang="10200000" scaled="0"/>
              <a:tileRect/>
            </a:gradFill>
          </a:ln>
          <a:effectLst/>
        </p:spPr>
        <p:txBody>
          <a:bodyPr vert="horz" wrap="square" lIns="91440" tIns="45720" rIns="91440" bIns="45720" numCol="1" anchor="t" anchorCtr="0" compatLnSpc="1">
            <a:prstTxWarp prst="textNoShape">
              <a:avLst/>
            </a:prstTxWarp>
          </a:bodyPr>
          <a:lstStyle/>
          <a:p>
            <a:endParaRPr lang="en-US"/>
          </a:p>
        </p:txBody>
      </p:sp>
      <p:grpSp>
        <p:nvGrpSpPr>
          <p:cNvPr id="36" name="Group 4"/>
          <p:cNvGrpSpPr>
            <a:grpSpLocks noChangeAspect="1"/>
          </p:cNvGrpSpPr>
          <p:nvPr userDrawn="1"/>
        </p:nvGrpSpPr>
        <p:grpSpPr bwMode="auto">
          <a:xfrm>
            <a:off x="10611572" y="284949"/>
            <a:ext cx="633891" cy="312869"/>
            <a:chOff x="5458" y="-1033"/>
            <a:chExt cx="1477" cy="729"/>
          </a:xfrm>
        </p:grpSpPr>
        <p:sp>
          <p:nvSpPr>
            <p:cNvPr id="37" name="Freeform 5"/>
            <p:cNvSpPr>
              <a:spLocks/>
            </p:cNvSpPr>
            <p:nvPr userDrawn="1"/>
          </p:nvSpPr>
          <p:spPr bwMode="auto">
            <a:xfrm>
              <a:off x="5801" y="-1033"/>
              <a:ext cx="496" cy="729"/>
            </a:xfrm>
            <a:custGeom>
              <a:avLst/>
              <a:gdLst>
                <a:gd name="T0" fmla="*/ 105 w 179"/>
                <a:gd name="T1" fmla="*/ 0 h 264"/>
                <a:gd name="T2" fmla="*/ 179 w 179"/>
                <a:gd name="T3" fmla="*/ 0 h 264"/>
                <a:gd name="T4" fmla="*/ 128 w 179"/>
                <a:gd name="T5" fmla="*/ 221 h 264"/>
                <a:gd name="T6" fmla="*/ 73 w 179"/>
                <a:gd name="T7" fmla="*/ 264 h 264"/>
                <a:gd name="T8" fmla="*/ 0 w 179"/>
                <a:gd name="T9" fmla="*/ 264 h 264"/>
                <a:gd name="T10" fmla="*/ 51 w 179"/>
                <a:gd name="T11" fmla="*/ 43 h 264"/>
                <a:gd name="T12" fmla="*/ 105 w 179"/>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179" h="264">
                  <a:moveTo>
                    <a:pt x="105" y="0"/>
                  </a:moveTo>
                  <a:cubicBezTo>
                    <a:pt x="179" y="0"/>
                    <a:pt x="179" y="0"/>
                    <a:pt x="179" y="0"/>
                  </a:cubicBezTo>
                  <a:cubicBezTo>
                    <a:pt x="128" y="221"/>
                    <a:pt x="128" y="221"/>
                    <a:pt x="128" y="221"/>
                  </a:cubicBezTo>
                  <a:cubicBezTo>
                    <a:pt x="122" y="246"/>
                    <a:pt x="99" y="264"/>
                    <a:pt x="73" y="264"/>
                  </a:cubicBezTo>
                  <a:cubicBezTo>
                    <a:pt x="0" y="264"/>
                    <a:pt x="0" y="264"/>
                    <a:pt x="0" y="264"/>
                  </a:cubicBezTo>
                  <a:cubicBezTo>
                    <a:pt x="51" y="43"/>
                    <a:pt x="51" y="43"/>
                    <a:pt x="51" y="43"/>
                  </a:cubicBezTo>
                  <a:cubicBezTo>
                    <a:pt x="57" y="18"/>
                    <a:pt x="79" y="0"/>
                    <a:pt x="105" y="0"/>
                  </a:cubicBezTo>
                </a:path>
              </a:pathLst>
            </a:custGeom>
            <a:solidFill>
              <a:srgbClr val="F36F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6"/>
            <p:cNvSpPr>
              <a:spLocks/>
            </p:cNvSpPr>
            <p:nvPr userDrawn="1"/>
          </p:nvSpPr>
          <p:spPr bwMode="auto">
            <a:xfrm>
              <a:off x="5458" y="-920"/>
              <a:ext cx="443" cy="503"/>
            </a:xfrm>
            <a:custGeom>
              <a:avLst/>
              <a:gdLst>
                <a:gd name="T0" fmla="*/ 0 w 160"/>
                <a:gd name="T1" fmla="*/ 182 h 182"/>
                <a:gd name="T2" fmla="*/ 73 w 160"/>
                <a:gd name="T3" fmla="*/ 182 h 182"/>
                <a:gd name="T4" fmla="*/ 128 w 160"/>
                <a:gd name="T5" fmla="*/ 139 h 182"/>
                <a:gd name="T6" fmla="*/ 160 w 160"/>
                <a:gd name="T7" fmla="*/ 0 h 182"/>
                <a:gd name="T8" fmla="*/ 87 w 160"/>
                <a:gd name="T9" fmla="*/ 0 h 182"/>
                <a:gd name="T10" fmla="*/ 32 w 160"/>
                <a:gd name="T11" fmla="*/ 43 h 182"/>
                <a:gd name="T12" fmla="*/ 0 w 160"/>
                <a:gd name="T13" fmla="*/ 182 h 182"/>
              </a:gdLst>
              <a:ahLst/>
              <a:cxnLst>
                <a:cxn ang="0">
                  <a:pos x="T0" y="T1"/>
                </a:cxn>
                <a:cxn ang="0">
                  <a:pos x="T2" y="T3"/>
                </a:cxn>
                <a:cxn ang="0">
                  <a:pos x="T4" y="T5"/>
                </a:cxn>
                <a:cxn ang="0">
                  <a:pos x="T6" y="T7"/>
                </a:cxn>
                <a:cxn ang="0">
                  <a:pos x="T8" y="T9"/>
                </a:cxn>
                <a:cxn ang="0">
                  <a:pos x="T10" y="T11"/>
                </a:cxn>
                <a:cxn ang="0">
                  <a:pos x="T12" y="T13"/>
                </a:cxn>
              </a:cxnLst>
              <a:rect l="0" t="0" r="r" b="b"/>
              <a:pathLst>
                <a:path w="160" h="182">
                  <a:moveTo>
                    <a:pt x="0" y="182"/>
                  </a:moveTo>
                  <a:cubicBezTo>
                    <a:pt x="73" y="182"/>
                    <a:pt x="73" y="182"/>
                    <a:pt x="73" y="182"/>
                  </a:cubicBezTo>
                  <a:cubicBezTo>
                    <a:pt x="99" y="182"/>
                    <a:pt x="122" y="164"/>
                    <a:pt x="128" y="139"/>
                  </a:cubicBezTo>
                  <a:cubicBezTo>
                    <a:pt x="160" y="0"/>
                    <a:pt x="160" y="0"/>
                    <a:pt x="160" y="0"/>
                  </a:cubicBezTo>
                  <a:cubicBezTo>
                    <a:pt x="87" y="0"/>
                    <a:pt x="87" y="0"/>
                    <a:pt x="87" y="0"/>
                  </a:cubicBezTo>
                  <a:cubicBezTo>
                    <a:pt x="61" y="0"/>
                    <a:pt x="38" y="18"/>
                    <a:pt x="32" y="43"/>
                  </a:cubicBezTo>
                  <a:lnTo>
                    <a:pt x="0" y="182"/>
                  </a:lnTo>
                  <a:close/>
                </a:path>
              </a:pathLst>
            </a:custGeom>
            <a:solidFill>
              <a:srgbClr val="0066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
            <p:cNvSpPr>
              <a:spLocks/>
            </p:cNvSpPr>
            <p:nvPr userDrawn="1"/>
          </p:nvSpPr>
          <p:spPr bwMode="auto">
            <a:xfrm>
              <a:off x="6198" y="-920"/>
              <a:ext cx="440" cy="503"/>
            </a:xfrm>
            <a:custGeom>
              <a:avLst/>
              <a:gdLst>
                <a:gd name="T0" fmla="*/ 0 w 159"/>
                <a:gd name="T1" fmla="*/ 182 h 182"/>
                <a:gd name="T2" fmla="*/ 73 w 159"/>
                <a:gd name="T3" fmla="*/ 182 h 182"/>
                <a:gd name="T4" fmla="*/ 127 w 159"/>
                <a:gd name="T5" fmla="*/ 139 h 182"/>
                <a:gd name="T6" fmla="*/ 159 w 159"/>
                <a:gd name="T7" fmla="*/ 0 h 182"/>
                <a:gd name="T8" fmla="*/ 86 w 159"/>
                <a:gd name="T9" fmla="*/ 0 h 182"/>
                <a:gd name="T10" fmla="*/ 32 w 159"/>
                <a:gd name="T11" fmla="*/ 43 h 182"/>
                <a:gd name="T12" fmla="*/ 0 w 159"/>
                <a:gd name="T13" fmla="*/ 182 h 182"/>
              </a:gdLst>
              <a:ahLst/>
              <a:cxnLst>
                <a:cxn ang="0">
                  <a:pos x="T0" y="T1"/>
                </a:cxn>
                <a:cxn ang="0">
                  <a:pos x="T2" y="T3"/>
                </a:cxn>
                <a:cxn ang="0">
                  <a:pos x="T4" y="T5"/>
                </a:cxn>
                <a:cxn ang="0">
                  <a:pos x="T6" y="T7"/>
                </a:cxn>
                <a:cxn ang="0">
                  <a:pos x="T8" y="T9"/>
                </a:cxn>
                <a:cxn ang="0">
                  <a:pos x="T10" y="T11"/>
                </a:cxn>
                <a:cxn ang="0">
                  <a:pos x="T12" y="T13"/>
                </a:cxn>
              </a:cxnLst>
              <a:rect l="0" t="0" r="r" b="b"/>
              <a:pathLst>
                <a:path w="159" h="182">
                  <a:moveTo>
                    <a:pt x="0" y="182"/>
                  </a:moveTo>
                  <a:cubicBezTo>
                    <a:pt x="73" y="182"/>
                    <a:pt x="73" y="182"/>
                    <a:pt x="73" y="182"/>
                  </a:cubicBezTo>
                  <a:cubicBezTo>
                    <a:pt x="99" y="182"/>
                    <a:pt x="121" y="164"/>
                    <a:pt x="127" y="139"/>
                  </a:cubicBezTo>
                  <a:cubicBezTo>
                    <a:pt x="159" y="0"/>
                    <a:pt x="159" y="0"/>
                    <a:pt x="159" y="0"/>
                  </a:cubicBezTo>
                  <a:cubicBezTo>
                    <a:pt x="86" y="0"/>
                    <a:pt x="86" y="0"/>
                    <a:pt x="86" y="0"/>
                  </a:cubicBezTo>
                  <a:cubicBezTo>
                    <a:pt x="60" y="0"/>
                    <a:pt x="38" y="18"/>
                    <a:pt x="32" y="43"/>
                  </a:cubicBezTo>
                  <a:lnTo>
                    <a:pt x="0" y="182"/>
                  </a:lnTo>
                  <a:close/>
                </a:path>
              </a:pathLst>
            </a:custGeom>
            <a:solidFill>
              <a:srgbClr val="0DB1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8"/>
            <p:cNvSpPr>
              <a:spLocks/>
            </p:cNvSpPr>
            <p:nvPr userDrawn="1"/>
          </p:nvSpPr>
          <p:spPr bwMode="auto">
            <a:xfrm>
              <a:off x="5541" y="-796"/>
              <a:ext cx="296" cy="255"/>
            </a:xfrm>
            <a:custGeom>
              <a:avLst/>
              <a:gdLst>
                <a:gd name="T0" fmla="*/ 16 w 107"/>
                <a:gd name="T1" fmla="*/ 20 h 92"/>
                <a:gd name="T2" fmla="*/ 0 w 107"/>
                <a:gd name="T3" fmla="*/ 92 h 92"/>
                <a:gd name="T4" fmla="*/ 25 w 107"/>
                <a:gd name="T5" fmla="*/ 72 h 92"/>
                <a:gd name="T6" fmla="*/ 29 w 107"/>
                <a:gd name="T7" fmla="*/ 56 h 92"/>
                <a:gd name="T8" fmla="*/ 61 w 107"/>
                <a:gd name="T9" fmla="*/ 56 h 92"/>
                <a:gd name="T10" fmla="*/ 87 w 107"/>
                <a:gd name="T11" fmla="*/ 36 h 92"/>
                <a:gd name="T12" fmla="*/ 33 w 107"/>
                <a:gd name="T13" fmla="*/ 36 h 92"/>
                <a:gd name="T14" fmla="*/ 37 w 107"/>
                <a:gd name="T15" fmla="*/ 21 h 92"/>
                <a:gd name="T16" fmla="*/ 81 w 107"/>
                <a:gd name="T17" fmla="*/ 21 h 92"/>
                <a:gd name="T18" fmla="*/ 107 w 107"/>
                <a:gd name="T19" fmla="*/ 0 h 92"/>
                <a:gd name="T20" fmla="*/ 42 w 107"/>
                <a:gd name="T21" fmla="*/ 0 h 92"/>
                <a:gd name="T22" fmla="*/ 16 w 107"/>
                <a:gd name="T23"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92">
                  <a:moveTo>
                    <a:pt x="16" y="20"/>
                  </a:moveTo>
                  <a:cubicBezTo>
                    <a:pt x="0" y="92"/>
                    <a:pt x="0" y="92"/>
                    <a:pt x="0" y="92"/>
                  </a:cubicBezTo>
                  <a:cubicBezTo>
                    <a:pt x="12" y="92"/>
                    <a:pt x="22" y="84"/>
                    <a:pt x="25" y="72"/>
                  </a:cubicBezTo>
                  <a:cubicBezTo>
                    <a:pt x="29" y="56"/>
                    <a:pt x="29" y="56"/>
                    <a:pt x="29" y="56"/>
                  </a:cubicBezTo>
                  <a:cubicBezTo>
                    <a:pt x="61" y="56"/>
                    <a:pt x="61" y="56"/>
                    <a:pt x="61" y="56"/>
                  </a:cubicBezTo>
                  <a:cubicBezTo>
                    <a:pt x="73" y="56"/>
                    <a:pt x="84" y="48"/>
                    <a:pt x="87" y="36"/>
                  </a:cubicBezTo>
                  <a:cubicBezTo>
                    <a:pt x="33" y="36"/>
                    <a:pt x="33" y="36"/>
                    <a:pt x="33" y="36"/>
                  </a:cubicBezTo>
                  <a:cubicBezTo>
                    <a:pt x="37" y="21"/>
                    <a:pt x="37" y="21"/>
                    <a:pt x="37" y="21"/>
                  </a:cubicBezTo>
                  <a:cubicBezTo>
                    <a:pt x="81" y="21"/>
                    <a:pt x="81" y="21"/>
                    <a:pt x="81" y="21"/>
                  </a:cubicBezTo>
                  <a:cubicBezTo>
                    <a:pt x="94" y="21"/>
                    <a:pt x="104" y="12"/>
                    <a:pt x="107" y="0"/>
                  </a:cubicBezTo>
                  <a:cubicBezTo>
                    <a:pt x="42" y="0"/>
                    <a:pt x="42" y="0"/>
                    <a:pt x="42" y="0"/>
                  </a:cubicBezTo>
                  <a:cubicBezTo>
                    <a:pt x="30" y="0"/>
                    <a:pt x="19" y="9"/>
                    <a:pt x="16" y="2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9"/>
            <p:cNvSpPr>
              <a:spLocks noEditPoints="1"/>
            </p:cNvSpPr>
            <p:nvPr userDrawn="1"/>
          </p:nvSpPr>
          <p:spPr bwMode="auto">
            <a:xfrm>
              <a:off x="5907" y="-796"/>
              <a:ext cx="288" cy="255"/>
            </a:xfrm>
            <a:custGeom>
              <a:avLst/>
              <a:gdLst>
                <a:gd name="T0" fmla="*/ 102 w 104"/>
                <a:gd name="T1" fmla="*/ 19 h 92"/>
                <a:gd name="T2" fmla="*/ 87 w 104"/>
                <a:gd name="T3" fmla="*/ 0 h 92"/>
                <a:gd name="T4" fmla="*/ 21 w 104"/>
                <a:gd name="T5" fmla="*/ 0 h 92"/>
                <a:gd name="T6" fmla="*/ 0 w 104"/>
                <a:gd name="T7" fmla="*/ 92 h 92"/>
                <a:gd name="T8" fmla="*/ 25 w 104"/>
                <a:gd name="T9" fmla="*/ 72 h 92"/>
                <a:gd name="T10" fmla="*/ 29 w 104"/>
                <a:gd name="T11" fmla="*/ 56 h 92"/>
                <a:gd name="T12" fmla="*/ 73 w 104"/>
                <a:gd name="T13" fmla="*/ 56 h 92"/>
                <a:gd name="T14" fmla="*/ 98 w 104"/>
                <a:gd name="T15" fmla="*/ 37 h 92"/>
                <a:gd name="T16" fmla="*/ 102 w 104"/>
                <a:gd name="T17" fmla="*/ 19 h 92"/>
                <a:gd name="T18" fmla="*/ 78 w 104"/>
                <a:gd name="T19" fmla="*/ 36 h 92"/>
                <a:gd name="T20" fmla="*/ 34 w 104"/>
                <a:gd name="T21" fmla="*/ 36 h 92"/>
                <a:gd name="T22" fmla="*/ 37 w 104"/>
                <a:gd name="T23" fmla="*/ 21 h 92"/>
                <a:gd name="T24" fmla="*/ 81 w 104"/>
                <a:gd name="T25" fmla="*/ 21 h 92"/>
                <a:gd name="T26" fmla="*/ 78 w 104"/>
                <a:gd name="T27" fmla="*/ 3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 h="92">
                  <a:moveTo>
                    <a:pt x="102" y="19"/>
                  </a:moveTo>
                  <a:cubicBezTo>
                    <a:pt x="104" y="9"/>
                    <a:pt x="97" y="0"/>
                    <a:pt x="87" y="0"/>
                  </a:cubicBezTo>
                  <a:cubicBezTo>
                    <a:pt x="21" y="0"/>
                    <a:pt x="21" y="0"/>
                    <a:pt x="21" y="0"/>
                  </a:cubicBezTo>
                  <a:cubicBezTo>
                    <a:pt x="0" y="92"/>
                    <a:pt x="0" y="92"/>
                    <a:pt x="0" y="92"/>
                  </a:cubicBezTo>
                  <a:cubicBezTo>
                    <a:pt x="12" y="92"/>
                    <a:pt x="23" y="83"/>
                    <a:pt x="25" y="72"/>
                  </a:cubicBezTo>
                  <a:cubicBezTo>
                    <a:pt x="29" y="56"/>
                    <a:pt x="29" y="56"/>
                    <a:pt x="29" y="56"/>
                  </a:cubicBezTo>
                  <a:cubicBezTo>
                    <a:pt x="73" y="56"/>
                    <a:pt x="73" y="56"/>
                    <a:pt x="73" y="56"/>
                  </a:cubicBezTo>
                  <a:cubicBezTo>
                    <a:pt x="85" y="56"/>
                    <a:pt x="95" y="48"/>
                    <a:pt x="98" y="37"/>
                  </a:cubicBezTo>
                  <a:lnTo>
                    <a:pt x="102" y="19"/>
                  </a:lnTo>
                  <a:close/>
                  <a:moveTo>
                    <a:pt x="78" y="36"/>
                  </a:moveTo>
                  <a:cubicBezTo>
                    <a:pt x="34" y="36"/>
                    <a:pt x="34" y="36"/>
                    <a:pt x="34" y="36"/>
                  </a:cubicBezTo>
                  <a:cubicBezTo>
                    <a:pt x="37" y="21"/>
                    <a:pt x="37" y="21"/>
                    <a:pt x="37" y="21"/>
                  </a:cubicBezTo>
                  <a:cubicBezTo>
                    <a:pt x="81" y="21"/>
                    <a:pt x="81" y="21"/>
                    <a:pt x="81" y="21"/>
                  </a:cubicBezTo>
                  <a:lnTo>
                    <a:pt x="78"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0"/>
            <p:cNvSpPr>
              <a:spLocks/>
            </p:cNvSpPr>
            <p:nvPr userDrawn="1"/>
          </p:nvSpPr>
          <p:spPr bwMode="auto">
            <a:xfrm>
              <a:off x="6317" y="-796"/>
              <a:ext cx="244" cy="255"/>
            </a:xfrm>
            <a:custGeom>
              <a:avLst/>
              <a:gdLst>
                <a:gd name="T0" fmla="*/ 71 w 88"/>
                <a:gd name="T1" fmla="*/ 0 h 92"/>
                <a:gd name="T2" fmla="*/ 2 w 88"/>
                <a:gd name="T3" fmla="*/ 0 h 92"/>
                <a:gd name="T4" fmla="*/ 2 w 88"/>
                <a:gd name="T5" fmla="*/ 2 h 92"/>
                <a:gd name="T6" fmla="*/ 17 w 88"/>
                <a:gd name="T7" fmla="*/ 21 h 92"/>
                <a:gd name="T8" fmla="*/ 32 w 88"/>
                <a:gd name="T9" fmla="*/ 21 h 92"/>
                <a:gd name="T10" fmla="*/ 15 w 88"/>
                <a:gd name="T11" fmla="*/ 92 h 92"/>
                <a:gd name="T12" fmla="*/ 16 w 88"/>
                <a:gd name="T13" fmla="*/ 92 h 92"/>
                <a:gd name="T14" fmla="*/ 40 w 88"/>
                <a:gd name="T15" fmla="*/ 73 h 92"/>
                <a:gd name="T16" fmla="*/ 52 w 88"/>
                <a:gd name="T17" fmla="*/ 21 h 92"/>
                <a:gd name="T18" fmla="*/ 86 w 88"/>
                <a:gd name="T19" fmla="*/ 21 h 92"/>
                <a:gd name="T20" fmla="*/ 86 w 88"/>
                <a:gd name="T21" fmla="*/ 19 h 92"/>
                <a:gd name="T22" fmla="*/ 71 w 88"/>
                <a:gd name="T23"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 h="92">
                  <a:moveTo>
                    <a:pt x="71" y="0"/>
                  </a:moveTo>
                  <a:cubicBezTo>
                    <a:pt x="2" y="0"/>
                    <a:pt x="2" y="0"/>
                    <a:pt x="2" y="0"/>
                  </a:cubicBezTo>
                  <a:cubicBezTo>
                    <a:pt x="2" y="2"/>
                    <a:pt x="2" y="2"/>
                    <a:pt x="2" y="2"/>
                  </a:cubicBezTo>
                  <a:cubicBezTo>
                    <a:pt x="0" y="12"/>
                    <a:pt x="7" y="21"/>
                    <a:pt x="17" y="21"/>
                  </a:cubicBezTo>
                  <a:cubicBezTo>
                    <a:pt x="32" y="21"/>
                    <a:pt x="32" y="21"/>
                    <a:pt x="32" y="21"/>
                  </a:cubicBezTo>
                  <a:cubicBezTo>
                    <a:pt x="15" y="92"/>
                    <a:pt x="15" y="92"/>
                    <a:pt x="15" y="92"/>
                  </a:cubicBezTo>
                  <a:cubicBezTo>
                    <a:pt x="16" y="92"/>
                    <a:pt x="16" y="92"/>
                    <a:pt x="16" y="92"/>
                  </a:cubicBezTo>
                  <a:cubicBezTo>
                    <a:pt x="28" y="92"/>
                    <a:pt x="38" y="84"/>
                    <a:pt x="40" y="73"/>
                  </a:cubicBezTo>
                  <a:cubicBezTo>
                    <a:pt x="52" y="21"/>
                    <a:pt x="52" y="21"/>
                    <a:pt x="52" y="21"/>
                  </a:cubicBezTo>
                  <a:cubicBezTo>
                    <a:pt x="86" y="21"/>
                    <a:pt x="86" y="21"/>
                    <a:pt x="86" y="21"/>
                  </a:cubicBezTo>
                  <a:cubicBezTo>
                    <a:pt x="86" y="19"/>
                    <a:pt x="86" y="19"/>
                    <a:pt x="86" y="19"/>
                  </a:cubicBezTo>
                  <a:cubicBezTo>
                    <a:pt x="88" y="9"/>
                    <a:pt x="81" y="0"/>
                    <a:pt x="7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1"/>
            <p:cNvSpPr>
              <a:spLocks noEditPoints="1"/>
            </p:cNvSpPr>
            <p:nvPr userDrawn="1"/>
          </p:nvSpPr>
          <p:spPr bwMode="auto">
            <a:xfrm>
              <a:off x="6583" y="-500"/>
              <a:ext cx="86" cy="83"/>
            </a:xfrm>
            <a:custGeom>
              <a:avLst/>
              <a:gdLst>
                <a:gd name="T0" fmla="*/ 15 w 31"/>
                <a:gd name="T1" fmla="*/ 0 h 30"/>
                <a:gd name="T2" fmla="*/ 0 w 31"/>
                <a:gd name="T3" fmla="*/ 15 h 30"/>
                <a:gd name="T4" fmla="*/ 15 w 31"/>
                <a:gd name="T5" fmla="*/ 30 h 30"/>
                <a:gd name="T6" fmla="*/ 31 w 31"/>
                <a:gd name="T7" fmla="*/ 15 h 30"/>
                <a:gd name="T8" fmla="*/ 15 w 31"/>
                <a:gd name="T9" fmla="*/ 0 h 30"/>
                <a:gd name="T10" fmla="*/ 15 w 31"/>
                <a:gd name="T11" fmla="*/ 27 h 30"/>
                <a:gd name="T12" fmla="*/ 4 w 31"/>
                <a:gd name="T13" fmla="*/ 15 h 30"/>
                <a:gd name="T14" fmla="*/ 15 w 31"/>
                <a:gd name="T15" fmla="*/ 4 h 30"/>
                <a:gd name="T16" fmla="*/ 27 w 31"/>
                <a:gd name="T17" fmla="*/ 15 h 30"/>
                <a:gd name="T18" fmla="*/ 15 w 31"/>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0">
                  <a:moveTo>
                    <a:pt x="15" y="0"/>
                  </a:moveTo>
                  <a:cubicBezTo>
                    <a:pt x="7" y="0"/>
                    <a:pt x="0" y="7"/>
                    <a:pt x="0" y="15"/>
                  </a:cubicBezTo>
                  <a:cubicBezTo>
                    <a:pt x="0" y="24"/>
                    <a:pt x="7" y="30"/>
                    <a:pt x="15" y="30"/>
                  </a:cubicBezTo>
                  <a:cubicBezTo>
                    <a:pt x="24" y="30"/>
                    <a:pt x="31" y="24"/>
                    <a:pt x="31" y="15"/>
                  </a:cubicBezTo>
                  <a:cubicBezTo>
                    <a:pt x="31" y="7"/>
                    <a:pt x="24" y="0"/>
                    <a:pt x="15" y="0"/>
                  </a:cubicBezTo>
                  <a:moveTo>
                    <a:pt x="15" y="27"/>
                  </a:moveTo>
                  <a:cubicBezTo>
                    <a:pt x="9" y="27"/>
                    <a:pt x="4" y="21"/>
                    <a:pt x="4" y="15"/>
                  </a:cubicBezTo>
                  <a:cubicBezTo>
                    <a:pt x="4" y="9"/>
                    <a:pt x="9" y="4"/>
                    <a:pt x="15" y="4"/>
                  </a:cubicBezTo>
                  <a:cubicBezTo>
                    <a:pt x="22" y="4"/>
                    <a:pt x="27" y="9"/>
                    <a:pt x="27" y="15"/>
                  </a:cubicBezTo>
                  <a:cubicBezTo>
                    <a:pt x="27" y="21"/>
                    <a:pt x="22" y="27"/>
                    <a:pt x="15" y="27"/>
                  </a:cubicBezTo>
                </a:path>
              </a:pathLst>
            </a:custGeom>
            <a:solidFill>
              <a:srgbClr val="0066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2"/>
            <p:cNvSpPr>
              <a:spLocks noEditPoints="1"/>
            </p:cNvSpPr>
            <p:nvPr userDrawn="1"/>
          </p:nvSpPr>
          <p:spPr bwMode="auto">
            <a:xfrm>
              <a:off x="6611" y="-478"/>
              <a:ext cx="33" cy="41"/>
            </a:xfrm>
            <a:custGeom>
              <a:avLst/>
              <a:gdLst>
                <a:gd name="T0" fmla="*/ 6 w 12"/>
                <a:gd name="T1" fmla="*/ 9 h 15"/>
                <a:gd name="T2" fmla="*/ 3 w 12"/>
                <a:gd name="T3" fmla="*/ 9 h 15"/>
                <a:gd name="T4" fmla="*/ 3 w 12"/>
                <a:gd name="T5" fmla="*/ 15 h 15"/>
                <a:gd name="T6" fmla="*/ 0 w 12"/>
                <a:gd name="T7" fmla="*/ 15 h 15"/>
                <a:gd name="T8" fmla="*/ 0 w 12"/>
                <a:gd name="T9" fmla="*/ 0 h 15"/>
                <a:gd name="T10" fmla="*/ 6 w 12"/>
                <a:gd name="T11" fmla="*/ 0 h 15"/>
                <a:gd name="T12" fmla="*/ 10 w 12"/>
                <a:gd name="T13" fmla="*/ 1 h 15"/>
                <a:gd name="T14" fmla="*/ 12 w 12"/>
                <a:gd name="T15" fmla="*/ 4 h 15"/>
                <a:gd name="T16" fmla="*/ 11 w 12"/>
                <a:gd name="T17" fmla="*/ 7 h 15"/>
                <a:gd name="T18" fmla="*/ 9 w 12"/>
                <a:gd name="T19" fmla="*/ 8 h 15"/>
                <a:gd name="T20" fmla="*/ 12 w 12"/>
                <a:gd name="T21" fmla="*/ 15 h 15"/>
                <a:gd name="T22" fmla="*/ 12 w 12"/>
                <a:gd name="T23" fmla="*/ 15 h 15"/>
                <a:gd name="T24" fmla="*/ 9 w 12"/>
                <a:gd name="T25" fmla="*/ 15 h 15"/>
                <a:gd name="T26" fmla="*/ 6 w 12"/>
                <a:gd name="T27" fmla="*/ 9 h 15"/>
                <a:gd name="T28" fmla="*/ 3 w 12"/>
                <a:gd name="T29" fmla="*/ 7 h 15"/>
                <a:gd name="T30" fmla="*/ 6 w 12"/>
                <a:gd name="T31" fmla="*/ 7 h 15"/>
                <a:gd name="T32" fmla="*/ 8 w 12"/>
                <a:gd name="T33" fmla="*/ 6 h 15"/>
                <a:gd name="T34" fmla="*/ 8 w 12"/>
                <a:gd name="T35" fmla="*/ 4 h 15"/>
                <a:gd name="T36" fmla="*/ 8 w 12"/>
                <a:gd name="T37" fmla="*/ 3 h 15"/>
                <a:gd name="T38" fmla="*/ 6 w 12"/>
                <a:gd name="T39" fmla="*/ 2 h 15"/>
                <a:gd name="T40" fmla="*/ 3 w 12"/>
                <a:gd name="T41" fmla="*/ 2 h 15"/>
                <a:gd name="T42" fmla="*/ 3 w 12"/>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15">
                  <a:moveTo>
                    <a:pt x="6" y="9"/>
                  </a:moveTo>
                  <a:cubicBezTo>
                    <a:pt x="3" y="9"/>
                    <a:pt x="3" y="9"/>
                    <a:pt x="3" y="9"/>
                  </a:cubicBezTo>
                  <a:cubicBezTo>
                    <a:pt x="3" y="15"/>
                    <a:pt x="3" y="15"/>
                    <a:pt x="3" y="15"/>
                  </a:cubicBezTo>
                  <a:cubicBezTo>
                    <a:pt x="0" y="15"/>
                    <a:pt x="0" y="15"/>
                    <a:pt x="0" y="15"/>
                  </a:cubicBezTo>
                  <a:cubicBezTo>
                    <a:pt x="0" y="0"/>
                    <a:pt x="0" y="0"/>
                    <a:pt x="0" y="0"/>
                  </a:cubicBezTo>
                  <a:cubicBezTo>
                    <a:pt x="6" y="0"/>
                    <a:pt x="6" y="0"/>
                    <a:pt x="6" y="0"/>
                  </a:cubicBezTo>
                  <a:cubicBezTo>
                    <a:pt x="8" y="0"/>
                    <a:pt x="9" y="0"/>
                    <a:pt x="10" y="1"/>
                  </a:cubicBezTo>
                  <a:cubicBezTo>
                    <a:pt x="11" y="2"/>
                    <a:pt x="12" y="3"/>
                    <a:pt x="12" y="4"/>
                  </a:cubicBezTo>
                  <a:cubicBezTo>
                    <a:pt x="12" y="5"/>
                    <a:pt x="11" y="6"/>
                    <a:pt x="11" y="7"/>
                  </a:cubicBezTo>
                  <a:cubicBezTo>
                    <a:pt x="10" y="7"/>
                    <a:pt x="10" y="8"/>
                    <a:pt x="9" y="8"/>
                  </a:cubicBezTo>
                  <a:cubicBezTo>
                    <a:pt x="12" y="15"/>
                    <a:pt x="12" y="15"/>
                    <a:pt x="12" y="15"/>
                  </a:cubicBezTo>
                  <a:cubicBezTo>
                    <a:pt x="12" y="15"/>
                    <a:pt x="12" y="15"/>
                    <a:pt x="12" y="15"/>
                  </a:cubicBezTo>
                  <a:cubicBezTo>
                    <a:pt x="9" y="15"/>
                    <a:pt x="9" y="15"/>
                    <a:pt x="9" y="15"/>
                  </a:cubicBezTo>
                  <a:lnTo>
                    <a:pt x="6" y="9"/>
                  </a:lnTo>
                  <a:close/>
                  <a:moveTo>
                    <a:pt x="3" y="7"/>
                  </a:moveTo>
                  <a:cubicBezTo>
                    <a:pt x="6" y="7"/>
                    <a:pt x="6" y="7"/>
                    <a:pt x="6" y="7"/>
                  </a:cubicBezTo>
                  <a:cubicBezTo>
                    <a:pt x="7" y="7"/>
                    <a:pt x="7" y="6"/>
                    <a:pt x="8" y="6"/>
                  </a:cubicBezTo>
                  <a:cubicBezTo>
                    <a:pt x="8" y="6"/>
                    <a:pt x="8" y="5"/>
                    <a:pt x="8" y="4"/>
                  </a:cubicBezTo>
                  <a:cubicBezTo>
                    <a:pt x="8" y="4"/>
                    <a:pt x="8" y="3"/>
                    <a:pt x="8" y="3"/>
                  </a:cubicBezTo>
                  <a:cubicBezTo>
                    <a:pt x="7" y="2"/>
                    <a:pt x="7" y="2"/>
                    <a:pt x="6" y="2"/>
                  </a:cubicBezTo>
                  <a:cubicBezTo>
                    <a:pt x="3" y="2"/>
                    <a:pt x="3" y="2"/>
                    <a:pt x="3" y="2"/>
                  </a:cubicBezTo>
                  <a:lnTo>
                    <a:pt x="3" y="7"/>
                  </a:lnTo>
                  <a:close/>
                </a:path>
              </a:pathLst>
            </a:custGeom>
            <a:solidFill>
              <a:srgbClr val="0066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13"/>
            <p:cNvSpPr>
              <a:spLocks noChangeArrowheads="1"/>
            </p:cNvSpPr>
            <p:nvPr userDrawn="1"/>
          </p:nvSpPr>
          <p:spPr bwMode="auto">
            <a:xfrm>
              <a:off x="6777" y="-735"/>
              <a:ext cx="28" cy="191"/>
            </a:xfrm>
            <a:prstGeom prst="rect">
              <a:avLst/>
            </a:prstGeom>
            <a:solidFill>
              <a:srgbClr val="0066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4"/>
            <p:cNvSpPr>
              <a:spLocks/>
            </p:cNvSpPr>
            <p:nvPr userDrawn="1"/>
          </p:nvSpPr>
          <p:spPr bwMode="auto">
            <a:xfrm>
              <a:off x="6824" y="-738"/>
              <a:ext cx="111" cy="197"/>
            </a:xfrm>
            <a:custGeom>
              <a:avLst/>
              <a:gdLst>
                <a:gd name="T0" fmla="*/ 34 w 40"/>
                <a:gd name="T1" fmla="*/ 65 h 71"/>
                <a:gd name="T2" fmla="*/ 17 w 40"/>
                <a:gd name="T3" fmla="*/ 71 h 71"/>
                <a:gd name="T4" fmla="*/ 0 w 40"/>
                <a:gd name="T5" fmla="*/ 67 h 71"/>
                <a:gd name="T6" fmla="*/ 3 w 40"/>
                <a:gd name="T7" fmla="*/ 58 h 71"/>
                <a:gd name="T8" fmla="*/ 17 w 40"/>
                <a:gd name="T9" fmla="*/ 61 h 71"/>
                <a:gd name="T10" fmla="*/ 26 w 40"/>
                <a:gd name="T11" fmla="*/ 59 h 71"/>
                <a:gd name="T12" fmla="*/ 29 w 40"/>
                <a:gd name="T13" fmla="*/ 51 h 71"/>
                <a:gd name="T14" fmla="*/ 18 w 40"/>
                <a:gd name="T15" fmla="*/ 40 h 71"/>
                <a:gd name="T16" fmla="*/ 6 w 40"/>
                <a:gd name="T17" fmla="*/ 32 h 71"/>
                <a:gd name="T18" fmla="*/ 0 w 40"/>
                <a:gd name="T19" fmla="*/ 19 h 71"/>
                <a:gd name="T20" fmla="*/ 6 w 40"/>
                <a:gd name="T21" fmla="*/ 5 h 71"/>
                <a:gd name="T22" fmla="*/ 22 w 40"/>
                <a:gd name="T23" fmla="*/ 0 h 71"/>
                <a:gd name="T24" fmla="*/ 38 w 40"/>
                <a:gd name="T25" fmla="*/ 3 h 71"/>
                <a:gd name="T26" fmla="*/ 34 w 40"/>
                <a:gd name="T27" fmla="*/ 12 h 71"/>
                <a:gd name="T28" fmla="*/ 23 w 40"/>
                <a:gd name="T29" fmla="*/ 9 h 71"/>
                <a:gd name="T30" fmla="*/ 14 w 40"/>
                <a:gd name="T31" fmla="*/ 12 h 71"/>
                <a:gd name="T32" fmla="*/ 11 w 40"/>
                <a:gd name="T33" fmla="*/ 19 h 71"/>
                <a:gd name="T34" fmla="*/ 23 w 40"/>
                <a:gd name="T35" fmla="*/ 30 h 71"/>
                <a:gd name="T36" fmla="*/ 35 w 40"/>
                <a:gd name="T37" fmla="*/ 37 h 71"/>
                <a:gd name="T38" fmla="*/ 40 w 40"/>
                <a:gd name="T39" fmla="*/ 51 h 71"/>
                <a:gd name="T40" fmla="*/ 34 w 40"/>
                <a:gd name="T4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71">
                  <a:moveTo>
                    <a:pt x="34" y="65"/>
                  </a:moveTo>
                  <a:cubicBezTo>
                    <a:pt x="30" y="69"/>
                    <a:pt x="24" y="71"/>
                    <a:pt x="17" y="71"/>
                  </a:cubicBezTo>
                  <a:cubicBezTo>
                    <a:pt x="10" y="71"/>
                    <a:pt x="4" y="70"/>
                    <a:pt x="0" y="67"/>
                  </a:cubicBezTo>
                  <a:cubicBezTo>
                    <a:pt x="3" y="58"/>
                    <a:pt x="3" y="58"/>
                    <a:pt x="3" y="58"/>
                  </a:cubicBezTo>
                  <a:cubicBezTo>
                    <a:pt x="7" y="60"/>
                    <a:pt x="12" y="61"/>
                    <a:pt x="17" y="61"/>
                  </a:cubicBezTo>
                  <a:cubicBezTo>
                    <a:pt x="20" y="61"/>
                    <a:pt x="23" y="60"/>
                    <a:pt x="26" y="59"/>
                  </a:cubicBezTo>
                  <a:cubicBezTo>
                    <a:pt x="28" y="57"/>
                    <a:pt x="29" y="54"/>
                    <a:pt x="29" y="51"/>
                  </a:cubicBezTo>
                  <a:cubicBezTo>
                    <a:pt x="29" y="47"/>
                    <a:pt x="26" y="43"/>
                    <a:pt x="18" y="40"/>
                  </a:cubicBezTo>
                  <a:cubicBezTo>
                    <a:pt x="13" y="37"/>
                    <a:pt x="9" y="35"/>
                    <a:pt x="6" y="32"/>
                  </a:cubicBezTo>
                  <a:cubicBezTo>
                    <a:pt x="2" y="29"/>
                    <a:pt x="0" y="24"/>
                    <a:pt x="0" y="19"/>
                  </a:cubicBezTo>
                  <a:cubicBezTo>
                    <a:pt x="0" y="13"/>
                    <a:pt x="2" y="9"/>
                    <a:pt x="6" y="5"/>
                  </a:cubicBezTo>
                  <a:cubicBezTo>
                    <a:pt x="10" y="1"/>
                    <a:pt x="16" y="0"/>
                    <a:pt x="22" y="0"/>
                  </a:cubicBezTo>
                  <a:cubicBezTo>
                    <a:pt x="29" y="0"/>
                    <a:pt x="34" y="1"/>
                    <a:pt x="38" y="3"/>
                  </a:cubicBezTo>
                  <a:cubicBezTo>
                    <a:pt x="34" y="12"/>
                    <a:pt x="34" y="12"/>
                    <a:pt x="34" y="12"/>
                  </a:cubicBezTo>
                  <a:cubicBezTo>
                    <a:pt x="31" y="10"/>
                    <a:pt x="27" y="9"/>
                    <a:pt x="23" y="9"/>
                  </a:cubicBezTo>
                  <a:cubicBezTo>
                    <a:pt x="19" y="9"/>
                    <a:pt x="17" y="10"/>
                    <a:pt x="14" y="12"/>
                  </a:cubicBezTo>
                  <a:cubicBezTo>
                    <a:pt x="12" y="13"/>
                    <a:pt x="11" y="16"/>
                    <a:pt x="11" y="19"/>
                  </a:cubicBezTo>
                  <a:cubicBezTo>
                    <a:pt x="11" y="23"/>
                    <a:pt x="15" y="27"/>
                    <a:pt x="23" y="30"/>
                  </a:cubicBezTo>
                  <a:cubicBezTo>
                    <a:pt x="28" y="33"/>
                    <a:pt x="32" y="35"/>
                    <a:pt x="35" y="37"/>
                  </a:cubicBezTo>
                  <a:cubicBezTo>
                    <a:pt x="38" y="41"/>
                    <a:pt x="40" y="45"/>
                    <a:pt x="40" y="51"/>
                  </a:cubicBezTo>
                  <a:cubicBezTo>
                    <a:pt x="40" y="57"/>
                    <a:pt x="38" y="62"/>
                    <a:pt x="34" y="65"/>
                  </a:cubicBezTo>
                  <a:close/>
                </a:path>
              </a:pathLst>
            </a:custGeom>
            <a:solidFill>
              <a:srgbClr val="0066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10052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ody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5164" y="168209"/>
            <a:ext cx="8195853" cy="509004"/>
          </a:xfrm>
        </p:spPr>
        <p:txBody>
          <a:bodyPr/>
          <a:lstStyle>
            <a:lvl1pPr>
              <a:defRPr sz="2800" baseline="0">
                <a:gradFill>
                  <a:gsLst>
                    <a:gs pos="0">
                      <a:srgbClr val="0852A4"/>
                    </a:gs>
                    <a:gs pos="100000">
                      <a:schemeClr val="tx2">
                        <a:lumMod val="50000"/>
                        <a:lumOff val="50000"/>
                      </a:schemeClr>
                    </a:gs>
                  </a:gsLst>
                  <a:lin ang="3000000" scaled="0"/>
                </a:gradFill>
              </a:defRPr>
            </a:lvl1pPr>
          </a:lstStyle>
          <a:p>
            <a:r>
              <a:rPr lang="en-US"/>
              <a:t>Header 1 – Font Open Sans – size 28pt</a:t>
            </a:r>
          </a:p>
        </p:txBody>
      </p:sp>
      <p:sp>
        <p:nvSpPr>
          <p:cNvPr id="4" name="Date Placeholder 3"/>
          <p:cNvSpPr>
            <a:spLocks noGrp="1"/>
          </p:cNvSpPr>
          <p:nvPr>
            <p:ph type="dt" sz="half" idx="10"/>
          </p:nvPr>
        </p:nvSpPr>
        <p:spPr>
          <a:xfrm>
            <a:off x="334861" y="6589471"/>
            <a:ext cx="2743200" cy="261426"/>
          </a:xfrm>
          <a:prstGeom prst="rect">
            <a:avLst/>
          </a:prstGeom>
        </p:spPr>
        <p:txBody>
          <a:bodyPr/>
          <a:lstStyle/>
          <a:p>
            <a:fld id="{E6AEF9DC-F0F1-4568-8064-5F98B519348D}" type="datetimeFigureOut">
              <a:rPr lang="en-US" smtClean="0"/>
              <a:t>6/3/2024</a:t>
            </a:fld>
            <a:endParaRPr lang="en-US"/>
          </a:p>
        </p:txBody>
      </p:sp>
      <p:sp>
        <p:nvSpPr>
          <p:cNvPr id="5" name="Footer Placeholder 4"/>
          <p:cNvSpPr>
            <a:spLocks noGrp="1"/>
          </p:cNvSpPr>
          <p:nvPr>
            <p:ph type="ftr" sz="quarter" idx="11"/>
          </p:nvPr>
        </p:nvSpPr>
        <p:spPr>
          <a:xfrm>
            <a:off x="4038600" y="6589471"/>
            <a:ext cx="4114800" cy="261426"/>
          </a:xfrm>
          <a:prstGeom prst="rect">
            <a:avLst/>
          </a:prstGeom>
        </p:spPr>
        <p:txBody>
          <a:bodyPr/>
          <a:lstStyle/>
          <a:p>
            <a:endParaRPr lang="en-US"/>
          </a:p>
        </p:txBody>
      </p:sp>
      <p:sp>
        <p:nvSpPr>
          <p:cNvPr id="6" name="Slide Number Placeholder 5"/>
          <p:cNvSpPr>
            <a:spLocks noGrp="1"/>
          </p:cNvSpPr>
          <p:nvPr>
            <p:ph type="sldNum" sz="quarter" idx="12"/>
          </p:nvPr>
        </p:nvSpPr>
        <p:spPr>
          <a:xfrm>
            <a:off x="9197830" y="6589471"/>
            <a:ext cx="2743200" cy="261426"/>
          </a:xfrm>
          <a:prstGeom prst="rect">
            <a:avLst/>
          </a:prstGeom>
        </p:spPr>
        <p:txBody>
          <a:bodyPr/>
          <a:lstStyle/>
          <a:p>
            <a:fld id="{B3CA9172-2E90-439A-AFBD-64C67CA03A56}" type="slidenum">
              <a:rPr lang="en-US" smtClean="0"/>
              <a:t>‹#›</a:t>
            </a:fld>
            <a:endParaRPr lang="en-US"/>
          </a:p>
        </p:txBody>
      </p:sp>
      <p:sp>
        <p:nvSpPr>
          <p:cNvPr id="7" name="Content Placeholder 6">
            <a:extLst>
              <a:ext uri="{FF2B5EF4-FFF2-40B4-BE49-F238E27FC236}">
                <a16:creationId xmlns:a16="http://schemas.microsoft.com/office/drawing/2014/main" id="{CAE5B9B0-1C6C-9044-8660-FFD64CC4BEBC}"/>
              </a:ext>
            </a:extLst>
          </p:cNvPr>
          <p:cNvSpPr>
            <a:spLocks noGrp="1"/>
          </p:cNvSpPr>
          <p:nvPr>
            <p:ph sz="quarter" idx="36" hasCustomPrompt="1"/>
          </p:nvPr>
        </p:nvSpPr>
        <p:spPr>
          <a:xfrm>
            <a:off x="617538" y="1425845"/>
            <a:ext cx="10964862" cy="4740006"/>
          </a:xfrm>
        </p:spPr>
        <p:txBody>
          <a:bodyPr/>
          <a:lstStyle>
            <a:lvl1pPr>
              <a:defRPr/>
            </a:lvl1pPr>
            <a:lvl2pPr>
              <a:defRPr/>
            </a:lvl2pPr>
            <a:lvl3pPr>
              <a:defRPr/>
            </a:lvl3pPr>
            <a:lvl4pPr>
              <a:defRPr/>
            </a:lvl4pPr>
            <a:lvl5pPr>
              <a:defRPr/>
            </a:lvl5pPr>
          </a:lstStyle>
          <a:p>
            <a:pPr lvl="0"/>
            <a:r>
              <a:rPr lang="en-US" dirty="0"/>
              <a:t>Title 1 – size 24pt</a:t>
            </a:r>
          </a:p>
          <a:p>
            <a:pPr lvl="1"/>
            <a:r>
              <a:rPr lang="en-US" dirty="0"/>
              <a:t>Second level – size 20pt</a:t>
            </a:r>
          </a:p>
          <a:p>
            <a:pPr lvl="2"/>
            <a:r>
              <a:rPr lang="en-US" dirty="0"/>
              <a:t>Third level – size 18pt</a:t>
            </a:r>
          </a:p>
          <a:p>
            <a:pPr lvl="3"/>
            <a:r>
              <a:rPr lang="en-US" dirty="0"/>
              <a:t>Fourth level – size 16pt</a:t>
            </a:r>
          </a:p>
          <a:p>
            <a:pPr lvl="4"/>
            <a:r>
              <a:rPr lang="en-US" dirty="0"/>
              <a:t>Fifth level – size 14pt</a:t>
            </a:r>
            <a:endParaRPr lang="en-VN"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6409" y="135473"/>
            <a:ext cx="1199268" cy="1235257"/>
          </a:xfrm>
          <a:prstGeom prst="rect">
            <a:avLst/>
          </a:prstGeom>
        </p:spPr>
      </p:pic>
      <p:grpSp>
        <p:nvGrpSpPr>
          <p:cNvPr id="34" name="Group 4"/>
          <p:cNvGrpSpPr>
            <a:grpSpLocks noChangeAspect="1"/>
          </p:cNvGrpSpPr>
          <p:nvPr userDrawn="1"/>
        </p:nvGrpSpPr>
        <p:grpSpPr bwMode="auto">
          <a:xfrm>
            <a:off x="11383166" y="135473"/>
            <a:ext cx="633891" cy="312869"/>
            <a:chOff x="5458" y="-1033"/>
            <a:chExt cx="1477" cy="729"/>
          </a:xfrm>
        </p:grpSpPr>
        <p:sp>
          <p:nvSpPr>
            <p:cNvPr id="35" name="Freeform 5"/>
            <p:cNvSpPr>
              <a:spLocks/>
            </p:cNvSpPr>
            <p:nvPr userDrawn="1"/>
          </p:nvSpPr>
          <p:spPr bwMode="auto">
            <a:xfrm>
              <a:off x="5801" y="-1033"/>
              <a:ext cx="496" cy="729"/>
            </a:xfrm>
            <a:custGeom>
              <a:avLst/>
              <a:gdLst>
                <a:gd name="T0" fmla="*/ 105 w 179"/>
                <a:gd name="T1" fmla="*/ 0 h 264"/>
                <a:gd name="T2" fmla="*/ 179 w 179"/>
                <a:gd name="T3" fmla="*/ 0 h 264"/>
                <a:gd name="T4" fmla="*/ 128 w 179"/>
                <a:gd name="T5" fmla="*/ 221 h 264"/>
                <a:gd name="T6" fmla="*/ 73 w 179"/>
                <a:gd name="T7" fmla="*/ 264 h 264"/>
                <a:gd name="T8" fmla="*/ 0 w 179"/>
                <a:gd name="T9" fmla="*/ 264 h 264"/>
                <a:gd name="T10" fmla="*/ 51 w 179"/>
                <a:gd name="T11" fmla="*/ 43 h 264"/>
                <a:gd name="T12" fmla="*/ 105 w 179"/>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179" h="264">
                  <a:moveTo>
                    <a:pt x="105" y="0"/>
                  </a:moveTo>
                  <a:cubicBezTo>
                    <a:pt x="179" y="0"/>
                    <a:pt x="179" y="0"/>
                    <a:pt x="179" y="0"/>
                  </a:cubicBezTo>
                  <a:cubicBezTo>
                    <a:pt x="128" y="221"/>
                    <a:pt x="128" y="221"/>
                    <a:pt x="128" y="221"/>
                  </a:cubicBezTo>
                  <a:cubicBezTo>
                    <a:pt x="122" y="246"/>
                    <a:pt x="99" y="264"/>
                    <a:pt x="73" y="264"/>
                  </a:cubicBezTo>
                  <a:cubicBezTo>
                    <a:pt x="0" y="264"/>
                    <a:pt x="0" y="264"/>
                    <a:pt x="0" y="264"/>
                  </a:cubicBezTo>
                  <a:cubicBezTo>
                    <a:pt x="51" y="43"/>
                    <a:pt x="51" y="43"/>
                    <a:pt x="51" y="43"/>
                  </a:cubicBezTo>
                  <a:cubicBezTo>
                    <a:pt x="57" y="18"/>
                    <a:pt x="79" y="0"/>
                    <a:pt x="105" y="0"/>
                  </a:cubicBezTo>
                </a:path>
              </a:pathLst>
            </a:custGeom>
            <a:solidFill>
              <a:srgbClr val="F36F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6"/>
            <p:cNvSpPr>
              <a:spLocks/>
            </p:cNvSpPr>
            <p:nvPr userDrawn="1"/>
          </p:nvSpPr>
          <p:spPr bwMode="auto">
            <a:xfrm>
              <a:off x="5458" y="-920"/>
              <a:ext cx="443" cy="503"/>
            </a:xfrm>
            <a:custGeom>
              <a:avLst/>
              <a:gdLst>
                <a:gd name="T0" fmla="*/ 0 w 160"/>
                <a:gd name="T1" fmla="*/ 182 h 182"/>
                <a:gd name="T2" fmla="*/ 73 w 160"/>
                <a:gd name="T3" fmla="*/ 182 h 182"/>
                <a:gd name="T4" fmla="*/ 128 w 160"/>
                <a:gd name="T5" fmla="*/ 139 h 182"/>
                <a:gd name="T6" fmla="*/ 160 w 160"/>
                <a:gd name="T7" fmla="*/ 0 h 182"/>
                <a:gd name="T8" fmla="*/ 87 w 160"/>
                <a:gd name="T9" fmla="*/ 0 h 182"/>
                <a:gd name="T10" fmla="*/ 32 w 160"/>
                <a:gd name="T11" fmla="*/ 43 h 182"/>
                <a:gd name="T12" fmla="*/ 0 w 160"/>
                <a:gd name="T13" fmla="*/ 182 h 182"/>
              </a:gdLst>
              <a:ahLst/>
              <a:cxnLst>
                <a:cxn ang="0">
                  <a:pos x="T0" y="T1"/>
                </a:cxn>
                <a:cxn ang="0">
                  <a:pos x="T2" y="T3"/>
                </a:cxn>
                <a:cxn ang="0">
                  <a:pos x="T4" y="T5"/>
                </a:cxn>
                <a:cxn ang="0">
                  <a:pos x="T6" y="T7"/>
                </a:cxn>
                <a:cxn ang="0">
                  <a:pos x="T8" y="T9"/>
                </a:cxn>
                <a:cxn ang="0">
                  <a:pos x="T10" y="T11"/>
                </a:cxn>
                <a:cxn ang="0">
                  <a:pos x="T12" y="T13"/>
                </a:cxn>
              </a:cxnLst>
              <a:rect l="0" t="0" r="r" b="b"/>
              <a:pathLst>
                <a:path w="160" h="182">
                  <a:moveTo>
                    <a:pt x="0" y="182"/>
                  </a:moveTo>
                  <a:cubicBezTo>
                    <a:pt x="73" y="182"/>
                    <a:pt x="73" y="182"/>
                    <a:pt x="73" y="182"/>
                  </a:cubicBezTo>
                  <a:cubicBezTo>
                    <a:pt x="99" y="182"/>
                    <a:pt x="122" y="164"/>
                    <a:pt x="128" y="139"/>
                  </a:cubicBezTo>
                  <a:cubicBezTo>
                    <a:pt x="160" y="0"/>
                    <a:pt x="160" y="0"/>
                    <a:pt x="160" y="0"/>
                  </a:cubicBezTo>
                  <a:cubicBezTo>
                    <a:pt x="87" y="0"/>
                    <a:pt x="87" y="0"/>
                    <a:pt x="87" y="0"/>
                  </a:cubicBezTo>
                  <a:cubicBezTo>
                    <a:pt x="61" y="0"/>
                    <a:pt x="38" y="18"/>
                    <a:pt x="32" y="43"/>
                  </a:cubicBezTo>
                  <a:lnTo>
                    <a:pt x="0" y="182"/>
                  </a:lnTo>
                  <a:close/>
                </a:path>
              </a:pathLst>
            </a:custGeom>
            <a:solidFill>
              <a:srgbClr val="0066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7"/>
            <p:cNvSpPr>
              <a:spLocks/>
            </p:cNvSpPr>
            <p:nvPr userDrawn="1"/>
          </p:nvSpPr>
          <p:spPr bwMode="auto">
            <a:xfrm>
              <a:off x="6198" y="-920"/>
              <a:ext cx="440" cy="503"/>
            </a:xfrm>
            <a:custGeom>
              <a:avLst/>
              <a:gdLst>
                <a:gd name="T0" fmla="*/ 0 w 159"/>
                <a:gd name="T1" fmla="*/ 182 h 182"/>
                <a:gd name="T2" fmla="*/ 73 w 159"/>
                <a:gd name="T3" fmla="*/ 182 h 182"/>
                <a:gd name="T4" fmla="*/ 127 w 159"/>
                <a:gd name="T5" fmla="*/ 139 h 182"/>
                <a:gd name="T6" fmla="*/ 159 w 159"/>
                <a:gd name="T7" fmla="*/ 0 h 182"/>
                <a:gd name="T8" fmla="*/ 86 w 159"/>
                <a:gd name="T9" fmla="*/ 0 h 182"/>
                <a:gd name="T10" fmla="*/ 32 w 159"/>
                <a:gd name="T11" fmla="*/ 43 h 182"/>
                <a:gd name="T12" fmla="*/ 0 w 159"/>
                <a:gd name="T13" fmla="*/ 182 h 182"/>
              </a:gdLst>
              <a:ahLst/>
              <a:cxnLst>
                <a:cxn ang="0">
                  <a:pos x="T0" y="T1"/>
                </a:cxn>
                <a:cxn ang="0">
                  <a:pos x="T2" y="T3"/>
                </a:cxn>
                <a:cxn ang="0">
                  <a:pos x="T4" y="T5"/>
                </a:cxn>
                <a:cxn ang="0">
                  <a:pos x="T6" y="T7"/>
                </a:cxn>
                <a:cxn ang="0">
                  <a:pos x="T8" y="T9"/>
                </a:cxn>
                <a:cxn ang="0">
                  <a:pos x="T10" y="T11"/>
                </a:cxn>
                <a:cxn ang="0">
                  <a:pos x="T12" y="T13"/>
                </a:cxn>
              </a:cxnLst>
              <a:rect l="0" t="0" r="r" b="b"/>
              <a:pathLst>
                <a:path w="159" h="182">
                  <a:moveTo>
                    <a:pt x="0" y="182"/>
                  </a:moveTo>
                  <a:cubicBezTo>
                    <a:pt x="73" y="182"/>
                    <a:pt x="73" y="182"/>
                    <a:pt x="73" y="182"/>
                  </a:cubicBezTo>
                  <a:cubicBezTo>
                    <a:pt x="99" y="182"/>
                    <a:pt x="121" y="164"/>
                    <a:pt x="127" y="139"/>
                  </a:cubicBezTo>
                  <a:cubicBezTo>
                    <a:pt x="159" y="0"/>
                    <a:pt x="159" y="0"/>
                    <a:pt x="159" y="0"/>
                  </a:cubicBezTo>
                  <a:cubicBezTo>
                    <a:pt x="86" y="0"/>
                    <a:pt x="86" y="0"/>
                    <a:pt x="86" y="0"/>
                  </a:cubicBezTo>
                  <a:cubicBezTo>
                    <a:pt x="60" y="0"/>
                    <a:pt x="38" y="18"/>
                    <a:pt x="32" y="43"/>
                  </a:cubicBezTo>
                  <a:lnTo>
                    <a:pt x="0" y="182"/>
                  </a:lnTo>
                  <a:close/>
                </a:path>
              </a:pathLst>
            </a:custGeom>
            <a:solidFill>
              <a:srgbClr val="0DB1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8"/>
            <p:cNvSpPr>
              <a:spLocks/>
            </p:cNvSpPr>
            <p:nvPr userDrawn="1"/>
          </p:nvSpPr>
          <p:spPr bwMode="auto">
            <a:xfrm>
              <a:off x="5541" y="-796"/>
              <a:ext cx="296" cy="255"/>
            </a:xfrm>
            <a:custGeom>
              <a:avLst/>
              <a:gdLst>
                <a:gd name="T0" fmla="*/ 16 w 107"/>
                <a:gd name="T1" fmla="*/ 20 h 92"/>
                <a:gd name="T2" fmla="*/ 0 w 107"/>
                <a:gd name="T3" fmla="*/ 92 h 92"/>
                <a:gd name="T4" fmla="*/ 25 w 107"/>
                <a:gd name="T5" fmla="*/ 72 h 92"/>
                <a:gd name="T6" fmla="*/ 29 w 107"/>
                <a:gd name="T7" fmla="*/ 56 h 92"/>
                <a:gd name="T8" fmla="*/ 61 w 107"/>
                <a:gd name="T9" fmla="*/ 56 h 92"/>
                <a:gd name="T10" fmla="*/ 87 w 107"/>
                <a:gd name="T11" fmla="*/ 36 h 92"/>
                <a:gd name="T12" fmla="*/ 33 w 107"/>
                <a:gd name="T13" fmla="*/ 36 h 92"/>
                <a:gd name="T14" fmla="*/ 37 w 107"/>
                <a:gd name="T15" fmla="*/ 21 h 92"/>
                <a:gd name="T16" fmla="*/ 81 w 107"/>
                <a:gd name="T17" fmla="*/ 21 h 92"/>
                <a:gd name="T18" fmla="*/ 107 w 107"/>
                <a:gd name="T19" fmla="*/ 0 h 92"/>
                <a:gd name="T20" fmla="*/ 42 w 107"/>
                <a:gd name="T21" fmla="*/ 0 h 92"/>
                <a:gd name="T22" fmla="*/ 16 w 107"/>
                <a:gd name="T23"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92">
                  <a:moveTo>
                    <a:pt x="16" y="20"/>
                  </a:moveTo>
                  <a:cubicBezTo>
                    <a:pt x="0" y="92"/>
                    <a:pt x="0" y="92"/>
                    <a:pt x="0" y="92"/>
                  </a:cubicBezTo>
                  <a:cubicBezTo>
                    <a:pt x="12" y="92"/>
                    <a:pt x="22" y="84"/>
                    <a:pt x="25" y="72"/>
                  </a:cubicBezTo>
                  <a:cubicBezTo>
                    <a:pt x="29" y="56"/>
                    <a:pt x="29" y="56"/>
                    <a:pt x="29" y="56"/>
                  </a:cubicBezTo>
                  <a:cubicBezTo>
                    <a:pt x="61" y="56"/>
                    <a:pt x="61" y="56"/>
                    <a:pt x="61" y="56"/>
                  </a:cubicBezTo>
                  <a:cubicBezTo>
                    <a:pt x="73" y="56"/>
                    <a:pt x="84" y="48"/>
                    <a:pt x="87" y="36"/>
                  </a:cubicBezTo>
                  <a:cubicBezTo>
                    <a:pt x="33" y="36"/>
                    <a:pt x="33" y="36"/>
                    <a:pt x="33" y="36"/>
                  </a:cubicBezTo>
                  <a:cubicBezTo>
                    <a:pt x="37" y="21"/>
                    <a:pt x="37" y="21"/>
                    <a:pt x="37" y="21"/>
                  </a:cubicBezTo>
                  <a:cubicBezTo>
                    <a:pt x="81" y="21"/>
                    <a:pt x="81" y="21"/>
                    <a:pt x="81" y="21"/>
                  </a:cubicBezTo>
                  <a:cubicBezTo>
                    <a:pt x="94" y="21"/>
                    <a:pt x="104" y="12"/>
                    <a:pt x="107" y="0"/>
                  </a:cubicBezTo>
                  <a:cubicBezTo>
                    <a:pt x="42" y="0"/>
                    <a:pt x="42" y="0"/>
                    <a:pt x="42" y="0"/>
                  </a:cubicBezTo>
                  <a:cubicBezTo>
                    <a:pt x="30" y="0"/>
                    <a:pt x="19" y="9"/>
                    <a:pt x="16" y="2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9"/>
            <p:cNvSpPr>
              <a:spLocks noEditPoints="1"/>
            </p:cNvSpPr>
            <p:nvPr userDrawn="1"/>
          </p:nvSpPr>
          <p:spPr bwMode="auto">
            <a:xfrm>
              <a:off x="5907" y="-796"/>
              <a:ext cx="288" cy="255"/>
            </a:xfrm>
            <a:custGeom>
              <a:avLst/>
              <a:gdLst>
                <a:gd name="T0" fmla="*/ 102 w 104"/>
                <a:gd name="T1" fmla="*/ 19 h 92"/>
                <a:gd name="T2" fmla="*/ 87 w 104"/>
                <a:gd name="T3" fmla="*/ 0 h 92"/>
                <a:gd name="T4" fmla="*/ 21 w 104"/>
                <a:gd name="T5" fmla="*/ 0 h 92"/>
                <a:gd name="T6" fmla="*/ 0 w 104"/>
                <a:gd name="T7" fmla="*/ 92 h 92"/>
                <a:gd name="T8" fmla="*/ 25 w 104"/>
                <a:gd name="T9" fmla="*/ 72 h 92"/>
                <a:gd name="T10" fmla="*/ 29 w 104"/>
                <a:gd name="T11" fmla="*/ 56 h 92"/>
                <a:gd name="T12" fmla="*/ 73 w 104"/>
                <a:gd name="T13" fmla="*/ 56 h 92"/>
                <a:gd name="T14" fmla="*/ 98 w 104"/>
                <a:gd name="T15" fmla="*/ 37 h 92"/>
                <a:gd name="T16" fmla="*/ 102 w 104"/>
                <a:gd name="T17" fmla="*/ 19 h 92"/>
                <a:gd name="T18" fmla="*/ 78 w 104"/>
                <a:gd name="T19" fmla="*/ 36 h 92"/>
                <a:gd name="T20" fmla="*/ 34 w 104"/>
                <a:gd name="T21" fmla="*/ 36 h 92"/>
                <a:gd name="T22" fmla="*/ 37 w 104"/>
                <a:gd name="T23" fmla="*/ 21 h 92"/>
                <a:gd name="T24" fmla="*/ 81 w 104"/>
                <a:gd name="T25" fmla="*/ 21 h 92"/>
                <a:gd name="T26" fmla="*/ 78 w 104"/>
                <a:gd name="T27" fmla="*/ 3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 h="92">
                  <a:moveTo>
                    <a:pt x="102" y="19"/>
                  </a:moveTo>
                  <a:cubicBezTo>
                    <a:pt x="104" y="9"/>
                    <a:pt x="97" y="0"/>
                    <a:pt x="87" y="0"/>
                  </a:cubicBezTo>
                  <a:cubicBezTo>
                    <a:pt x="21" y="0"/>
                    <a:pt x="21" y="0"/>
                    <a:pt x="21" y="0"/>
                  </a:cubicBezTo>
                  <a:cubicBezTo>
                    <a:pt x="0" y="92"/>
                    <a:pt x="0" y="92"/>
                    <a:pt x="0" y="92"/>
                  </a:cubicBezTo>
                  <a:cubicBezTo>
                    <a:pt x="12" y="92"/>
                    <a:pt x="23" y="83"/>
                    <a:pt x="25" y="72"/>
                  </a:cubicBezTo>
                  <a:cubicBezTo>
                    <a:pt x="29" y="56"/>
                    <a:pt x="29" y="56"/>
                    <a:pt x="29" y="56"/>
                  </a:cubicBezTo>
                  <a:cubicBezTo>
                    <a:pt x="73" y="56"/>
                    <a:pt x="73" y="56"/>
                    <a:pt x="73" y="56"/>
                  </a:cubicBezTo>
                  <a:cubicBezTo>
                    <a:pt x="85" y="56"/>
                    <a:pt x="95" y="48"/>
                    <a:pt x="98" y="37"/>
                  </a:cubicBezTo>
                  <a:lnTo>
                    <a:pt x="102" y="19"/>
                  </a:lnTo>
                  <a:close/>
                  <a:moveTo>
                    <a:pt x="78" y="36"/>
                  </a:moveTo>
                  <a:cubicBezTo>
                    <a:pt x="34" y="36"/>
                    <a:pt x="34" y="36"/>
                    <a:pt x="34" y="36"/>
                  </a:cubicBezTo>
                  <a:cubicBezTo>
                    <a:pt x="37" y="21"/>
                    <a:pt x="37" y="21"/>
                    <a:pt x="37" y="21"/>
                  </a:cubicBezTo>
                  <a:cubicBezTo>
                    <a:pt x="81" y="21"/>
                    <a:pt x="81" y="21"/>
                    <a:pt x="81" y="21"/>
                  </a:cubicBezTo>
                  <a:lnTo>
                    <a:pt x="78"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0"/>
            <p:cNvSpPr>
              <a:spLocks/>
            </p:cNvSpPr>
            <p:nvPr userDrawn="1"/>
          </p:nvSpPr>
          <p:spPr bwMode="auto">
            <a:xfrm>
              <a:off x="6317" y="-796"/>
              <a:ext cx="244" cy="255"/>
            </a:xfrm>
            <a:custGeom>
              <a:avLst/>
              <a:gdLst>
                <a:gd name="T0" fmla="*/ 71 w 88"/>
                <a:gd name="T1" fmla="*/ 0 h 92"/>
                <a:gd name="T2" fmla="*/ 2 w 88"/>
                <a:gd name="T3" fmla="*/ 0 h 92"/>
                <a:gd name="T4" fmla="*/ 2 w 88"/>
                <a:gd name="T5" fmla="*/ 2 h 92"/>
                <a:gd name="T6" fmla="*/ 17 w 88"/>
                <a:gd name="T7" fmla="*/ 21 h 92"/>
                <a:gd name="T8" fmla="*/ 32 w 88"/>
                <a:gd name="T9" fmla="*/ 21 h 92"/>
                <a:gd name="T10" fmla="*/ 15 w 88"/>
                <a:gd name="T11" fmla="*/ 92 h 92"/>
                <a:gd name="T12" fmla="*/ 16 w 88"/>
                <a:gd name="T13" fmla="*/ 92 h 92"/>
                <a:gd name="T14" fmla="*/ 40 w 88"/>
                <a:gd name="T15" fmla="*/ 73 h 92"/>
                <a:gd name="T16" fmla="*/ 52 w 88"/>
                <a:gd name="T17" fmla="*/ 21 h 92"/>
                <a:gd name="T18" fmla="*/ 86 w 88"/>
                <a:gd name="T19" fmla="*/ 21 h 92"/>
                <a:gd name="T20" fmla="*/ 86 w 88"/>
                <a:gd name="T21" fmla="*/ 19 h 92"/>
                <a:gd name="T22" fmla="*/ 71 w 88"/>
                <a:gd name="T23"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 h="92">
                  <a:moveTo>
                    <a:pt x="71" y="0"/>
                  </a:moveTo>
                  <a:cubicBezTo>
                    <a:pt x="2" y="0"/>
                    <a:pt x="2" y="0"/>
                    <a:pt x="2" y="0"/>
                  </a:cubicBezTo>
                  <a:cubicBezTo>
                    <a:pt x="2" y="2"/>
                    <a:pt x="2" y="2"/>
                    <a:pt x="2" y="2"/>
                  </a:cubicBezTo>
                  <a:cubicBezTo>
                    <a:pt x="0" y="12"/>
                    <a:pt x="7" y="21"/>
                    <a:pt x="17" y="21"/>
                  </a:cubicBezTo>
                  <a:cubicBezTo>
                    <a:pt x="32" y="21"/>
                    <a:pt x="32" y="21"/>
                    <a:pt x="32" y="21"/>
                  </a:cubicBezTo>
                  <a:cubicBezTo>
                    <a:pt x="15" y="92"/>
                    <a:pt x="15" y="92"/>
                    <a:pt x="15" y="92"/>
                  </a:cubicBezTo>
                  <a:cubicBezTo>
                    <a:pt x="16" y="92"/>
                    <a:pt x="16" y="92"/>
                    <a:pt x="16" y="92"/>
                  </a:cubicBezTo>
                  <a:cubicBezTo>
                    <a:pt x="28" y="92"/>
                    <a:pt x="38" y="84"/>
                    <a:pt x="40" y="73"/>
                  </a:cubicBezTo>
                  <a:cubicBezTo>
                    <a:pt x="52" y="21"/>
                    <a:pt x="52" y="21"/>
                    <a:pt x="52" y="21"/>
                  </a:cubicBezTo>
                  <a:cubicBezTo>
                    <a:pt x="86" y="21"/>
                    <a:pt x="86" y="21"/>
                    <a:pt x="86" y="21"/>
                  </a:cubicBezTo>
                  <a:cubicBezTo>
                    <a:pt x="86" y="19"/>
                    <a:pt x="86" y="19"/>
                    <a:pt x="86" y="19"/>
                  </a:cubicBezTo>
                  <a:cubicBezTo>
                    <a:pt x="88" y="9"/>
                    <a:pt x="81" y="0"/>
                    <a:pt x="7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1"/>
            <p:cNvSpPr>
              <a:spLocks noEditPoints="1"/>
            </p:cNvSpPr>
            <p:nvPr userDrawn="1"/>
          </p:nvSpPr>
          <p:spPr bwMode="auto">
            <a:xfrm>
              <a:off x="6583" y="-500"/>
              <a:ext cx="86" cy="83"/>
            </a:xfrm>
            <a:custGeom>
              <a:avLst/>
              <a:gdLst>
                <a:gd name="T0" fmla="*/ 15 w 31"/>
                <a:gd name="T1" fmla="*/ 0 h 30"/>
                <a:gd name="T2" fmla="*/ 0 w 31"/>
                <a:gd name="T3" fmla="*/ 15 h 30"/>
                <a:gd name="T4" fmla="*/ 15 w 31"/>
                <a:gd name="T5" fmla="*/ 30 h 30"/>
                <a:gd name="T6" fmla="*/ 31 w 31"/>
                <a:gd name="T7" fmla="*/ 15 h 30"/>
                <a:gd name="T8" fmla="*/ 15 w 31"/>
                <a:gd name="T9" fmla="*/ 0 h 30"/>
                <a:gd name="T10" fmla="*/ 15 w 31"/>
                <a:gd name="T11" fmla="*/ 27 h 30"/>
                <a:gd name="T12" fmla="*/ 4 w 31"/>
                <a:gd name="T13" fmla="*/ 15 h 30"/>
                <a:gd name="T14" fmla="*/ 15 w 31"/>
                <a:gd name="T15" fmla="*/ 4 h 30"/>
                <a:gd name="T16" fmla="*/ 27 w 31"/>
                <a:gd name="T17" fmla="*/ 15 h 30"/>
                <a:gd name="T18" fmla="*/ 15 w 31"/>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0">
                  <a:moveTo>
                    <a:pt x="15" y="0"/>
                  </a:moveTo>
                  <a:cubicBezTo>
                    <a:pt x="7" y="0"/>
                    <a:pt x="0" y="7"/>
                    <a:pt x="0" y="15"/>
                  </a:cubicBezTo>
                  <a:cubicBezTo>
                    <a:pt x="0" y="24"/>
                    <a:pt x="7" y="30"/>
                    <a:pt x="15" y="30"/>
                  </a:cubicBezTo>
                  <a:cubicBezTo>
                    <a:pt x="24" y="30"/>
                    <a:pt x="31" y="24"/>
                    <a:pt x="31" y="15"/>
                  </a:cubicBezTo>
                  <a:cubicBezTo>
                    <a:pt x="31" y="7"/>
                    <a:pt x="24" y="0"/>
                    <a:pt x="15" y="0"/>
                  </a:cubicBezTo>
                  <a:moveTo>
                    <a:pt x="15" y="27"/>
                  </a:moveTo>
                  <a:cubicBezTo>
                    <a:pt x="9" y="27"/>
                    <a:pt x="4" y="21"/>
                    <a:pt x="4" y="15"/>
                  </a:cubicBezTo>
                  <a:cubicBezTo>
                    <a:pt x="4" y="9"/>
                    <a:pt x="9" y="4"/>
                    <a:pt x="15" y="4"/>
                  </a:cubicBezTo>
                  <a:cubicBezTo>
                    <a:pt x="22" y="4"/>
                    <a:pt x="27" y="9"/>
                    <a:pt x="27" y="15"/>
                  </a:cubicBezTo>
                  <a:cubicBezTo>
                    <a:pt x="27" y="21"/>
                    <a:pt x="22" y="27"/>
                    <a:pt x="15" y="27"/>
                  </a:cubicBezTo>
                </a:path>
              </a:pathLst>
            </a:custGeom>
            <a:solidFill>
              <a:srgbClr val="0066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2"/>
            <p:cNvSpPr>
              <a:spLocks noEditPoints="1"/>
            </p:cNvSpPr>
            <p:nvPr userDrawn="1"/>
          </p:nvSpPr>
          <p:spPr bwMode="auto">
            <a:xfrm>
              <a:off x="6611" y="-478"/>
              <a:ext cx="33" cy="41"/>
            </a:xfrm>
            <a:custGeom>
              <a:avLst/>
              <a:gdLst>
                <a:gd name="T0" fmla="*/ 6 w 12"/>
                <a:gd name="T1" fmla="*/ 9 h 15"/>
                <a:gd name="T2" fmla="*/ 3 w 12"/>
                <a:gd name="T3" fmla="*/ 9 h 15"/>
                <a:gd name="T4" fmla="*/ 3 w 12"/>
                <a:gd name="T5" fmla="*/ 15 h 15"/>
                <a:gd name="T6" fmla="*/ 0 w 12"/>
                <a:gd name="T7" fmla="*/ 15 h 15"/>
                <a:gd name="T8" fmla="*/ 0 w 12"/>
                <a:gd name="T9" fmla="*/ 0 h 15"/>
                <a:gd name="T10" fmla="*/ 6 w 12"/>
                <a:gd name="T11" fmla="*/ 0 h 15"/>
                <a:gd name="T12" fmla="*/ 10 w 12"/>
                <a:gd name="T13" fmla="*/ 1 h 15"/>
                <a:gd name="T14" fmla="*/ 12 w 12"/>
                <a:gd name="T15" fmla="*/ 4 h 15"/>
                <a:gd name="T16" fmla="*/ 11 w 12"/>
                <a:gd name="T17" fmla="*/ 7 h 15"/>
                <a:gd name="T18" fmla="*/ 9 w 12"/>
                <a:gd name="T19" fmla="*/ 8 h 15"/>
                <a:gd name="T20" fmla="*/ 12 w 12"/>
                <a:gd name="T21" fmla="*/ 15 h 15"/>
                <a:gd name="T22" fmla="*/ 12 w 12"/>
                <a:gd name="T23" fmla="*/ 15 h 15"/>
                <a:gd name="T24" fmla="*/ 9 w 12"/>
                <a:gd name="T25" fmla="*/ 15 h 15"/>
                <a:gd name="T26" fmla="*/ 6 w 12"/>
                <a:gd name="T27" fmla="*/ 9 h 15"/>
                <a:gd name="T28" fmla="*/ 3 w 12"/>
                <a:gd name="T29" fmla="*/ 7 h 15"/>
                <a:gd name="T30" fmla="*/ 6 w 12"/>
                <a:gd name="T31" fmla="*/ 7 h 15"/>
                <a:gd name="T32" fmla="*/ 8 w 12"/>
                <a:gd name="T33" fmla="*/ 6 h 15"/>
                <a:gd name="T34" fmla="*/ 8 w 12"/>
                <a:gd name="T35" fmla="*/ 4 h 15"/>
                <a:gd name="T36" fmla="*/ 8 w 12"/>
                <a:gd name="T37" fmla="*/ 3 h 15"/>
                <a:gd name="T38" fmla="*/ 6 w 12"/>
                <a:gd name="T39" fmla="*/ 2 h 15"/>
                <a:gd name="T40" fmla="*/ 3 w 12"/>
                <a:gd name="T41" fmla="*/ 2 h 15"/>
                <a:gd name="T42" fmla="*/ 3 w 12"/>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15">
                  <a:moveTo>
                    <a:pt x="6" y="9"/>
                  </a:moveTo>
                  <a:cubicBezTo>
                    <a:pt x="3" y="9"/>
                    <a:pt x="3" y="9"/>
                    <a:pt x="3" y="9"/>
                  </a:cubicBezTo>
                  <a:cubicBezTo>
                    <a:pt x="3" y="15"/>
                    <a:pt x="3" y="15"/>
                    <a:pt x="3" y="15"/>
                  </a:cubicBezTo>
                  <a:cubicBezTo>
                    <a:pt x="0" y="15"/>
                    <a:pt x="0" y="15"/>
                    <a:pt x="0" y="15"/>
                  </a:cubicBezTo>
                  <a:cubicBezTo>
                    <a:pt x="0" y="0"/>
                    <a:pt x="0" y="0"/>
                    <a:pt x="0" y="0"/>
                  </a:cubicBezTo>
                  <a:cubicBezTo>
                    <a:pt x="6" y="0"/>
                    <a:pt x="6" y="0"/>
                    <a:pt x="6" y="0"/>
                  </a:cubicBezTo>
                  <a:cubicBezTo>
                    <a:pt x="8" y="0"/>
                    <a:pt x="9" y="0"/>
                    <a:pt x="10" y="1"/>
                  </a:cubicBezTo>
                  <a:cubicBezTo>
                    <a:pt x="11" y="2"/>
                    <a:pt x="12" y="3"/>
                    <a:pt x="12" y="4"/>
                  </a:cubicBezTo>
                  <a:cubicBezTo>
                    <a:pt x="12" y="5"/>
                    <a:pt x="11" y="6"/>
                    <a:pt x="11" y="7"/>
                  </a:cubicBezTo>
                  <a:cubicBezTo>
                    <a:pt x="10" y="7"/>
                    <a:pt x="10" y="8"/>
                    <a:pt x="9" y="8"/>
                  </a:cubicBezTo>
                  <a:cubicBezTo>
                    <a:pt x="12" y="15"/>
                    <a:pt x="12" y="15"/>
                    <a:pt x="12" y="15"/>
                  </a:cubicBezTo>
                  <a:cubicBezTo>
                    <a:pt x="12" y="15"/>
                    <a:pt x="12" y="15"/>
                    <a:pt x="12" y="15"/>
                  </a:cubicBezTo>
                  <a:cubicBezTo>
                    <a:pt x="9" y="15"/>
                    <a:pt x="9" y="15"/>
                    <a:pt x="9" y="15"/>
                  </a:cubicBezTo>
                  <a:lnTo>
                    <a:pt x="6" y="9"/>
                  </a:lnTo>
                  <a:close/>
                  <a:moveTo>
                    <a:pt x="3" y="7"/>
                  </a:moveTo>
                  <a:cubicBezTo>
                    <a:pt x="6" y="7"/>
                    <a:pt x="6" y="7"/>
                    <a:pt x="6" y="7"/>
                  </a:cubicBezTo>
                  <a:cubicBezTo>
                    <a:pt x="7" y="7"/>
                    <a:pt x="7" y="6"/>
                    <a:pt x="8" y="6"/>
                  </a:cubicBezTo>
                  <a:cubicBezTo>
                    <a:pt x="8" y="6"/>
                    <a:pt x="8" y="5"/>
                    <a:pt x="8" y="4"/>
                  </a:cubicBezTo>
                  <a:cubicBezTo>
                    <a:pt x="8" y="4"/>
                    <a:pt x="8" y="3"/>
                    <a:pt x="8" y="3"/>
                  </a:cubicBezTo>
                  <a:cubicBezTo>
                    <a:pt x="7" y="2"/>
                    <a:pt x="7" y="2"/>
                    <a:pt x="6" y="2"/>
                  </a:cubicBezTo>
                  <a:cubicBezTo>
                    <a:pt x="3" y="2"/>
                    <a:pt x="3" y="2"/>
                    <a:pt x="3" y="2"/>
                  </a:cubicBezTo>
                  <a:lnTo>
                    <a:pt x="3" y="7"/>
                  </a:lnTo>
                  <a:close/>
                </a:path>
              </a:pathLst>
            </a:custGeom>
            <a:solidFill>
              <a:srgbClr val="0066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13"/>
            <p:cNvSpPr>
              <a:spLocks noChangeArrowheads="1"/>
            </p:cNvSpPr>
            <p:nvPr userDrawn="1"/>
          </p:nvSpPr>
          <p:spPr bwMode="auto">
            <a:xfrm>
              <a:off x="6777" y="-735"/>
              <a:ext cx="28" cy="191"/>
            </a:xfrm>
            <a:prstGeom prst="rect">
              <a:avLst/>
            </a:prstGeom>
            <a:solidFill>
              <a:srgbClr val="0066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4"/>
            <p:cNvSpPr>
              <a:spLocks/>
            </p:cNvSpPr>
            <p:nvPr userDrawn="1"/>
          </p:nvSpPr>
          <p:spPr bwMode="auto">
            <a:xfrm>
              <a:off x="6824" y="-738"/>
              <a:ext cx="111" cy="197"/>
            </a:xfrm>
            <a:custGeom>
              <a:avLst/>
              <a:gdLst>
                <a:gd name="T0" fmla="*/ 34 w 40"/>
                <a:gd name="T1" fmla="*/ 65 h 71"/>
                <a:gd name="T2" fmla="*/ 17 w 40"/>
                <a:gd name="T3" fmla="*/ 71 h 71"/>
                <a:gd name="T4" fmla="*/ 0 w 40"/>
                <a:gd name="T5" fmla="*/ 67 h 71"/>
                <a:gd name="T6" fmla="*/ 3 w 40"/>
                <a:gd name="T7" fmla="*/ 58 h 71"/>
                <a:gd name="T8" fmla="*/ 17 w 40"/>
                <a:gd name="T9" fmla="*/ 61 h 71"/>
                <a:gd name="T10" fmla="*/ 26 w 40"/>
                <a:gd name="T11" fmla="*/ 59 h 71"/>
                <a:gd name="T12" fmla="*/ 29 w 40"/>
                <a:gd name="T13" fmla="*/ 51 h 71"/>
                <a:gd name="T14" fmla="*/ 18 w 40"/>
                <a:gd name="T15" fmla="*/ 40 h 71"/>
                <a:gd name="T16" fmla="*/ 6 w 40"/>
                <a:gd name="T17" fmla="*/ 32 h 71"/>
                <a:gd name="T18" fmla="*/ 0 w 40"/>
                <a:gd name="T19" fmla="*/ 19 h 71"/>
                <a:gd name="T20" fmla="*/ 6 w 40"/>
                <a:gd name="T21" fmla="*/ 5 h 71"/>
                <a:gd name="T22" fmla="*/ 22 w 40"/>
                <a:gd name="T23" fmla="*/ 0 h 71"/>
                <a:gd name="T24" fmla="*/ 38 w 40"/>
                <a:gd name="T25" fmla="*/ 3 h 71"/>
                <a:gd name="T26" fmla="*/ 34 w 40"/>
                <a:gd name="T27" fmla="*/ 12 h 71"/>
                <a:gd name="T28" fmla="*/ 23 w 40"/>
                <a:gd name="T29" fmla="*/ 9 h 71"/>
                <a:gd name="T30" fmla="*/ 14 w 40"/>
                <a:gd name="T31" fmla="*/ 12 h 71"/>
                <a:gd name="T32" fmla="*/ 11 w 40"/>
                <a:gd name="T33" fmla="*/ 19 h 71"/>
                <a:gd name="T34" fmla="*/ 23 w 40"/>
                <a:gd name="T35" fmla="*/ 30 h 71"/>
                <a:gd name="T36" fmla="*/ 35 w 40"/>
                <a:gd name="T37" fmla="*/ 37 h 71"/>
                <a:gd name="T38" fmla="*/ 40 w 40"/>
                <a:gd name="T39" fmla="*/ 51 h 71"/>
                <a:gd name="T40" fmla="*/ 34 w 40"/>
                <a:gd name="T4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71">
                  <a:moveTo>
                    <a:pt x="34" y="65"/>
                  </a:moveTo>
                  <a:cubicBezTo>
                    <a:pt x="30" y="69"/>
                    <a:pt x="24" y="71"/>
                    <a:pt x="17" y="71"/>
                  </a:cubicBezTo>
                  <a:cubicBezTo>
                    <a:pt x="10" y="71"/>
                    <a:pt x="4" y="70"/>
                    <a:pt x="0" y="67"/>
                  </a:cubicBezTo>
                  <a:cubicBezTo>
                    <a:pt x="3" y="58"/>
                    <a:pt x="3" y="58"/>
                    <a:pt x="3" y="58"/>
                  </a:cubicBezTo>
                  <a:cubicBezTo>
                    <a:pt x="7" y="60"/>
                    <a:pt x="12" y="61"/>
                    <a:pt x="17" y="61"/>
                  </a:cubicBezTo>
                  <a:cubicBezTo>
                    <a:pt x="20" y="61"/>
                    <a:pt x="23" y="60"/>
                    <a:pt x="26" y="59"/>
                  </a:cubicBezTo>
                  <a:cubicBezTo>
                    <a:pt x="28" y="57"/>
                    <a:pt x="29" y="54"/>
                    <a:pt x="29" y="51"/>
                  </a:cubicBezTo>
                  <a:cubicBezTo>
                    <a:pt x="29" y="47"/>
                    <a:pt x="26" y="43"/>
                    <a:pt x="18" y="40"/>
                  </a:cubicBezTo>
                  <a:cubicBezTo>
                    <a:pt x="13" y="37"/>
                    <a:pt x="9" y="35"/>
                    <a:pt x="6" y="32"/>
                  </a:cubicBezTo>
                  <a:cubicBezTo>
                    <a:pt x="2" y="29"/>
                    <a:pt x="0" y="24"/>
                    <a:pt x="0" y="19"/>
                  </a:cubicBezTo>
                  <a:cubicBezTo>
                    <a:pt x="0" y="13"/>
                    <a:pt x="2" y="9"/>
                    <a:pt x="6" y="5"/>
                  </a:cubicBezTo>
                  <a:cubicBezTo>
                    <a:pt x="10" y="1"/>
                    <a:pt x="16" y="0"/>
                    <a:pt x="22" y="0"/>
                  </a:cubicBezTo>
                  <a:cubicBezTo>
                    <a:pt x="29" y="0"/>
                    <a:pt x="34" y="1"/>
                    <a:pt x="38" y="3"/>
                  </a:cubicBezTo>
                  <a:cubicBezTo>
                    <a:pt x="34" y="12"/>
                    <a:pt x="34" y="12"/>
                    <a:pt x="34" y="12"/>
                  </a:cubicBezTo>
                  <a:cubicBezTo>
                    <a:pt x="31" y="10"/>
                    <a:pt x="27" y="9"/>
                    <a:pt x="23" y="9"/>
                  </a:cubicBezTo>
                  <a:cubicBezTo>
                    <a:pt x="19" y="9"/>
                    <a:pt x="17" y="10"/>
                    <a:pt x="14" y="12"/>
                  </a:cubicBezTo>
                  <a:cubicBezTo>
                    <a:pt x="12" y="13"/>
                    <a:pt x="11" y="16"/>
                    <a:pt x="11" y="19"/>
                  </a:cubicBezTo>
                  <a:cubicBezTo>
                    <a:pt x="11" y="23"/>
                    <a:pt x="15" y="27"/>
                    <a:pt x="23" y="30"/>
                  </a:cubicBezTo>
                  <a:cubicBezTo>
                    <a:pt x="28" y="33"/>
                    <a:pt x="32" y="35"/>
                    <a:pt x="35" y="37"/>
                  </a:cubicBezTo>
                  <a:cubicBezTo>
                    <a:pt x="38" y="41"/>
                    <a:pt x="40" y="45"/>
                    <a:pt x="40" y="51"/>
                  </a:cubicBezTo>
                  <a:cubicBezTo>
                    <a:pt x="40" y="57"/>
                    <a:pt x="38" y="62"/>
                    <a:pt x="34" y="65"/>
                  </a:cubicBezTo>
                  <a:close/>
                </a:path>
              </a:pathLst>
            </a:custGeom>
            <a:solidFill>
              <a:srgbClr val="0066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43492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ody -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5164" y="168209"/>
            <a:ext cx="8195853" cy="509004"/>
          </a:xfrm>
        </p:spPr>
        <p:txBody>
          <a:bodyPr/>
          <a:lstStyle>
            <a:lvl1pPr>
              <a:defRPr sz="2800" baseline="0">
                <a:gradFill>
                  <a:gsLst>
                    <a:gs pos="0">
                      <a:srgbClr val="0852A4"/>
                    </a:gs>
                    <a:gs pos="100000">
                      <a:schemeClr val="tx2">
                        <a:lumMod val="50000"/>
                        <a:lumOff val="50000"/>
                      </a:schemeClr>
                    </a:gs>
                  </a:gsLst>
                  <a:lin ang="3000000" scaled="0"/>
                </a:gradFill>
              </a:defRPr>
            </a:lvl1pPr>
          </a:lstStyle>
          <a:p>
            <a:r>
              <a:rPr lang="en-US"/>
              <a:t>Header 1 – Font Open Sans – size 28pt</a:t>
            </a:r>
          </a:p>
        </p:txBody>
      </p:sp>
      <p:sp>
        <p:nvSpPr>
          <p:cNvPr id="4" name="Date Placeholder 3"/>
          <p:cNvSpPr>
            <a:spLocks noGrp="1"/>
          </p:cNvSpPr>
          <p:nvPr>
            <p:ph type="dt" sz="half" idx="10"/>
          </p:nvPr>
        </p:nvSpPr>
        <p:spPr>
          <a:xfrm>
            <a:off x="334861" y="6589471"/>
            <a:ext cx="2743200" cy="261426"/>
          </a:xfrm>
          <a:prstGeom prst="rect">
            <a:avLst/>
          </a:prstGeom>
        </p:spPr>
        <p:txBody>
          <a:bodyPr/>
          <a:lstStyle/>
          <a:p>
            <a:fld id="{E6AEF9DC-F0F1-4568-8064-5F98B519348D}" type="datetimeFigureOut">
              <a:rPr lang="en-US" smtClean="0"/>
              <a:t>6/3/2024</a:t>
            </a:fld>
            <a:endParaRPr lang="en-US"/>
          </a:p>
        </p:txBody>
      </p:sp>
      <p:sp>
        <p:nvSpPr>
          <p:cNvPr id="5" name="Footer Placeholder 4"/>
          <p:cNvSpPr>
            <a:spLocks noGrp="1"/>
          </p:cNvSpPr>
          <p:nvPr>
            <p:ph type="ftr" sz="quarter" idx="11"/>
          </p:nvPr>
        </p:nvSpPr>
        <p:spPr>
          <a:xfrm>
            <a:off x="4038600" y="6589471"/>
            <a:ext cx="4114800" cy="261426"/>
          </a:xfrm>
          <a:prstGeom prst="rect">
            <a:avLst/>
          </a:prstGeom>
        </p:spPr>
        <p:txBody>
          <a:bodyPr/>
          <a:lstStyle/>
          <a:p>
            <a:endParaRPr lang="en-US"/>
          </a:p>
        </p:txBody>
      </p:sp>
      <p:sp>
        <p:nvSpPr>
          <p:cNvPr id="6" name="Slide Number Placeholder 5"/>
          <p:cNvSpPr>
            <a:spLocks noGrp="1"/>
          </p:cNvSpPr>
          <p:nvPr>
            <p:ph type="sldNum" sz="quarter" idx="12"/>
          </p:nvPr>
        </p:nvSpPr>
        <p:spPr>
          <a:xfrm>
            <a:off x="9197830" y="6589471"/>
            <a:ext cx="2743200" cy="261426"/>
          </a:xfrm>
          <a:prstGeom prst="rect">
            <a:avLst/>
          </a:prstGeom>
        </p:spPr>
        <p:txBody>
          <a:bodyPr/>
          <a:lstStyle/>
          <a:p>
            <a:fld id="{B3CA9172-2E90-439A-AFBD-64C67CA03A56}" type="slidenum">
              <a:rPr lang="en-US" smtClean="0"/>
              <a:t>‹#›</a:t>
            </a:fld>
            <a:endParaRPr lang="en-US"/>
          </a:p>
        </p:txBody>
      </p:sp>
      <p:pic>
        <p:nvPicPr>
          <p:cNvPr id="34" name="Picture 3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6409" y="135473"/>
            <a:ext cx="1199268" cy="1235257"/>
          </a:xfrm>
          <a:prstGeom prst="rect">
            <a:avLst/>
          </a:prstGeom>
        </p:spPr>
      </p:pic>
      <p:grpSp>
        <p:nvGrpSpPr>
          <p:cNvPr id="33" name="Group 4"/>
          <p:cNvGrpSpPr>
            <a:grpSpLocks noChangeAspect="1"/>
          </p:cNvGrpSpPr>
          <p:nvPr userDrawn="1"/>
        </p:nvGrpSpPr>
        <p:grpSpPr bwMode="auto">
          <a:xfrm>
            <a:off x="11383166" y="135473"/>
            <a:ext cx="633891" cy="312869"/>
            <a:chOff x="5458" y="-1033"/>
            <a:chExt cx="1477" cy="729"/>
          </a:xfrm>
        </p:grpSpPr>
        <p:sp>
          <p:nvSpPr>
            <p:cNvPr id="35" name="Freeform 5"/>
            <p:cNvSpPr>
              <a:spLocks/>
            </p:cNvSpPr>
            <p:nvPr userDrawn="1"/>
          </p:nvSpPr>
          <p:spPr bwMode="auto">
            <a:xfrm>
              <a:off x="5801" y="-1033"/>
              <a:ext cx="496" cy="729"/>
            </a:xfrm>
            <a:custGeom>
              <a:avLst/>
              <a:gdLst>
                <a:gd name="T0" fmla="*/ 105 w 179"/>
                <a:gd name="T1" fmla="*/ 0 h 264"/>
                <a:gd name="T2" fmla="*/ 179 w 179"/>
                <a:gd name="T3" fmla="*/ 0 h 264"/>
                <a:gd name="T4" fmla="*/ 128 w 179"/>
                <a:gd name="T5" fmla="*/ 221 h 264"/>
                <a:gd name="T6" fmla="*/ 73 w 179"/>
                <a:gd name="T7" fmla="*/ 264 h 264"/>
                <a:gd name="T8" fmla="*/ 0 w 179"/>
                <a:gd name="T9" fmla="*/ 264 h 264"/>
                <a:gd name="T10" fmla="*/ 51 w 179"/>
                <a:gd name="T11" fmla="*/ 43 h 264"/>
                <a:gd name="T12" fmla="*/ 105 w 179"/>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179" h="264">
                  <a:moveTo>
                    <a:pt x="105" y="0"/>
                  </a:moveTo>
                  <a:cubicBezTo>
                    <a:pt x="179" y="0"/>
                    <a:pt x="179" y="0"/>
                    <a:pt x="179" y="0"/>
                  </a:cubicBezTo>
                  <a:cubicBezTo>
                    <a:pt x="128" y="221"/>
                    <a:pt x="128" y="221"/>
                    <a:pt x="128" y="221"/>
                  </a:cubicBezTo>
                  <a:cubicBezTo>
                    <a:pt x="122" y="246"/>
                    <a:pt x="99" y="264"/>
                    <a:pt x="73" y="264"/>
                  </a:cubicBezTo>
                  <a:cubicBezTo>
                    <a:pt x="0" y="264"/>
                    <a:pt x="0" y="264"/>
                    <a:pt x="0" y="264"/>
                  </a:cubicBezTo>
                  <a:cubicBezTo>
                    <a:pt x="51" y="43"/>
                    <a:pt x="51" y="43"/>
                    <a:pt x="51" y="43"/>
                  </a:cubicBezTo>
                  <a:cubicBezTo>
                    <a:pt x="57" y="18"/>
                    <a:pt x="79" y="0"/>
                    <a:pt x="105" y="0"/>
                  </a:cubicBezTo>
                </a:path>
              </a:pathLst>
            </a:custGeom>
            <a:solidFill>
              <a:srgbClr val="F36F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6"/>
            <p:cNvSpPr>
              <a:spLocks/>
            </p:cNvSpPr>
            <p:nvPr userDrawn="1"/>
          </p:nvSpPr>
          <p:spPr bwMode="auto">
            <a:xfrm>
              <a:off x="5458" y="-920"/>
              <a:ext cx="443" cy="503"/>
            </a:xfrm>
            <a:custGeom>
              <a:avLst/>
              <a:gdLst>
                <a:gd name="T0" fmla="*/ 0 w 160"/>
                <a:gd name="T1" fmla="*/ 182 h 182"/>
                <a:gd name="T2" fmla="*/ 73 w 160"/>
                <a:gd name="T3" fmla="*/ 182 h 182"/>
                <a:gd name="T4" fmla="*/ 128 w 160"/>
                <a:gd name="T5" fmla="*/ 139 h 182"/>
                <a:gd name="T6" fmla="*/ 160 w 160"/>
                <a:gd name="T7" fmla="*/ 0 h 182"/>
                <a:gd name="T8" fmla="*/ 87 w 160"/>
                <a:gd name="T9" fmla="*/ 0 h 182"/>
                <a:gd name="T10" fmla="*/ 32 w 160"/>
                <a:gd name="T11" fmla="*/ 43 h 182"/>
                <a:gd name="T12" fmla="*/ 0 w 160"/>
                <a:gd name="T13" fmla="*/ 182 h 182"/>
              </a:gdLst>
              <a:ahLst/>
              <a:cxnLst>
                <a:cxn ang="0">
                  <a:pos x="T0" y="T1"/>
                </a:cxn>
                <a:cxn ang="0">
                  <a:pos x="T2" y="T3"/>
                </a:cxn>
                <a:cxn ang="0">
                  <a:pos x="T4" y="T5"/>
                </a:cxn>
                <a:cxn ang="0">
                  <a:pos x="T6" y="T7"/>
                </a:cxn>
                <a:cxn ang="0">
                  <a:pos x="T8" y="T9"/>
                </a:cxn>
                <a:cxn ang="0">
                  <a:pos x="T10" y="T11"/>
                </a:cxn>
                <a:cxn ang="0">
                  <a:pos x="T12" y="T13"/>
                </a:cxn>
              </a:cxnLst>
              <a:rect l="0" t="0" r="r" b="b"/>
              <a:pathLst>
                <a:path w="160" h="182">
                  <a:moveTo>
                    <a:pt x="0" y="182"/>
                  </a:moveTo>
                  <a:cubicBezTo>
                    <a:pt x="73" y="182"/>
                    <a:pt x="73" y="182"/>
                    <a:pt x="73" y="182"/>
                  </a:cubicBezTo>
                  <a:cubicBezTo>
                    <a:pt x="99" y="182"/>
                    <a:pt x="122" y="164"/>
                    <a:pt x="128" y="139"/>
                  </a:cubicBezTo>
                  <a:cubicBezTo>
                    <a:pt x="160" y="0"/>
                    <a:pt x="160" y="0"/>
                    <a:pt x="160" y="0"/>
                  </a:cubicBezTo>
                  <a:cubicBezTo>
                    <a:pt x="87" y="0"/>
                    <a:pt x="87" y="0"/>
                    <a:pt x="87" y="0"/>
                  </a:cubicBezTo>
                  <a:cubicBezTo>
                    <a:pt x="61" y="0"/>
                    <a:pt x="38" y="18"/>
                    <a:pt x="32" y="43"/>
                  </a:cubicBezTo>
                  <a:lnTo>
                    <a:pt x="0" y="182"/>
                  </a:lnTo>
                  <a:close/>
                </a:path>
              </a:pathLst>
            </a:custGeom>
            <a:solidFill>
              <a:srgbClr val="0066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7"/>
            <p:cNvSpPr>
              <a:spLocks/>
            </p:cNvSpPr>
            <p:nvPr userDrawn="1"/>
          </p:nvSpPr>
          <p:spPr bwMode="auto">
            <a:xfrm>
              <a:off x="6198" y="-920"/>
              <a:ext cx="440" cy="503"/>
            </a:xfrm>
            <a:custGeom>
              <a:avLst/>
              <a:gdLst>
                <a:gd name="T0" fmla="*/ 0 w 159"/>
                <a:gd name="T1" fmla="*/ 182 h 182"/>
                <a:gd name="T2" fmla="*/ 73 w 159"/>
                <a:gd name="T3" fmla="*/ 182 h 182"/>
                <a:gd name="T4" fmla="*/ 127 w 159"/>
                <a:gd name="T5" fmla="*/ 139 h 182"/>
                <a:gd name="T6" fmla="*/ 159 w 159"/>
                <a:gd name="T7" fmla="*/ 0 h 182"/>
                <a:gd name="T8" fmla="*/ 86 w 159"/>
                <a:gd name="T9" fmla="*/ 0 h 182"/>
                <a:gd name="T10" fmla="*/ 32 w 159"/>
                <a:gd name="T11" fmla="*/ 43 h 182"/>
                <a:gd name="T12" fmla="*/ 0 w 159"/>
                <a:gd name="T13" fmla="*/ 182 h 182"/>
              </a:gdLst>
              <a:ahLst/>
              <a:cxnLst>
                <a:cxn ang="0">
                  <a:pos x="T0" y="T1"/>
                </a:cxn>
                <a:cxn ang="0">
                  <a:pos x="T2" y="T3"/>
                </a:cxn>
                <a:cxn ang="0">
                  <a:pos x="T4" y="T5"/>
                </a:cxn>
                <a:cxn ang="0">
                  <a:pos x="T6" y="T7"/>
                </a:cxn>
                <a:cxn ang="0">
                  <a:pos x="T8" y="T9"/>
                </a:cxn>
                <a:cxn ang="0">
                  <a:pos x="T10" y="T11"/>
                </a:cxn>
                <a:cxn ang="0">
                  <a:pos x="T12" y="T13"/>
                </a:cxn>
              </a:cxnLst>
              <a:rect l="0" t="0" r="r" b="b"/>
              <a:pathLst>
                <a:path w="159" h="182">
                  <a:moveTo>
                    <a:pt x="0" y="182"/>
                  </a:moveTo>
                  <a:cubicBezTo>
                    <a:pt x="73" y="182"/>
                    <a:pt x="73" y="182"/>
                    <a:pt x="73" y="182"/>
                  </a:cubicBezTo>
                  <a:cubicBezTo>
                    <a:pt x="99" y="182"/>
                    <a:pt x="121" y="164"/>
                    <a:pt x="127" y="139"/>
                  </a:cubicBezTo>
                  <a:cubicBezTo>
                    <a:pt x="159" y="0"/>
                    <a:pt x="159" y="0"/>
                    <a:pt x="159" y="0"/>
                  </a:cubicBezTo>
                  <a:cubicBezTo>
                    <a:pt x="86" y="0"/>
                    <a:pt x="86" y="0"/>
                    <a:pt x="86" y="0"/>
                  </a:cubicBezTo>
                  <a:cubicBezTo>
                    <a:pt x="60" y="0"/>
                    <a:pt x="38" y="18"/>
                    <a:pt x="32" y="43"/>
                  </a:cubicBezTo>
                  <a:lnTo>
                    <a:pt x="0" y="182"/>
                  </a:lnTo>
                  <a:close/>
                </a:path>
              </a:pathLst>
            </a:custGeom>
            <a:solidFill>
              <a:srgbClr val="0DB1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8"/>
            <p:cNvSpPr>
              <a:spLocks/>
            </p:cNvSpPr>
            <p:nvPr userDrawn="1"/>
          </p:nvSpPr>
          <p:spPr bwMode="auto">
            <a:xfrm>
              <a:off x="5541" y="-796"/>
              <a:ext cx="296" cy="255"/>
            </a:xfrm>
            <a:custGeom>
              <a:avLst/>
              <a:gdLst>
                <a:gd name="T0" fmla="*/ 16 w 107"/>
                <a:gd name="T1" fmla="*/ 20 h 92"/>
                <a:gd name="T2" fmla="*/ 0 w 107"/>
                <a:gd name="T3" fmla="*/ 92 h 92"/>
                <a:gd name="T4" fmla="*/ 25 w 107"/>
                <a:gd name="T5" fmla="*/ 72 h 92"/>
                <a:gd name="T6" fmla="*/ 29 w 107"/>
                <a:gd name="T7" fmla="*/ 56 h 92"/>
                <a:gd name="T8" fmla="*/ 61 w 107"/>
                <a:gd name="T9" fmla="*/ 56 h 92"/>
                <a:gd name="T10" fmla="*/ 87 w 107"/>
                <a:gd name="T11" fmla="*/ 36 h 92"/>
                <a:gd name="T12" fmla="*/ 33 w 107"/>
                <a:gd name="T13" fmla="*/ 36 h 92"/>
                <a:gd name="T14" fmla="*/ 37 w 107"/>
                <a:gd name="T15" fmla="*/ 21 h 92"/>
                <a:gd name="T16" fmla="*/ 81 w 107"/>
                <a:gd name="T17" fmla="*/ 21 h 92"/>
                <a:gd name="T18" fmla="*/ 107 w 107"/>
                <a:gd name="T19" fmla="*/ 0 h 92"/>
                <a:gd name="T20" fmla="*/ 42 w 107"/>
                <a:gd name="T21" fmla="*/ 0 h 92"/>
                <a:gd name="T22" fmla="*/ 16 w 107"/>
                <a:gd name="T23"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92">
                  <a:moveTo>
                    <a:pt x="16" y="20"/>
                  </a:moveTo>
                  <a:cubicBezTo>
                    <a:pt x="0" y="92"/>
                    <a:pt x="0" y="92"/>
                    <a:pt x="0" y="92"/>
                  </a:cubicBezTo>
                  <a:cubicBezTo>
                    <a:pt x="12" y="92"/>
                    <a:pt x="22" y="84"/>
                    <a:pt x="25" y="72"/>
                  </a:cubicBezTo>
                  <a:cubicBezTo>
                    <a:pt x="29" y="56"/>
                    <a:pt x="29" y="56"/>
                    <a:pt x="29" y="56"/>
                  </a:cubicBezTo>
                  <a:cubicBezTo>
                    <a:pt x="61" y="56"/>
                    <a:pt x="61" y="56"/>
                    <a:pt x="61" y="56"/>
                  </a:cubicBezTo>
                  <a:cubicBezTo>
                    <a:pt x="73" y="56"/>
                    <a:pt x="84" y="48"/>
                    <a:pt x="87" y="36"/>
                  </a:cubicBezTo>
                  <a:cubicBezTo>
                    <a:pt x="33" y="36"/>
                    <a:pt x="33" y="36"/>
                    <a:pt x="33" y="36"/>
                  </a:cubicBezTo>
                  <a:cubicBezTo>
                    <a:pt x="37" y="21"/>
                    <a:pt x="37" y="21"/>
                    <a:pt x="37" y="21"/>
                  </a:cubicBezTo>
                  <a:cubicBezTo>
                    <a:pt x="81" y="21"/>
                    <a:pt x="81" y="21"/>
                    <a:pt x="81" y="21"/>
                  </a:cubicBezTo>
                  <a:cubicBezTo>
                    <a:pt x="94" y="21"/>
                    <a:pt x="104" y="12"/>
                    <a:pt x="107" y="0"/>
                  </a:cubicBezTo>
                  <a:cubicBezTo>
                    <a:pt x="42" y="0"/>
                    <a:pt x="42" y="0"/>
                    <a:pt x="42" y="0"/>
                  </a:cubicBezTo>
                  <a:cubicBezTo>
                    <a:pt x="30" y="0"/>
                    <a:pt x="19" y="9"/>
                    <a:pt x="16" y="2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9"/>
            <p:cNvSpPr>
              <a:spLocks noEditPoints="1"/>
            </p:cNvSpPr>
            <p:nvPr userDrawn="1"/>
          </p:nvSpPr>
          <p:spPr bwMode="auto">
            <a:xfrm>
              <a:off x="5907" y="-796"/>
              <a:ext cx="288" cy="255"/>
            </a:xfrm>
            <a:custGeom>
              <a:avLst/>
              <a:gdLst>
                <a:gd name="T0" fmla="*/ 102 w 104"/>
                <a:gd name="T1" fmla="*/ 19 h 92"/>
                <a:gd name="T2" fmla="*/ 87 w 104"/>
                <a:gd name="T3" fmla="*/ 0 h 92"/>
                <a:gd name="T4" fmla="*/ 21 w 104"/>
                <a:gd name="T5" fmla="*/ 0 h 92"/>
                <a:gd name="T6" fmla="*/ 0 w 104"/>
                <a:gd name="T7" fmla="*/ 92 h 92"/>
                <a:gd name="T8" fmla="*/ 25 w 104"/>
                <a:gd name="T9" fmla="*/ 72 h 92"/>
                <a:gd name="T10" fmla="*/ 29 w 104"/>
                <a:gd name="T11" fmla="*/ 56 h 92"/>
                <a:gd name="T12" fmla="*/ 73 w 104"/>
                <a:gd name="T13" fmla="*/ 56 h 92"/>
                <a:gd name="T14" fmla="*/ 98 w 104"/>
                <a:gd name="T15" fmla="*/ 37 h 92"/>
                <a:gd name="T16" fmla="*/ 102 w 104"/>
                <a:gd name="T17" fmla="*/ 19 h 92"/>
                <a:gd name="T18" fmla="*/ 78 w 104"/>
                <a:gd name="T19" fmla="*/ 36 h 92"/>
                <a:gd name="T20" fmla="*/ 34 w 104"/>
                <a:gd name="T21" fmla="*/ 36 h 92"/>
                <a:gd name="T22" fmla="*/ 37 w 104"/>
                <a:gd name="T23" fmla="*/ 21 h 92"/>
                <a:gd name="T24" fmla="*/ 81 w 104"/>
                <a:gd name="T25" fmla="*/ 21 h 92"/>
                <a:gd name="T26" fmla="*/ 78 w 104"/>
                <a:gd name="T27" fmla="*/ 3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 h="92">
                  <a:moveTo>
                    <a:pt x="102" y="19"/>
                  </a:moveTo>
                  <a:cubicBezTo>
                    <a:pt x="104" y="9"/>
                    <a:pt x="97" y="0"/>
                    <a:pt x="87" y="0"/>
                  </a:cubicBezTo>
                  <a:cubicBezTo>
                    <a:pt x="21" y="0"/>
                    <a:pt x="21" y="0"/>
                    <a:pt x="21" y="0"/>
                  </a:cubicBezTo>
                  <a:cubicBezTo>
                    <a:pt x="0" y="92"/>
                    <a:pt x="0" y="92"/>
                    <a:pt x="0" y="92"/>
                  </a:cubicBezTo>
                  <a:cubicBezTo>
                    <a:pt x="12" y="92"/>
                    <a:pt x="23" y="83"/>
                    <a:pt x="25" y="72"/>
                  </a:cubicBezTo>
                  <a:cubicBezTo>
                    <a:pt x="29" y="56"/>
                    <a:pt x="29" y="56"/>
                    <a:pt x="29" y="56"/>
                  </a:cubicBezTo>
                  <a:cubicBezTo>
                    <a:pt x="73" y="56"/>
                    <a:pt x="73" y="56"/>
                    <a:pt x="73" y="56"/>
                  </a:cubicBezTo>
                  <a:cubicBezTo>
                    <a:pt x="85" y="56"/>
                    <a:pt x="95" y="48"/>
                    <a:pt x="98" y="37"/>
                  </a:cubicBezTo>
                  <a:lnTo>
                    <a:pt x="102" y="19"/>
                  </a:lnTo>
                  <a:close/>
                  <a:moveTo>
                    <a:pt x="78" y="36"/>
                  </a:moveTo>
                  <a:cubicBezTo>
                    <a:pt x="34" y="36"/>
                    <a:pt x="34" y="36"/>
                    <a:pt x="34" y="36"/>
                  </a:cubicBezTo>
                  <a:cubicBezTo>
                    <a:pt x="37" y="21"/>
                    <a:pt x="37" y="21"/>
                    <a:pt x="37" y="21"/>
                  </a:cubicBezTo>
                  <a:cubicBezTo>
                    <a:pt x="81" y="21"/>
                    <a:pt x="81" y="21"/>
                    <a:pt x="81" y="21"/>
                  </a:cubicBezTo>
                  <a:lnTo>
                    <a:pt x="78"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0"/>
            <p:cNvSpPr>
              <a:spLocks/>
            </p:cNvSpPr>
            <p:nvPr userDrawn="1"/>
          </p:nvSpPr>
          <p:spPr bwMode="auto">
            <a:xfrm>
              <a:off x="6317" y="-796"/>
              <a:ext cx="244" cy="255"/>
            </a:xfrm>
            <a:custGeom>
              <a:avLst/>
              <a:gdLst>
                <a:gd name="T0" fmla="*/ 71 w 88"/>
                <a:gd name="T1" fmla="*/ 0 h 92"/>
                <a:gd name="T2" fmla="*/ 2 w 88"/>
                <a:gd name="T3" fmla="*/ 0 h 92"/>
                <a:gd name="T4" fmla="*/ 2 w 88"/>
                <a:gd name="T5" fmla="*/ 2 h 92"/>
                <a:gd name="T6" fmla="*/ 17 w 88"/>
                <a:gd name="T7" fmla="*/ 21 h 92"/>
                <a:gd name="T8" fmla="*/ 32 w 88"/>
                <a:gd name="T9" fmla="*/ 21 h 92"/>
                <a:gd name="T10" fmla="*/ 15 w 88"/>
                <a:gd name="T11" fmla="*/ 92 h 92"/>
                <a:gd name="T12" fmla="*/ 16 w 88"/>
                <a:gd name="T13" fmla="*/ 92 h 92"/>
                <a:gd name="T14" fmla="*/ 40 w 88"/>
                <a:gd name="T15" fmla="*/ 73 h 92"/>
                <a:gd name="T16" fmla="*/ 52 w 88"/>
                <a:gd name="T17" fmla="*/ 21 h 92"/>
                <a:gd name="T18" fmla="*/ 86 w 88"/>
                <a:gd name="T19" fmla="*/ 21 h 92"/>
                <a:gd name="T20" fmla="*/ 86 w 88"/>
                <a:gd name="T21" fmla="*/ 19 h 92"/>
                <a:gd name="T22" fmla="*/ 71 w 88"/>
                <a:gd name="T23"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 h="92">
                  <a:moveTo>
                    <a:pt x="71" y="0"/>
                  </a:moveTo>
                  <a:cubicBezTo>
                    <a:pt x="2" y="0"/>
                    <a:pt x="2" y="0"/>
                    <a:pt x="2" y="0"/>
                  </a:cubicBezTo>
                  <a:cubicBezTo>
                    <a:pt x="2" y="2"/>
                    <a:pt x="2" y="2"/>
                    <a:pt x="2" y="2"/>
                  </a:cubicBezTo>
                  <a:cubicBezTo>
                    <a:pt x="0" y="12"/>
                    <a:pt x="7" y="21"/>
                    <a:pt x="17" y="21"/>
                  </a:cubicBezTo>
                  <a:cubicBezTo>
                    <a:pt x="32" y="21"/>
                    <a:pt x="32" y="21"/>
                    <a:pt x="32" y="21"/>
                  </a:cubicBezTo>
                  <a:cubicBezTo>
                    <a:pt x="15" y="92"/>
                    <a:pt x="15" y="92"/>
                    <a:pt x="15" y="92"/>
                  </a:cubicBezTo>
                  <a:cubicBezTo>
                    <a:pt x="16" y="92"/>
                    <a:pt x="16" y="92"/>
                    <a:pt x="16" y="92"/>
                  </a:cubicBezTo>
                  <a:cubicBezTo>
                    <a:pt x="28" y="92"/>
                    <a:pt x="38" y="84"/>
                    <a:pt x="40" y="73"/>
                  </a:cubicBezTo>
                  <a:cubicBezTo>
                    <a:pt x="52" y="21"/>
                    <a:pt x="52" y="21"/>
                    <a:pt x="52" y="21"/>
                  </a:cubicBezTo>
                  <a:cubicBezTo>
                    <a:pt x="86" y="21"/>
                    <a:pt x="86" y="21"/>
                    <a:pt x="86" y="21"/>
                  </a:cubicBezTo>
                  <a:cubicBezTo>
                    <a:pt x="86" y="19"/>
                    <a:pt x="86" y="19"/>
                    <a:pt x="86" y="19"/>
                  </a:cubicBezTo>
                  <a:cubicBezTo>
                    <a:pt x="88" y="9"/>
                    <a:pt x="81" y="0"/>
                    <a:pt x="7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1"/>
            <p:cNvSpPr>
              <a:spLocks noEditPoints="1"/>
            </p:cNvSpPr>
            <p:nvPr userDrawn="1"/>
          </p:nvSpPr>
          <p:spPr bwMode="auto">
            <a:xfrm>
              <a:off x="6583" y="-500"/>
              <a:ext cx="86" cy="83"/>
            </a:xfrm>
            <a:custGeom>
              <a:avLst/>
              <a:gdLst>
                <a:gd name="T0" fmla="*/ 15 w 31"/>
                <a:gd name="T1" fmla="*/ 0 h 30"/>
                <a:gd name="T2" fmla="*/ 0 w 31"/>
                <a:gd name="T3" fmla="*/ 15 h 30"/>
                <a:gd name="T4" fmla="*/ 15 w 31"/>
                <a:gd name="T5" fmla="*/ 30 h 30"/>
                <a:gd name="T6" fmla="*/ 31 w 31"/>
                <a:gd name="T7" fmla="*/ 15 h 30"/>
                <a:gd name="T8" fmla="*/ 15 w 31"/>
                <a:gd name="T9" fmla="*/ 0 h 30"/>
                <a:gd name="T10" fmla="*/ 15 w 31"/>
                <a:gd name="T11" fmla="*/ 27 h 30"/>
                <a:gd name="T12" fmla="*/ 4 w 31"/>
                <a:gd name="T13" fmla="*/ 15 h 30"/>
                <a:gd name="T14" fmla="*/ 15 w 31"/>
                <a:gd name="T15" fmla="*/ 4 h 30"/>
                <a:gd name="T16" fmla="*/ 27 w 31"/>
                <a:gd name="T17" fmla="*/ 15 h 30"/>
                <a:gd name="T18" fmla="*/ 15 w 31"/>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0">
                  <a:moveTo>
                    <a:pt x="15" y="0"/>
                  </a:moveTo>
                  <a:cubicBezTo>
                    <a:pt x="7" y="0"/>
                    <a:pt x="0" y="7"/>
                    <a:pt x="0" y="15"/>
                  </a:cubicBezTo>
                  <a:cubicBezTo>
                    <a:pt x="0" y="24"/>
                    <a:pt x="7" y="30"/>
                    <a:pt x="15" y="30"/>
                  </a:cubicBezTo>
                  <a:cubicBezTo>
                    <a:pt x="24" y="30"/>
                    <a:pt x="31" y="24"/>
                    <a:pt x="31" y="15"/>
                  </a:cubicBezTo>
                  <a:cubicBezTo>
                    <a:pt x="31" y="7"/>
                    <a:pt x="24" y="0"/>
                    <a:pt x="15" y="0"/>
                  </a:cubicBezTo>
                  <a:moveTo>
                    <a:pt x="15" y="27"/>
                  </a:moveTo>
                  <a:cubicBezTo>
                    <a:pt x="9" y="27"/>
                    <a:pt x="4" y="21"/>
                    <a:pt x="4" y="15"/>
                  </a:cubicBezTo>
                  <a:cubicBezTo>
                    <a:pt x="4" y="9"/>
                    <a:pt x="9" y="4"/>
                    <a:pt x="15" y="4"/>
                  </a:cubicBezTo>
                  <a:cubicBezTo>
                    <a:pt x="22" y="4"/>
                    <a:pt x="27" y="9"/>
                    <a:pt x="27" y="15"/>
                  </a:cubicBezTo>
                  <a:cubicBezTo>
                    <a:pt x="27" y="21"/>
                    <a:pt x="22" y="27"/>
                    <a:pt x="15" y="27"/>
                  </a:cubicBezTo>
                </a:path>
              </a:pathLst>
            </a:custGeom>
            <a:solidFill>
              <a:srgbClr val="0066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2"/>
            <p:cNvSpPr>
              <a:spLocks noEditPoints="1"/>
            </p:cNvSpPr>
            <p:nvPr userDrawn="1"/>
          </p:nvSpPr>
          <p:spPr bwMode="auto">
            <a:xfrm>
              <a:off x="6611" y="-478"/>
              <a:ext cx="33" cy="41"/>
            </a:xfrm>
            <a:custGeom>
              <a:avLst/>
              <a:gdLst>
                <a:gd name="T0" fmla="*/ 6 w 12"/>
                <a:gd name="T1" fmla="*/ 9 h 15"/>
                <a:gd name="T2" fmla="*/ 3 w 12"/>
                <a:gd name="T3" fmla="*/ 9 h 15"/>
                <a:gd name="T4" fmla="*/ 3 w 12"/>
                <a:gd name="T5" fmla="*/ 15 h 15"/>
                <a:gd name="T6" fmla="*/ 0 w 12"/>
                <a:gd name="T7" fmla="*/ 15 h 15"/>
                <a:gd name="T8" fmla="*/ 0 w 12"/>
                <a:gd name="T9" fmla="*/ 0 h 15"/>
                <a:gd name="T10" fmla="*/ 6 w 12"/>
                <a:gd name="T11" fmla="*/ 0 h 15"/>
                <a:gd name="T12" fmla="*/ 10 w 12"/>
                <a:gd name="T13" fmla="*/ 1 h 15"/>
                <a:gd name="T14" fmla="*/ 12 w 12"/>
                <a:gd name="T15" fmla="*/ 4 h 15"/>
                <a:gd name="T16" fmla="*/ 11 w 12"/>
                <a:gd name="T17" fmla="*/ 7 h 15"/>
                <a:gd name="T18" fmla="*/ 9 w 12"/>
                <a:gd name="T19" fmla="*/ 8 h 15"/>
                <a:gd name="T20" fmla="*/ 12 w 12"/>
                <a:gd name="T21" fmla="*/ 15 h 15"/>
                <a:gd name="T22" fmla="*/ 12 w 12"/>
                <a:gd name="T23" fmla="*/ 15 h 15"/>
                <a:gd name="T24" fmla="*/ 9 w 12"/>
                <a:gd name="T25" fmla="*/ 15 h 15"/>
                <a:gd name="T26" fmla="*/ 6 w 12"/>
                <a:gd name="T27" fmla="*/ 9 h 15"/>
                <a:gd name="T28" fmla="*/ 3 w 12"/>
                <a:gd name="T29" fmla="*/ 7 h 15"/>
                <a:gd name="T30" fmla="*/ 6 w 12"/>
                <a:gd name="T31" fmla="*/ 7 h 15"/>
                <a:gd name="T32" fmla="*/ 8 w 12"/>
                <a:gd name="T33" fmla="*/ 6 h 15"/>
                <a:gd name="T34" fmla="*/ 8 w 12"/>
                <a:gd name="T35" fmla="*/ 4 h 15"/>
                <a:gd name="T36" fmla="*/ 8 w 12"/>
                <a:gd name="T37" fmla="*/ 3 h 15"/>
                <a:gd name="T38" fmla="*/ 6 w 12"/>
                <a:gd name="T39" fmla="*/ 2 h 15"/>
                <a:gd name="T40" fmla="*/ 3 w 12"/>
                <a:gd name="T41" fmla="*/ 2 h 15"/>
                <a:gd name="T42" fmla="*/ 3 w 12"/>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15">
                  <a:moveTo>
                    <a:pt x="6" y="9"/>
                  </a:moveTo>
                  <a:cubicBezTo>
                    <a:pt x="3" y="9"/>
                    <a:pt x="3" y="9"/>
                    <a:pt x="3" y="9"/>
                  </a:cubicBezTo>
                  <a:cubicBezTo>
                    <a:pt x="3" y="15"/>
                    <a:pt x="3" y="15"/>
                    <a:pt x="3" y="15"/>
                  </a:cubicBezTo>
                  <a:cubicBezTo>
                    <a:pt x="0" y="15"/>
                    <a:pt x="0" y="15"/>
                    <a:pt x="0" y="15"/>
                  </a:cubicBezTo>
                  <a:cubicBezTo>
                    <a:pt x="0" y="0"/>
                    <a:pt x="0" y="0"/>
                    <a:pt x="0" y="0"/>
                  </a:cubicBezTo>
                  <a:cubicBezTo>
                    <a:pt x="6" y="0"/>
                    <a:pt x="6" y="0"/>
                    <a:pt x="6" y="0"/>
                  </a:cubicBezTo>
                  <a:cubicBezTo>
                    <a:pt x="8" y="0"/>
                    <a:pt x="9" y="0"/>
                    <a:pt x="10" y="1"/>
                  </a:cubicBezTo>
                  <a:cubicBezTo>
                    <a:pt x="11" y="2"/>
                    <a:pt x="12" y="3"/>
                    <a:pt x="12" y="4"/>
                  </a:cubicBezTo>
                  <a:cubicBezTo>
                    <a:pt x="12" y="5"/>
                    <a:pt x="11" y="6"/>
                    <a:pt x="11" y="7"/>
                  </a:cubicBezTo>
                  <a:cubicBezTo>
                    <a:pt x="10" y="7"/>
                    <a:pt x="10" y="8"/>
                    <a:pt x="9" y="8"/>
                  </a:cubicBezTo>
                  <a:cubicBezTo>
                    <a:pt x="12" y="15"/>
                    <a:pt x="12" y="15"/>
                    <a:pt x="12" y="15"/>
                  </a:cubicBezTo>
                  <a:cubicBezTo>
                    <a:pt x="12" y="15"/>
                    <a:pt x="12" y="15"/>
                    <a:pt x="12" y="15"/>
                  </a:cubicBezTo>
                  <a:cubicBezTo>
                    <a:pt x="9" y="15"/>
                    <a:pt x="9" y="15"/>
                    <a:pt x="9" y="15"/>
                  </a:cubicBezTo>
                  <a:lnTo>
                    <a:pt x="6" y="9"/>
                  </a:lnTo>
                  <a:close/>
                  <a:moveTo>
                    <a:pt x="3" y="7"/>
                  </a:moveTo>
                  <a:cubicBezTo>
                    <a:pt x="6" y="7"/>
                    <a:pt x="6" y="7"/>
                    <a:pt x="6" y="7"/>
                  </a:cubicBezTo>
                  <a:cubicBezTo>
                    <a:pt x="7" y="7"/>
                    <a:pt x="7" y="6"/>
                    <a:pt x="8" y="6"/>
                  </a:cubicBezTo>
                  <a:cubicBezTo>
                    <a:pt x="8" y="6"/>
                    <a:pt x="8" y="5"/>
                    <a:pt x="8" y="4"/>
                  </a:cubicBezTo>
                  <a:cubicBezTo>
                    <a:pt x="8" y="4"/>
                    <a:pt x="8" y="3"/>
                    <a:pt x="8" y="3"/>
                  </a:cubicBezTo>
                  <a:cubicBezTo>
                    <a:pt x="7" y="2"/>
                    <a:pt x="7" y="2"/>
                    <a:pt x="6" y="2"/>
                  </a:cubicBezTo>
                  <a:cubicBezTo>
                    <a:pt x="3" y="2"/>
                    <a:pt x="3" y="2"/>
                    <a:pt x="3" y="2"/>
                  </a:cubicBezTo>
                  <a:lnTo>
                    <a:pt x="3" y="7"/>
                  </a:lnTo>
                  <a:close/>
                </a:path>
              </a:pathLst>
            </a:custGeom>
            <a:solidFill>
              <a:srgbClr val="0066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13"/>
            <p:cNvSpPr>
              <a:spLocks noChangeArrowheads="1"/>
            </p:cNvSpPr>
            <p:nvPr userDrawn="1"/>
          </p:nvSpPr>
          <p:spPr bwMode="auto">
            <a:xfrm>
              <a:off x="6777" y="-735"/>
              <a:ext cx="28" cy="191"/>
            </a:xfrm>
            <a:prstGeom prst="rect">
              <a:avLst/>
            </a:prstGeom>
            <a:solidFill>
              <a:srgbClr val="0066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4"/>
            <p:cNvSpPr>
              <a:spLocks/>
            </p:cNvSpPr>
            <p:nvPr userDrawn="1"/>
          </p:nvSpPr>
          <p:spPr bwMode="auto">
            <a:xfrm>
              <a:off x="6824" y="-738"/>
              <a:ext cx="111" cy="197"/>
            </a:xfrm>
            <a:custGeom>
              <a:avLst/>
              <a:gdLst>
                <a:gd name="T0" fmla="*/ 34 w 40"/>
                <a:gd name="T1" fmla="*/ 65 h 71"/>
                <a:gd name="T2" fmla="*/ 17 w 40"/>
                <a:gd name="T3" fmla="*/ 71 h 71"/>
                <a:gd name="T4" fmla="*/ 0 w 40"/>
                <a:gd name="T5" fmla="*/ 67 h 71"/>
                <a:gd name="T6" fmla="*/ 3 w 40"/>
                <a:gd name="T7" fmla="*/ 58 h 71"/>
                <a:gd name="T8" fmla="*/ 17 w 40"/>
                <a:gd name="T9" fmla="*/ 61 h 71"/>
                <a:gd name="T10" fmla="*/ 26 w 40"/>
                <a:gd name="T11" fmla="*/ 59 h 71"/>
                <a:gd name="T12" fmla="*/ 29 w 40"/>
                <a:gd name="T13" fmla="*/ 51 h 71"/>
                <a:gd name="T14" fmla="*/ 18 w 40"/>
                <a:gd name="T15" fmla="*/ 40 h 71"/>
                <a:gd name="T16" fmla="*/ 6 w 40"/>
                <a:gd name="T17" fmla="*/ 32 h 71"/>
                <a:gd name="T18" fmla="*/ 0 w 40"/>
                <a:gd name="T19" fmla="*/ 19 h 71"/>
                <a:gd name="T20" fmla="*/ 6 w 40"/>
                <a:gd name="T21" fmla="*/ 5 h 71"/>
                <a:gd name="T22" fmla="*/ 22 w 40"/>
                <a:gd name="T23" fmla="*/ 0 h 71"/>
                <a:gd name="T24" fmla="*/ 38 w 40"/>
                <a:gd name="T25" fmla="*/ 3 h 71"/>
                <a:gd name="T26" fmla="*/ 34 w 40"/>
                <a:gd name="T27" fmla="*/ 12 h 71"/>
                <a:gd name="T28" fmla="*/ 23 w 40"/>
                <a:gd name="T29" fmla="*/ 9 h 71"/>
                <a:gd name="T30" fmla="*/ 14 w 40"/>
                <a:gd name="T31" fmla="*/ 12 h 71"/>
                <a:gd name="T32" fmla="*/ 11 w 40"/>
                <a:gd name="T33" fmla="*/ 19 h 71"/>
                <a:gd name="T34" fmla="*/ 23 w 40"/>
                <a:gd name="T35" fmla="*/ 30 h 71"/>
                <a:gd name="T36" fmla="*/ 35 w 40"/>
                <a:gd name="T37" fmla="*/ 37 h 71"/>
                <a:gd name="T38" fmla="*/ 40 w 40"/>
                <a:gd name="T39" fmla="*/ 51 h 71"/>
                <a:gd name="T40" fmla="*/ 34 w 40"/>
                <a:gd name="T4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71">
                  <a:moveTo>
                    <a:pt x="34" y="65"/>
                  </a:moveTo>
                  <a:cubicBezTo>
                    <a:pt x="30" y="69"/>
                    <a:pt x="24" y="71"/>
                    <a:pt x="17" y="71"/>
                  </a:cubicBezTo>
                  <a:cubicBezTo>
                    <a:pt x="10" y="71"/>
                    <a:pt x="4" y="70"/>
                    <a:pt x="0" y="67"/>
                  </a:cubicBezTo>
                  <a:cubicBezTo>
                    <a:pt x="3" y="58"/>
                    <a:pt x="3" y="58"/>
                    <a:pt x="3" y="58"/>
                  </a:cubicBezTo>
                  <a:cubicBezTo>
                    <a:pt x="7" y="60"/>
                    <a:pt x="12" y="61"/>
                    <a:pt x="17" y="61"/>
                  </a:cubicBezTo>
                  <a:cubicBezTo>
                    <a:pt x="20" y="61"/>
                    <a:pt x="23" y="60"/>
                    <a:pt x="26" y="59"/>
                  </a:cubicBezTo>
                  <a:cubicBezTo>
                    <a:pt x="28" y="57"/>
                    <a:pt x="29" y="54"/>
                    <a:pt x="29" y="51"/>
                  </a:cubicBezTo>
                  <a:cubicBezTo>
                    <a:pt x="29" y="47"/>
                    <a:pt x="26" y="43"/>
                    <a:pt x="18" y="40"/>
                  </a:cubicBezTo>
                  <a:cubicBezTo>
                    <a:pt x="13" y="37"/>
                    <a:pt x="9" y="35"/>
                    <a:pt x="6" y="32"/>
                  </a:cubicBezTo>
                  <a:cubicBezTo>
                    <a:pt x="2" y="29"/>
                    <a:pt x="0" y="24"/>
                    <a:pt x="0" y="19"/>
                  </a:cubicBezTo>
                  <a:cubicBezTo>
                    <a:pt x="0" y="13"/>
                    <a:pt x="2" y="9"/>
                    <a:pt x="6" y="5"/>
                  </a:cubicBezTo>
                  <a:cubicBezTo>
                    <a:pt x="10" y="1"/>
                    <a:pt x="16" y="0"/>
                    <a:pt x="22" y="0"/>
                  </a:cubicBezTo>
                  <a:cubicBezTo>
                    <a:pt x="29" y="0"/>
                    <a:pt x="34" y="1"/>
                    <a:pt x="38" y="3"/>
                  </a:cubicBezTo>
                  <a:cubicBezTo>
                    <a:pt x="34" y="12"/>
                    <a:pt x="34" y="12"/>
                    <a:pt x="34" y="12"/>
                  </a:cubicBezTo>
                  <a:cubicBezTo>
                    <a:pt x="31" y="10"/>
                    <a:pt x="27" y="9"/>
                    <a:pt x="23" y="9"/>
                  </a:cubicBezTo>
                  <a:cubicBezTo>
                    <a:pt x="19" y="9"/>
                    <a:pt x="17" y="10"/>
                    <a:pt x="14" y="12"/>
                  </a:cubicBezTo>
                  <a:cubicBezTo>
                    <a:pt x="12" y="13"/>
                    <a:pt x="11" y="16"/>
                    <a:pt x="11" y="19"/>
                  </a:cubicBezTo>
                  <a:cubicBezTo>
                    <a:pt x="11" y="23"/>
                    <a:pt x="15" y="27"/>
                    <a:pt x="23" y="30"/>
                  </a:cubicBezTo>
                  <a:cubicBezTo>
                    <a:pt x="28" y="33"/>
                    <a:pt x="32" y="35"/>
                    <a:pt x="35" y="37"/>
                  </a:cubicBezTo>
                  <a:cubicBezTo>
                    <a:pt x="38" y="41"/>
                    <a:pt x="40" y="45"/>
                    <a:pt x="40" y="51"/>
                  </a:cubicBezTo>
                  <a:cubicBezTo>
                    <a:pt x="40" y="57"/>
                    <a:pt x="38" y="62"/>
                    <a:pt x="34" y="65"/>
                  </a:cubicBezTo>
                  <a:close/>
                </a:path>
              </a:pathLst>
            </a:custGeom>
            <a:solidFill>
              <a:srgbClr val="0066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64783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34861" y="6610080"/>
            <a:ext cx="2743200" cy="239003"/>
          </a:xfrm>
          <a:prstGeom prst="rect">
            <a:avLst/>
          </a:prstGeom>
        </p:spPr>
        <p:txBody>
          <a:bodyPr/>
          <a:lstStyle/>
          <a:p>
            <a:fld id="{E6AEF9DC-F0F1-4568-8064-5F98B519348D}" type="datetimeFigureOut">
              <a:rPr lang="en-US" smtClean="0"/>
              <a:t>6/3/2024</a:t>
            </a:fld>
            <a:endParaRPr lang="en-US"/>
          </a:p>
        </p:txBody>
      </p:sp>
      <p:sp>
        <p:nvSpPr>
          <p:cNvPr id="3" name="Footer Placeholder 2"/>
          <p:cNvSpPr>
            <a:spLocks noGrp="1"/>
          </p:cNvSpPr>
          <p:nvPr>
            <p:ph type="ftr" sz="quarter" idx="11"/>
          </p:nvPr>
        </p:nvSpPr>
        <p:spPr>
          <a:xfrm>
            <a:off x="4038600" y="6610080"/>
            <a:ext cx="4114800" cy="239003"/>
          </a:xfrm>
          <a:prstGeom prst="rect">
            <a:avLst/>
          </a:prstGeom>
        </p:spPr>
        <p:txBody>
          <a:bodyPr/>
          <a:lstStyle/>
          <a:p>
            <a:endParaRPr lang="en-US"/>
          </a:p>
        </p:txBody>
      </p:sp>
      <p:sp>
        <p:nvSpPr>
          <p:cNvPr id="4" name="Slide Number Placeholder 3"/>
          <p:cNvSpPr>
            <a:spLocks noGrp="1"/>
          </p:cNvSpPr>
          <p:nvPr>
            <p:ph type="sldNum" sz="quarter" idx="12"/>
          </p:nvPr>
        </p:nvSpPr>
        <p:spPr>
          <a:xfrm>
            <a:off x="9197830" y="6610080"/>
            <a:ext cx="2743200" cy="239003"/>
          </a:xfrm>
          <a:prstGeom prst="rect">
            <a:avLst/>
          </a:prstGeom>
        </p:spPr>
        <p:txBody>
          <a:bodyPr/>
          <a:lstStyle/>
          <a:p>
            <a:fld id="{B3CA9172-2E90-439A-AFBD-64C67CA03A56}" type="slidenum">
              <a:rPr lang="en-US" smtClean="0"/>
              <a:t>‹#›</a:t>
            </a:fld>
            <a:endParaRPr lang="en-US"/>
          </a:p>
        </p:txBody>
      </p:sp>
    </p:spTree>
    <p:extLst>
      <p:ext uri="{BB962C8B-B14F-4D97-AF65-F5344CB8AC3E}">
        <p14:creationId xmlns:p14="http://schemas.microsoft.com/office/powerpoint/2010/main" val="2049591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hank you pag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09600" y="6356350"/>
            <a:ext cx="3857624" cy="365125"/>
          </a:xfrm>
          <a:prstGeom prst="rect">
            <a:avLst/>
          </a:prstGeom>
        </p:spPr>
        <p:txBody>
          <a:bodyPr/>
          <a:lstStyle>
            <a:lvl1pPr algn="l">
              <a:defRPr/>
            </a:lvl1pPr>
          </a:lstStyle>
          <a:p>
            <a:r>
              <a:rPr lang="en-US"/>
              <a:t>Copyright FIS</a:t>
            </a:r>
          </a:p>
        </p:txBody>
      </p:sp>
      <p:grpSp>
        <p:nvGrpSpPr>
          <p:cNvPr id="3" name="Group 2"/>
          <p:cNvGrpSpPr/>
          <p:nvPr userDrawn="1"/>
        </p:nvGrpSpPr>
        <p:grpSpPr>
          <a:xfrm>
            <a:off x="-2444536" y="-2468589"/>
            <a:ext cx="5677860" cy="6421610"/>
            <a:chOff x="-3337028" y="2211852"/>
            <a:chExt cx="9018670" cy="10200036"/>
          </a:xfrm>
        </p:grpSpPr>
        <p:sp>
          <p:nvSpPr>
            <p:cNvPr id="20" name="Freeform 5"/>
            <p:cNvSpPr>
              <a:spLocks/>
            </p:cNvSpPr>
            <p:nvPr userDrawn="1"/>
          </p:nvSpPr>
          <p:spPr bwMode="auto">
            <a:xfrm>
              <a:off x="-1116108" y="4733976"/>
              <a:ext cx="4558643" cy="5155787"/>
            </a:xfrm>
            <a:custGeom>
              <a:avLst/>
              <a:gdLst>
                <a:gd name="T0" fmla="*/ 1407 w 2631"/>
                <a:gd name="T1" fmla="*/ 0 h 3005"/>
                <a:gd name="T2" fmla="*/ 549 w 2631"/>
                <a:gd name="T3" fmla="*/ 644 h 3005"/>
                <a:gd name="T4" fmla="*/ 541 w 2631"/>
                <a:gd name="T5" fmla="*/ 669 h 3005"/>
                <a:gd name="T6" fmla="*/ 521 w 2631"/>
                <a:gd name="T7" fmla="*/ 750 h 3005"/>
                <a:gd name="T8" fmla="*/ 0 w 2631"/>
                <a:gd name="T9" fmla="*/ 3005 h 3005"/>
                <a:gd name="T10" fmla="*/ 1254 w 2631"/>
                <a:gd name="T11" fmla="*/ 3005 h 3005"/>
                <a:gd name="T12" fmla="*/ 2075 w 2631"/>
                <a:gd name="T13" fmla="*/ 2409 h 3005"/>
                <a:gd name="T14" fmla="*/ 2124 w 2631"/>
                <a:gd name="T15" fmla="*/ 2194 h 3005"/>
                <a:gd name="T16" fmla="*/ 2631 w 2631"/>
                <a:gd name="T17" fmla="*/ 0 h 3005"/>
                <a:gd name="T18" fmla="*/ 1407 w 2631"/>
                <a:gd name="T19" fmla="*/ 0 h 3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1" h="3005">
                  <a:moveTo>
                    <a:pt x="1407" y="0"/>
                  </a:moveTo>
                  <a:cubicBezTo>
                    <a:pt x="1010" y="0"/>
                    <a:pt x="671" y="270"/>
                    <a:pt x="549" y="644"/>
                  </a:cubicBezTo>
                  <a:cubicBezTo>
                    <a:pt x="546" y="652"/>
                    <a:pt x="544" y="661"/>
                    <a:pt x="541" y="669"/>
                  </a:cubicBezTo>
                  <a:cubicBezTo>
                    <a:pt x="521" y="750"/>
                    <a:pt x="521" y="750"/>
                    <a:pt x="521" y="750"/>
                  </a:cubicBezTo>
                  <a:cubicBezTo>
                    <a:pt x="0" y="3005"/>
                    <a:pt x="0" y="3005"/>
                    <a:pt x="0" y="3005"/>
                  </a:cubicBezTo>
                  <a:cubicBezTo>
                    <a:pt x="1254" y="3005"/>
                    <a:pt x="1254" y="3005"/>
                    <a:pt x="1254" y="3005"/>
                  </a:cubicBezTo>
                  <a:cubicBezTo>
                    <a:pt x="1628" y="3005"/>
                    <a:pt x="1950" y="2757"/>
                    <a:pt x="2075" y="2409"/>
                  </a:cubicBezTo>
                  <a:cubicBezTo>
                    <a:pt x="2124" y="2194"/>
                    <a:pt x="2124" y="2194"/>
                    <a:pt x="2124" y="2194"/>
                  </a:cubicBezTo>
                  <a:cubicBezTo>
                    <a:pt x="2631" y="0"/>
                    <a:pt x="2631" y="0"/>
                    <a:pt x="2631" y="0"/>
                  </a:cubicBezTo>
                  <a:lnTo>
                    <a:pt x="1407" y="0"/>
                  </a:lnTo>
                  <a:close/>
                </a:path>
              </a:pathLst>
            </a:custGeom>
            <a:noFill/>
            <a:ln>
              <a:gradFill flip="none" rotWithShape="1">
                <a:gsLst>
                  <a:gs pos="20000">
                    <a:schemeClr val="tx2">
                      <a:lumMod val="75000"/>
                      <a:lumOff val="25000"/>
                      <a:alpha val="0"/>
                    </a:schemeClr>
                  </a:gs>
                  <a:gs pos="100000">
                    <a:schemeClr val="tx1">
                      <a:lumMod val="75000"/>
                      <a:lumOff val="25000"/>
                    </a:schemeClr>
                  </a:gs>
                </a:gsLst>
                <a:lin ang="13500000" scaled="1"/>
                <a:tileRect/>
              </a:gradFill>
            </a:ln>
          </p:spPr>
          <p:txBody>
            <a:bodyPr vert="horz" wrap="square" lIns="91440" tIns="45720" rIns="91440" bIns="45720" numCol="1" anchor="t" anchorCtr="0" compatLnSpc="1">
              <a:prstTxWarp prst="textNoShape">
                <a:avLst/>
              </a:prstTxWarp>
            </a:bodyPr>
            <a:lstStyle/>
            <a:p>
              <a:endParaRPr lang="en-US"/>
            </a:p>
          </p:txBody>
        </p:sp>
        <p:sp>
          <p:nvSpPr>
            <p:cNvPr id="21" name="Freeform 5"/>
            <p:cNvSpPr>
              <a:spLocks/>
            </p:cNvSpPr>
            <p:nvPr userDrawn="1"/>
          </p:nvSpPr>
          <p:spPr bwMode="auto">
            <a:xfrm>
              <a:off x="-598848" y="5249615"/>
              <a:ext cx="3506470" cy="3965788"/>
            </a:xfrm>
            <a:custGeom>
              <a:avLst/>
              <a:gdLst>
                <a:gd name="T0" fmla="*/ 1407 w 2631"/>
                <a:gd name="T1" fmla="*/ 0 h 3005"/>
                <a:gd name="T2" fmla="*/ 549 w 2631"/>
                <a:gd name="T3" fmla="*/ 644 h 3005"/>
                <a:gd name="T4" fmla="*/ 541 w 2631"/>
                <a:gd name="T5" fmla="*/ 669 h 3005"/>
                <a:gd name="T6" fmla="*/ 521 w 2631"/>
                <a:gd name="T7" fmla="*/ 750 h 3005"/>
                <a:gd name="T8" fmla="*/ 0 w 2631"/>
                <a:gd name="T9" fmla="*/ 3005 h 3005"/>
                <a:gd name="T10" fmla="*/ 1254 w 2631"/>
                <a:gd name="T11" fmla="*/ 3005 h 3005"/>
                <a:gd name="T12" fmla="*/ 2075 w 2631"/>
                <a:gd name="T13" fmla="*/ 2409 h 3005"/>
                <a:gd name="T14" fmla="*/ 2124 w 2631"/>
                <a:gd name="T15" fmla="*/ 2194 h 3005"/>
                <a:gd name="T16" fmla="*/ 2631 w 2631"/>
                <a:gd name="T17" fmla="*/ 0 h 3005"/>
                <a:gd name="T18" fmla="*/ 1407 w 2631"/>
                <a:gd name="T19" fmla="*/ 0 h 3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1" h="3005">
                  <a:moveTo>
                    <a:pt x="1407" y="0"/>
                  </a:moveTo>
                  <a:cubicBezTo>
                    <a:pt x="1010" y="0"/>
                    <a:pt x="671" y="270"/>
                    <a:pt x="549" y="644"/>
                  </a:cubicBezTo>
                  <a:cubicBezTo>
                    <a:pt x="546" y="652"/>
                    <a:pt x="544" y="661"/>
                    <a:pt x="541" y="669"/>
                  </a:cubicBezTo>
                  <a:cubicBezTo>
                    <a:pt x="521" y="750"/>
                    <a:pt x="521" y="750"/>
                    <a:pt x="521" y="750"/>
                  </a:cubicBezTo>
                  <a:cubicBezTo>
                    <a:pt x="0" y="3005"/>
                    <a:pt x="0" y="3005"/>
                    <a:pt x="0" y="3005"/>
                  </a:cubicBezTo>
                  <a:cubicBezTo>
                    <a:pt x="1254" y="3005"/>
                    <a:pt x="1254" y="3005"/>
                    <a:pt x="1254" y="3005"/>
                  </a:cubicBezTo>
                  <a:cubicBezTo>
                    <a:pt x="1628" y="3005"/>
                    <a:pt x="1950" y="2757"/>
                    <a:pt x="2075" y="2409"/>
                  </a:cubicBezTo>
                  <a:cubicBezTo>
                    <a:pt x="2124" y="2194"/>
                    <a:pt x="2124" y="2194"/>
                    <a:pt x="2124" y="2194"/>
                  </a:cubicBezTo>
                  <a:cubicBezTo>
                    <a:pt x="2631" y="0"/>
                    <a:pt x="2631" y="0"/>
                    <a:pt x="2631" y="0"/>
                  </a:cubicBezTo>
                  <a:lnTo>
                    <a:pt x="1407" y="0"/>
                  </a:lnTo>
                  <a:close/>
                </a:path>
              </a:pathLst>
            </a:custGeom>
            <a:noFill/>
            <a:ln>
              <a:gradFill flip="none" rotWithShape="1">
                <a:gsLst>
                  <a:gs pos="20000">
                    <a:schemeClr val="tx2">
                      <a:lumMod val="75000"/>
                      <a:lumOff val="25000"/>
                      <a:alpha val="0"/>
                    </a:schemeClr>
                  </a:gs>
                  <a:gs pos="100000">
                    <a:schemeClr val="tx1">
                      <a:lumMod val="75000"/>
                      <a:lumOff val="25000"/>
                    </a:schemeClr>
                  </a:gs>
                </a:gsLst>
                <a:lin ang="13500000" scaled="1"/>
                <a:tileRect/>
              </a:gradFill>
            </a:ln>
          </p:spPr>
          <p:txBody>
            <a:bodyPr vert="horz" wrap="square" lIns="91440" tIns="45720" rIns="91440" bIns="45720" numCol="1" anchor="t" anchorCtr="0" compatLnSpc="1">
              <a:prstTxWarp prst="textNoShape">
                <a:avLst/>
              </a:prstTxWarp>
            </a:bodyPr>
            <a:lstStyle/>
            <a:p>
              <a:endParaRPr lang="en-US"/>
            </a:p>
          </p:txBody>
        </p:sp>
        <p:sp>
          <p:nvSpPr>
            <p:cNvPr id="22" name="Freeform 5"/>
            <p:cNvSpPr>
              <a:spLocks/>
            </p:cNvSpPr>
            <p:nvPr userDrawn="1"/>
          </p:nvSpPr>
          <p:spPr bwMode="auto">
            <a:xfrm>
              <a:off x="-2018785" y="3713057"/>
              <a:ext cx="6363998" cy="7197626"/>
            </a:xfrm>
            <a:custGeom>
              <a:avLst/>
              <a:gdLst>
                <a:gd name="T0" fmla="*/ 1407 w 2631"/>
                <a:gd name="T1" fmla="*/ 0 h 3005"/>
                <a:gd name="T2" fmla="*/ 549 w 2631"/>
                <a:gd name="T3" fmla="*/ 644 h 3005"/>
                <a:gd name="T4" fmla="*/ 541 w 2631"/>
                <a:gd name="T5" fmla="*/ 669 h 3005"/>
                <a:gd name="T6" fmla="*/ 521 w 2631"/>
                <a:gd name="T7" fmla="*/ 750 h 3005"/>
                <a:gd name="T8" fmla="*/ 0 w 2631"/>
                <a:gd name="T9" fmla="*/ 3005 h 3005"/>
                <a:gd name="T10" fmla="*/ 1254 w 2631"/>
                <a:gd name="T11" fmla="*/ 3005 h 3005"/>
                <a:gd name="T12" fmla="*/ 2075 w 2631"/>
                <a:gd name="T13" fmla="*/ 2409 h 3005"/>
                <a:gd name="T14" fmla="*/ 2124 w 2631"/>
                <a:gd name="T15" fmla="*/ 2194 h 3005"/>
                <a:gd name="T16" fmla="*/ 2631 w 2631"/>
                <a:gd name="T17" fmla="*/ 0 h 3005"/>
                <a:gd name="T18" fmla="*/ 1407 w 2631"/>
                <a:gd name="T19" fmla="*/ 0 h 3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1" h="3005">
                  <a:moveTo>
                    <a:pt x="1407" y="0"/>
                  </a:moveTo>
                  <a:cubicBezTo>
                    <a:pt x="1010" y="0"/>
                    <a:pt x="671" y="270"/>
                    <a:pt x="549" y="644"/>
                  </a:cubicBezTo>
                  <a:cubicBezTo>
                    <a:pt x="546" y="652"/>
                    <a:pt x="544" y="661"/>
                    <a:pt x="541" y="669"/>
                  </a:cubicBezTo>
                  <a:cubicBezTo>
                    <a:pt x="521" y="750"/>
                    <a:pt x="521" y="750"/>
                    <a:pt x="521" y="750"/>
                  </a:cubicBezTo>
                  <a:cubicBezTo>
                    <a:pt x="0" y="3005"/>
                    <a:pt x="0" y="3005"/>
                    <a:pt x="0" y="3005"/>
                  </a:cubicBezTo>
                  <a:cubicBezTo>
                    <a:pt x="1254" y="3005"/>
                    <a:pt x="1254" y="3005"/>
                    <a:pt x="1254" y="3005"/>
                  </a:cubicBezTo>
                  <a:cubicBezTo>
                    <a:pt x="1628" y="3005"/>
                    <a:pt x="1950" y="2757"/>
                    <a:pt x="2075" y="2409"/>
                  </a:cubicBezTo>
                  <a:cubicBezTo>
                    <a:pt x="2124" y="2194"/>
                    <a:pt x="2124" y="2194"/>
                    <a:pt x="2124" y="2194"/>
                  </a:cubicBezTo>
                  <a:cubicBezTo>
                    <a:pt x="2631" y="0"/>
                    <a:pt x="2631" y="0"/>
                    <a:pt x="2631" y="0"/>
                  </a:cubicBezTo>
                  <a:lnTo>
                    <a:pt x="1407" y="0"/>
                  </a:lnTo>
                  <a:close/>
                </a:path>
              </a:pathLst>
            </a:custGeom>
            <a:noFill/>
            <a:ln>
              <a:gradFill flip="none" rotWithShape="1">
                <a:gsLst>
                  <a:gs pos="20000">
                    <a:schemeClr val="tx2">
                      <a:lumMod val="75000"/>
                      <a:lumOff val="25000"/>
                      <a:alpha val="0"/>
                    </a:schemeClr>
                  </a:gs>
                  <a:gs pos="100000">
                    <a:schemeClr val="tx1">
                      <a:lumMod val="75000"/>
                      <a:lumOff val="25000"/>
                    </a:schemeClr>
                  </a:gs>
                </a:gsLst>
                <a:lin ang="13500000" scaled="1"/>
                <a:tileRect/>
              </a:gradFill>
            </a:ln>
          </p:spPr>
          <p:txBody>
            <a:bodyPr vert="horz" wrap="square" lIns="91440" tIns="45720" rIns="91440" bIns="45720" numCol="1" anchor="t" anchorCtr="0" compatLnSpc="1">
              <a:prstTxWarp prst="textNoShape">
                <a:avLst/>
              </a:prstTxWarp>
            </a:bodyPr>
            <a:lstStyle/>
            <a:p>
              <a:endParaRPr lang="en-US"/>
            </a:p>
          </p:txBody>
        </p:sp>
        <p:sp>
          <p:nvSpPr>
            <p:cNvPr id="23" name="Freeform 5"/>
            <p:cNvSpPr>
              <a:spLocks/>
            </p:cNvSpPr>
            <p:nvPr userDrawn="1"/>
          </p:nvSpPr>
          <p:spPr bwMode="auto">
            <a:xfrm>
              <a:off x="-3337028" y="2211852"/>
              <a:ext cx="9018670" cy="10200036"/>
            </a:xfrm>
            <a:custGeom>
              <a:avLst/>
              <a:gdLst>
                <a:gd name="T0" fmla="*/ 1407 w 2631"/>
                <a:gd name="T1" fmla="*/ 0 h 3005"/>
                <a:gd name="T2" fmla="*/ 549 w 2631"/>
                <a:gd name="T3" fmla="*/ 644 h 3005"/>
                <a:gd name="T4" fmla="*/ 541 w 2631"/>
                <a:gd name="T5" fmla="*/ 669 h 3005"/>
                <a:gd name="T6" fmla="*/ 521 w 2631"/>
                <a:gd name="T7" fmla="*/ 750 h 3005"/>
                <a:gd name="T8" fmla="*/ 0 w 2631"/>
                <a:gd name="T9" fmla="*/ 3005 h 3005"/>
                <a:gd name="T10" fmla="*/ 1254 w 2631"/>
                <a:gd name="T11" fmla="*/ 3005 h 3005"/>
                <a:gd name="T12" fmla="*/ 2075 w 2631"/>
                <a:gd name="T13" fmla="*/ 2409 h 3005"/>
                <a:gd name="T14" fmla="*/ 2124 w 2631"/>
                <a:gd name="T15" fmla="*/ 2194 h 3005"/>
                <a:gd name="T16" fmla="*/ 2631 w 2631"/>
                <a:gd name="T17" fmla="*/ 0 h 3005"/>
                <a:gd name="T18" fmla="*/ 1407 w 2631"/>
                <a:gd name="T19" fmla="*/ 0 h 3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1" h="3005">
                  <a:moveTo>
                    <a:pt x="1407" y="0"/>
                  </a:moveTo>
                  <a:cubicBezTo>
                    <a:pt x="1010" y="0"/>
                    <a:pt x="671" y="270"/>
                    <a:pt x="549" y="644"/>
                  </a:cubicBezTo>
                  <a:cubicBezTo>
                    <a:pt x="546" y="652"/>
                    <a:pt x="544" y="661"/>
                    <a:pt x="541" y="669"/>
                  </a:cubicBezTo>
                  <a:cubicBezTo>
                    <a:pt x="521" y="750"/>
                    <a:pt x="521" y="750"/>
                    <a:pt x="521" y="750"/>
                  </a:cubicBezTo>
                  <a:cubicBezTo>
                    <a:pt x="0" y="3005"/>
                    <a:pt x="0" y="3005"/>
                    <a:pt x="0" y="3005"/>
                  </a:cubicBezTo>
                  <a:cubicBezTo>
                    <a:pt x="1254" y="3005"/>
                    <a:pt x="1254" y="3005"/>
                    <a:pt x="1254" y="3005"/>
                  </a:cubicBezTo>
                  <a:cubicBezTo>
                    <a:pt x="1628" y="3005"/>
                    <a:pt x="1950" y="2757"/>
                    <a:pt x="2075" y="2409"/>
                  </a:cubicBezTo>
                  <a:cubicBezTo>
                    <a:pt x="2124" y="2194"/>
                    <a:pt x="2124" y="2194"/>
                    <a:pt x="2124" y="2194"/>
                  </a:cubicBezTo>
                  <a:cubicBezTo>
                    <a:pt x="2631" y="0"/>
                    <a:pt x="2631" y="0"/>
                    <a:pt x="2631" y="0"/>
                  </a:cubicBezTo>
                  <a:lnTo>
                    <a:pt x="1407" y="0"/>
                  </a:lnTo>
                  <a:close/>
                </a:path>
              </a:pathLst>
            </a:custGeom>
            <a:noFill/>
            <a:ln>
              <a:gradFill flip="none" rotWithShape="1">
                <a:gsLst>
                  <a:gs pos="20000">
                    <a:schemeClr val="tx2">
                      <a:lumMod val="75000"/>
                      <a:lumOff val="25000"/>
                      <a:alpha val="0"/>
                    </a:schemeClr>
                  </a:gs>
                  <a:gs pos="100000">
                    <a:schemeClr val="tx1">
                      <a:lumMod val="75000"/>
                      <a:lumOff val="25000"/>
                    </a:schemeClr>
                  </a:gs>
                </a:gsLst>
                <a:lin ang="13500000" scaled="1"/>
                <a:tileRect/>
              </a:gradFill>
            </a:ln>
          </p:spPr>
          <p:txBody>
            <a:bodyPr vert="horz" wrap="square" lIns="91440" tIns="45720" rIns="91440" bIns="45720" numCol="1" anchor="t" anchorCtr="0" compatLnSpc="1">
              <a:prstTxWarp prst="textNoShape">
                <a:avLst/>
              </a:prstTxWarp>
            </a:bodyPr>
            <a:lstStyle/>
            <a:p>
              <a:endParaRPr lang="en-US"/>
            </a:p>
          </p:txBody>
        </p:sp>
      </p:grpSp>
      <p:sp>
        <p:nvSpPr>
          <p:cNvPr id="14" name="Text Placeholder 16"/>
          <p:cNvSpPr>
            <a:spLocks noGrp="1"/>
          </p:cNvSpPr>
          <p:nvPr>
            <p:ph type="body" sz="quarter" idx="17" hasCustomPrompt="1"/>
          </p:nvPr>
        </p:nvSpPr>
        <p:spPr>
          <a:xfrm>
            <a:off x="609600" y="2591743"/>
            <a:ext cx="6916615" cy="2081854"/>
          </a:xfrm>
          <a:prstGeom prst="rect">
            <a:avLst/>
          </a:prstGeom>
        </p:spPr>
        <p:txBody>
          <a:bodyPr>
            <a:normAutofit/>
          </a:bodyPr>
          <a:lstStyle>
            <a:lvl1pPr marL="0" indent="0">
              <a:buNone/>
              <a:defRPr sz="6000">
                <a:gradFill>
                  <a:gsLst>
                    <a:gs pos="0">
                      <a:srgbClr val="0852A4"/>
                    </a:gs>
                    <a:gs pos="100000">
                      <a:schemeClr val="tx2">
                        <a:lumMod val="50000"/>
                        <a:lumOff val="50000"/>
                      </a:schemeClr>
                    </a:gs>
                  </a:gsLst>
                  <a:lin ang="3000000" scaled="0"/>
                </a:gradFill>
                <a:latin typeface="+mj-lt"/>
                <a:cs typeface="SVN-Gotham Bold" pitchFamily="2" charset="0"/>
              </a:defRPr>
            </a:lvl1pPr>
            <a:lvl2pPr marL="800100" indent="-342900">
              <a:buClr>
                <a:schemeClr val="accent5"/>
              </a:buClr>
              <a:buFont typeface="Arial" panose="020B0604020202020204" pitchFamily="34" charset="0"/>
              <a:buChar char="•"/>
              <a:defRPr>
                <a:solidFill>
                  <a:schemeClr val="tx1"/>
                </a:solidFill>
                <a:latin typeface="SVN-Gotham" panose="02000604030000020004" pitchFamily="50" charset="0"/>
                <a:cs typeface="SVN-Gotham Bold" pitchFamily="2" charset="0"/>
              </a:defRPr>
            </a:lvl2pPr>
            <a:lvl3pPr marL="1257300" indent="-342900">
              <a:buClr>
                <a:schemeClr val="accent5"/>
              </a:buClr>
              <a:buFont typeface="Arial" panose="020B0604020202020204" pitchFamily="34" charset="0"/>
              <a:buChar char="•"/>
              <a:defRPr>
                <a:solidFill>
                  <a:schemeClr val="tx1"/>
                </a:solidFill>
                <a:latin typeface="SVN-Gotham" panose="02000604030000020004" pitchFamily="50" charset="0"/>
                <a:cs typeface="SVN-Gotham Bold" pitchFamily="2" charset="0"/>
              </a:defRPr>
            </a:lvl3pPr>
            <a:lvl4pPr marL="1657350" indent="-285750">
              <a:buClr>
                <a:schemeClr val="accent5"/>
              </a:buClr>
              <a:buFont typeface="Arial" panose="020B0604020202020204" pitchFamily="34" charset="0"/>
              <a:buChar char="•"/>
              <a:defRPr>
                <a:solidFill>
                  <a:schemeClr val="tx1"/>
                </a:solidFill>
                <a:latin typeface="SVN-Gotham" panose="02000604030000020004" pitchFamily="50" charset="0"/>
                <a:cs typeface="SVN-Gotham Bold" pitchFamily="2" charset="0"/>
              </a:defRPr>
            </a:lvl4pPr>
            <a:lvl5pPr marL="2114550" indent="-285750">
              <a:buClr>
                <a:schemeClr val="accent5"/>
              </a:buClr>
              <a:buFont typeface="Arial" panose="020B0604020202020204" pitchFamily="34" charset="0"/>
              <a:buChar char="•"/>
              <a:defRPr>
                <a:solidFill>
                  <a:schemeClr val="tx1"/>
                </a:solidFill>
                <a:latin typeface="SVN-Gotham" panose="02000604030000020004" pitchFamily="50" charset="0"/>
                <a:cs typeface="SVN-Gotham Bold" pitchFamily="2" charset="0"/>
              </a:defRPr>
            </a:lvl5pPr>
          </a:lstStyle>
          <a:p>
            <a:pPr lvl="0"/>
            <a:r>
              <a:rPr lang="en-US"/>
              <a:t>Thank you – 72pt</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85694" y="0"/>
            <a:ext cx="6006306" cy="6858000"/>
          </a:xfrm>
          <a:prstGeom prst="rect">
            <a:avLst/>
          </a:prstGeom>
        </p:spPr>
      </p:pic>
      <p:grpSp>
        <p:nvGrpSpPr>
          <p:cNvPr id="10" name="Group 4"/>
          <p:cNvGrpSpPr>
            <a:grpSpLocks noChangeAspect="1"/>
          </p:cNvGrpSpPr>
          <p:nvPr userDrawn="1"/>
        </p:nvGrpSpPr>
        <p:grpSpPr bwMode="auto">
          <a:xfrm>
            <a:off x="5565359" y="1082244"/>
            <a:ext cx="18259425" cy="8526463"/>
            <a:chOff x="971" y="2272"/>
            <a:chExt cx="11502" cy="5371"/>
          </a:xfrm>
          <a:gradFill>
            <a:gsLst>
              <a:gs pos="26000">
                <a:srgbClr val="F27226"/>
              </a:gs>
              <a:gs pos="52000">
                <a:schemeClr val="accent2"/>
              </a:gs>
              <a:gs pos="100000">
                <a:schemeClr val="tx2">
                  <a:lumMod val="50000"/>
                  <a:lumOff val="50000"/>
                </a:schemeClr>
              </a:gs>
            </a:gsLst>
            <a:lin ang="6600000" scaled="0"/>
          </a:gradFill>
        </p:grpSpPr>
        <p:grpSp>
          <p:nvGrpSpPr>
            <p:cNvPr id="11" name="Group 205"/>
            <p:cNvGrpSpPr>
              <a:grpSpLocks/>
            </p:cNvGrpSpPr>
            <p:nvPr userDrawn="1"/>
          </p:nvGrpSpPr>
          <p:grpSpPr bwMode="auto">
            <a:xfrm>
              <a:off x="971" y="2272"/>
              <a:ext cx="11502" cy="5371"/>
              <a:chOff x="971" y="2272"/>
              <a:chExt cx="11502" cy="5371"/>
            </a:xfrm>
            <a:grpFill/>
          </p:grpSpPr>
          <p:sp>
            <p:nvSpPr>
              <p:cNvPr id="119" name="Freeform 5"/>
              <p:cNvSpPr>
                <a:spLocks noEditPoints="1"/>
              </p:cNvSpPr>
              <p:nvPr userDrawn="1"/>
            </p:nvSpPr>
            <p:spPr bwMode="auto">
              <a:xfrm>
                <a:off x="971" y="7544"/>
                <a:ext cx="118" cy="99"/>
              </a:xfrm>
              <a:custGeom>
                <a:avLst/>
                <a:gdLst>
                  <a:gd name="T0" fmla="*/ 74 w 96"/>
                  <a:gd name="T1" fmla="*/ 13 h 81"/>
                  <a:gd name="T2" fmla="*/ 92 w 96"/>
                  <a:gd name="T3" fmla="*/ 49 h 81"/>
                  <a:gd name="T4" fmla="*/ 85 w 96"/>
                  <a:gd name="T5" fmla="*/ 81 h 81"/>
                  <a:gd name="T6" fmla="*/ 0 w 96"/>
                  <a:gd name="T7" fmla="*/ 51 h 81"/>
                  <a:gd name="T8" fmla="*/ 6 w 96"/>
                  <a:gd name="T9" fmla="*/ 24 h 81"/>
                  <a:gd name="T10" fmla="*/ 34 w 96"/>
                  <a:gd name="T11" fmla="*/ 3 h 81"/>
                  <a:gd name="T12" fmla="*/ 53 w 96"/>
                  <a:gd name="T13" fmla="*/ 24 h 81"/>
                  <a:gd name="T14" fmla="*/ 54 w 96"/>
                  <a:gd name="T15" fmla="*/ 24 h 81"/>
                  <a:gd name="T16" fmla="*/ 74 w 96"/>
                  <a:gd name="T17" fmla="*/ 13 h 81"/>
                  <a:gd name="T18" fmla="*/ 12 w 96"/>
                  <a:gd name="T19" fmla="*/ 26 h 81"/>
                  <a:gd name="T20" fmla="*/ 8 w 96"/>
                  <a:gd name="T21" fmla="*/ 46 h 81"/>
                  <a:gd name="T22" fmla="*/ 43 w 96"/>
                  <a:gd name="T23" fmla="*/ 58 h 81"/>
                  <a:gd name="T24" fmla="*/ 48 w 96"/>
                  <a:gd name="T25" fmla="*/ 38 h 81"/>
                  <a:gd name="T26" fmla="*/ 32 w 96"/>
                  <a:gd name="T27" fmla="*/ 11 h 81"/>
                  <a:gd name="T28" fmla="*/ 12 w 96"/>
                  <a:gd name="T29" fmla="*/ 26 h 81"/>
                  <a:gd name="T30" fmla="*/ 72 w 96"/>
                  <a:gd name="T31" fmla="*/ 21 h 81"/>
                  <a:gd name="T32" fmla="*/ 55 w 96"/>
                  <a:gd name="T33" fmla="*/ 36 h 81"/>
                  <a:gd name="T34" fmla="*/ 49 w 96"/>
                  <a:gd name="T35" fmla="*/ 60 h 81"/>
                  <a:gd name="T36" fmla="*/ 80 w 96"/>
                  <a:gd name="T37" fmla="*/ 71 h 81"/>
                  <a:gd name="T38" fmla="*/ 86 w 96"/>
                  <a:gd name="T39" fmla="*/ 47 h 81"/>
                  <a:gd name="T40" fmla="*/ 72 w 96"/>
                  <a:gd name="T41" fmla="*/ 2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81">
                    <a:moveTo>
                      <a:pt x="74" y="13"/>
                    </a:moveTo>
                    <a:cubicBezTo>
                      <a:pt x="91" y="17"/>
                      <a:pt x="96" y="31"/>
                      <a:pt x="92" y="49"/>
                    </a:cubicBezTo>
                    <a:cubicBezTo>
                      <a:pt x="85" y="81"/>
                      <a:pt x="85" y="81"/>
                      <a:pt x="85" y="81"/>
                    </a:cubicBezTo>
                    <a:cubicBezTo>
                      <a:pt x="0" y="51"/>
                      <a:pt x="0" y="51"/>
                      <a:pt x="0" y="51"/>
                    </a:cubicBezTo>
                    <a:cubicBezTo>
                      <a:pt x="6" y="24"/>
                      <a:pt x="6" y="24"/>
                      <a:pt x="6" y="24"/>
                    </a:cubicBezTo>
                    <a:cubicBezTo>
                      <a:pt x="10" y="7"/>
                      <a:pt x="20" y="0"/>
                      <a:pt x="34" y="3"/>
                    </a:cubicBezTo>
                    <a:cubicBezTo>
                      <a:pt x="45" y="6"/>
                      <a:pt x="52" y="12"/>
                      <a:pt x="53" y="24"/>
                    </a:cubicBezTo>
                    <a:cubicBezTo>
                      <a:pt x="54" y="24"/>
                      <a:pt x="54" y="24"/>
                      <a:pt x="54" y="24"/>
                    </a:cubicBezTo>
                    <a:cubicBezTo>
                      <a:pt x="58" y="15"/>
                      <a:pt x="65" y="11"/>
                      <a:pt x="74" y="13"/>
                    </a:cubicBezTo>
                    <a:close/>
                    <a:moveTo>
                      <a:pt x="12" y="26"/>
                    </a:moveTo>
                    <a:cubicBezTo>
                      <a:pt x="8" y="46"/>
                      <a:pt x="8" y="46"/>
                      <a:pt x="8" y="46"/>
                    </a:cubicBezTo>
                    <a:cubicBezTo>
                      <a:pt x="43" y="58"/>
                      <a:pt x="43" y="58"/>
                      <a:pt x="43" y="58"/>
                    </a:cubicBezTo>
                    <a:cubicBezTo>
                      <a:pt x="48" y="38"/>
                      <a:pt x="48" y="38"/>
                      <a:pt x="48" y="38"/>
                    </a:cubicBezTo>
                    <a:cubicBezTo>
                      <a:pt x="51" y="23"/>
                      <a:pt x="47" y="14"/>
                      <a:pt x="32" y="11"/>
                    </a:cubicBezTo>
                    <a:cubicBezTo>
                      <a:pt x="22" y="8"/>
                      <a:pt x="15" y="13"/>
                      <a:pt x="12" y="26"/>
                    </a:cubicBezTo>
                    <a:close/>
                    <a:moveTo>
                      <a:pt x="72" y="21"/>
                    </a:moveTo>
                    <a:cubicBezTo>
                      <a:pt x="64" y="19"/>
                      <a:pt x="58" y="23"/>
                      <a:pt x="55" y="36"/>
                    </a:cubicBezTo>
                    <a:cubicBezTo>
                      <a:pt x="49" y="60"/>
                      <a:pt x="49" y="60"/>
                      <a:pt x="49" y="60"/>
                    </a:cubicBezTo>
                    <a:cubicBezTo>
                      <a:pt x="80" y="71"/>
                      <a:pt x="80" y="71"/>
                      <a:pt x="80" y="71"/>
                    </a:cubicBezTo>
                    <a:cubicBezTo>
                      <a:pt x="86" y="47"/>
                      <a:pt x="86" y="47"/>
                      <a:pt x="86" y="47"/>
                    </a:cubicBezTo>
                    <a:cubicBezTo>
                      <a:pt x="89" y="33"/>
                      <a:pt x="85" y="24"/>
                      <a:pt x="7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6"/>
              <p:cNvSpPr>
                <a:spLocks noEditPoints="1"/>
              </p:cNvSpPr>
              <p:nvPr userDrawn="1"/>
            </p:nvSpPr>
            <p:spPr bwMode="auto">
              <a:xfrm>
                <a:off x="1029" y="7461"/>
                <a:ext cx="83" cy="81"/>
              </a:xfrm>
              <a:custGeom>
                <a:avLst/>
                <a:gdLst>
                  <a:gd name="T0" fmla="*/ 31 w 67"/>
                  <a:gd name="T1" fmla="*/ 54 h 66"/>
                  <a:gd name="T2" fmla="*/ 33 w 67"/>
                  <a:gd name="T3" fmla="*/ 55 h 66"/>
                  <a:gd name="T4" fmla="*/ 58 w 67"/>
                  <a:gd name="T5" fmla="*/ 40 h 66"/>
                  <a:gd name="T6" fmla="*/ 51 w 67"/>
                  <a:gd name="T7" fmla="*/ 17 h 66"/>
                  <a:gd name="T8" fmla="*/ 54 w 67"/>
                  <a:gd name="T9" fmla="*/ 11 h 66"/>
                  <a:gd name="T10" fmla="*/ 64 w 67"/>
                  <a:gd name="T11" fmla="*/ 42 h 66"/>
                  <a:gd name="T12" fmla="*/ 32 w 67"/>
                  <a:gd name="T13" fmla="*/ 62 h 66"/>
                  <a:gd name="T14" fmla="*/ 4 w 67"/>
                  <a:gd name="T15" fmla="*/ 22 h 66"/>
                  <a:gd name="T16" fmla="*/ 35 w 67"/>
                  <a:gd name="T17" fmla="*/ 3 h 66"/>
                  <a:gd name="T18" fmla="*/ 42 w 67"/>
                  <a:gd name="T19" fmla="*/ 6 h 66"/>
                  <a:gd name="T20" fmla="*/ 31 w 67"/>
                  <a:gd name="T21" fmla="*/ 54 h 66"/>
                  <a:gd name="T22" fmla="*/ 25 w 67"/>
                  <a:gd name="T23" fmla="*/ 52 h 66"/>
                  <a:gd name="T24" fmla="*/ 34 w 67"/>
                  <a:gd name="T25" fmla="*/ 11 h 66"/>
                  <a:gd name="T26" fmla="*/ 33 w 67"/>
                  <a:gd name="T27" fmla="*/ 11 h 66"/>
                  <a:gd name="T28" fmla="*/ 10 w 67"/>
                  <a:gd name="T29" fmla="*/ 24 h 66"/>
                  <a:gd name="T30" fmla="*/ 25 w 67"/>
                  <a:gd name="T31" fmla="*/ 5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66">
                    <a:moveTo>
                      <a:pt x="31" y="54"/>
                    </a:moveTo>
                    <a:cubicBezTo>
                      <a:pt x="31" y="55"/>
                      <a:pt x="32" y="55"/>
                      <a:pt x="33" y="55"/>
                    </a:cubicBezTo>
                    <a:cubicBezTo>
                      <a:pt x="46" y="58"/>
                      <a:pt x="55" y="52"/>
                      <a:pt x="58" y="40"/>
                    </a:cubicBezTo>
                    <a:cubicBezTo>
                      <a:pt x="60" y="32"/>
                      <a:pt x="58" y="23"/>
                      <a:pt x="51" y="17"/>
                    </a:cubicBezTo>
                    <a:cubicBezTo>
                      <a:pt x="54" y="11"/>
                      <a:pt x="54" y="11"/>
                      <a:pt x="54" y="11"/>
                    </a:cubicBezTo>
                    <a:cubicBezTo>
                      <a:pt x="63" y="18"/>
                      <a:pt x="67" y="30"/>
                      <a:pt x="64" y="42"/>
                    </a:cubicBezTo>
                    <a:cubicBezTo>
                      <a:pt x="60" y="58"/>
                      <a:pt x="48" y="66"/>
                      <a:pt x="32" y="62"/>
                    </a:cubicBezTo>
                    <a:cubicBezTo>
                      <a:pt x="13" y="58"/>
                      <a:pt x="0" y="40"/>
                      <a:pt x="4" y="22"/>
                    </a:cubicBezTo>
                    <a:cubicBezTo>
                      <a:pt x="8" y="8"/>
                      <a:pt x="19" y="0"/>
                      <a:pt x="35" y="3"/>
                    </a:cubicBezTo>
                    <a:cubicBezTo>
                      <a:pt x="37" y="4"/>
                      <a:pt x="40" y="5"/>
                      <a:pt x="42" y="6"/>
                    </a:cubicBezTo>
                    <a:lnTo>
                      <a:pt x="31" y="54"/>
                    </a:lnTo>
                    <a:close/>
                    <a:moveTo>
                      <a:pt x="25" y="52"/>
                    </a:moveTo>
                    <a:cubicBezTo>
                      <a:pt x="34" y="11"/>
                      <a:pt x="34" y="11"/>
                      <a:pt x="34" y="11"/>
                    </a:cubicBezTo>
                    <a:cubicBezTo>
                      <a:pt x="33" y="11"/>
                      <a:pt x="33" y="11"/>
                      <a:pt x="33" y="11"/>
                    </a:cubicBezTo>
                    <a:cubicBezTo>
                      <a:pt x="21" y="8"/>
                      <a:pt x="13" y="13"/>
                      <a:pt x="10" y="24"/>
                    </a:cubicBezTo>
                    <a:cubicBezTo>
                      <a:pt x="8" y="36"/>
                      <a:pt x="14" y="47"/>
                      <a:pt x="25"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
              <p:cNvSpPr>
                <a:spLocks/>
              </p:cNvSpPr>
              <p:nvPr userDrawn="1"/>
            </p:nvSpPr>
            <p:spPr bwMode="auto">
              <a:xfrm>
                <a:off x="1025" y="7288"/>
                <a:ext cx="126" cy="118"/>
              </a:xfrm>
              <a:custGeom>
                <a:avLst/>
                <a:gdLst>
                  <a:gd name="T0" fmla="*/ 52 w 102"/>
                  <a:gd name="T1" fmla="*/ 45 h 96"/>
                  <a:gd name="T2" fmla="*/ 60 w 102"/>
                  <a:gd name="T3" fmla="*/ 8 h 96"/>
                  <a:gd name="T4" fmla="*/ 102 w 102"/>
                  <a:gd name="T5" fmla="*/ 22 h 96"/>
                  <a:gd name="T6" fmla="*/ 101 w 102"/>
                  <a:gd name="T7" fmla="*/ 29 h 96"/>
                  <a:gd name="T8" fmla="*/ 84 w 102"/>
                  <a:gd name="T9" fmla="*/ 24 h 96"/>
                  <a:gd name="T10" fmla="*/ 83 w 102"/>
                  <a:gd name="T11" fmla="*/ 24 h 96"/>
                  <a:gd name="T12" fmla="*/ 95 w 102"/>
                  <a:gd name="T13" fmla="*/ 62 h 96"/>
                  <a:gd name="T14" fmla="*/ 47 w 102"/>
                  <a:gd name="T15" fmla="*/ 91 h 96"/>
                  <a:gd name="T16" fmla="*/ 7 w 102"/>
                  <a:gd name="T17" fmla="*/ 31 h 96"/>
                  <a:gd name="T18" fmla="*/ 43 w 102"/>
                  <a:gd name="T19" fmla="*/ 2 h 96"/>
                  <a:gd name="T20" fmla="*/ 43 w 102"/>
                  <a:gd name="T21" fmla="*/ 10 h 96"/>
                  <a:gd name="T22" fmla="*/ 14 w 102"/>
                  <a:gd name="T23" fmla="*/ 33 h 96"/>
                  <a:gd name="T24" fmla="*/ 48 w 102"/>
                  <a:gd name="T25" fmla="*/ 83 h 96"/>
                  <a:gd name="T26" fmla="*/ 88 w 102"/>
                  <a:gd name="T27" fmla="*/ 60 h 96"/>
                  <a:gd name="T28" fmla="*/ 65 w 102"/>
                  <a:gd name="T29" fmla="*/ 17 h 96"/>
                  <a:gd name="T30" fmla="*/ 58 w 102"/>
                  <a:gd name="T31" fmla="*/ 47 h 96"/>
                  <a:gd name="T32" fmla="*/ 52 w 102"/>
                  <a:gd name="T33" fmla="*/ 4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96">
                    <a:moveTo>
                      <a:pt x="52" y="45"/>
                    </a:moveTo>
                    <a:cubicBezTo>
                      <a:pt x="60" y="8"/>
                      <a:pt x="60" y="8"/>
                      <a:pt x="60" y="8"/>
                    </a:cubicBezTo>
                    <a:cubicBezTo>
                      <a:pt x="102" y="22"/>
                      <a:pt x="102" y="22"/>
                      <a:pt x="102" y="22"/>
                    </a:cubicBezTo>
                    <a:cubicBezTo>
                      <a:pt x="101" y="29"/>
                      <a:pt x="101" y="29"/>
                      <a:pt x="101" y="29"/>
                    </a:cubicBezTo>
                    <a:cubicBezTo>
                      <a:pt x="84" y="24"/>
                      <a:pt x="84" y="24"/>
                      <a:pt x="84" y="24"/>
                    </a:cubicBezTo>
                    <a:cubicBezTo>
                      <a:pt x="83" y="24"/>
                      <a:pt x="83" y="24"/>
                      <a:pt x="83" y="24"/>
                    </a:cubicBezTo>
                    <a:cubicBezTo>
                      <a:pt x="94" y="33"/>
                      <a:pt x="98" y="48"/>
                      <a:pt x="95" y="62"/>
                    </a:cubicBezTo>
                    <a:cubicBezTo>
                      <a:pt x="90" y="84"/>
                      <a:pt x="71" y="96"/>
                      <a:pt x="47" y="91"/>
                    </a:cubicBezTo>
                    <a:cubicBezTo>
                      <a:pt x="19" y="84"/>
                      <a:pt x="0" y="59"/>
                      <a:pt x="7" y="31"/>
                    </a:cubicBezTo>
                    <a:cubicBezTo>
                      <a:pt x="11" y="12"/>
                      <a:pt x="26" y="0"/>
                      <a:pt x="43" y="2"/>
                    </a:cubicBezTo>
                    <a:cubicBezTo>
                      <a:pt x="43" y="10"/>
                      <a:pt x="43" y="10"/>
                      <a:pt x="43" y="10"/>
                    </a:cubicBezTo>
                    <a:cubicBezTo>
                      <a:pt x="29" y="9"/>
                      <a:pt x="17" y="17"/>
                      <a:pt x="14" y="33"/>
                    </a:cubicBezTo>
                    <a:cubicBezTo>
                      <a:pt x="8" y="57"/>
                      <a:pt x="24" y="77"/>
                      <a:pt x="48" y="83"/>
                    </a:cubicBezTo>
                    <a:cubicBezTo>
                      <a:pt x="69" y="88"/>
                      <a:pt x="84" y="78"/>
                      <a:pt x="88" y="60"/>
                    </a:cubicBezTo>
                    <a:cubicBezTo>
                      <a:pt x="92" y="42"/>
                      <a:pt x="84" y="25"/>
                      <a:pt x="65" y="17"/>
                    </a:cubicBezTo>
                    <a:cubicBezTo>
                      <a:pt x="58" y="47"/>
                      <a:pt x="58" y="47"/>
                      <a:pt x="58" y="47"/>
                    </a:cubicBezTo>
                    <a:lnTo>
                      <a:pt x="52"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8"/>
              <p:cNvSpPr>
                <a:spLocks/>
              </p:cNvSpPr>
              <p:nvPr userDrawn="1"/>
            </p:nvSpPr>
            <p:spPr bwMode="auto">
              <a:xfrm>
                <a:off x="1054" y="7242"/>
                <a:ext cx="107" cy="45"/>
              </a:xfrm>
              <a:custGeom>
                <a:avLst/>
                <a:gdLst>
                  <a:gd name="T0" fmla="*/ 0 w 107"/>
                  <a:gd name="T1" fmla="*/ 8 h 45"/>
                  <a:gd name="T2" fmla="*/ 1 w 107"/>
                  <a:gd name="T3" fmla="*/ 0 h 45"/>
                  <a:gd name="T4" fmla="*/ 107 w 107"/>
                  <a:gd name="T5" fmla="*/ 35 h 45"/>
                  <a:gd name="T6" fmla="*/ 104 w 107"/>
                  <a:gd name="T7" fmla="*/ 45 h 45"/>
                  <a:gd name="T8" fmla="*/ 0 w 107"/>
                  <a:gd name="T9" fmla="*/ 8 h 45"/>
                </a:gdLst>
                <a:ahLst/>
                <a:cxnLst>
                  <a:cxn ang="0">
                    <a:pos x="T0" y="T1"/>
                  </a:cxn>
                  <a:cxn ang="0">
                    <a:pos x="T2" y="T3"/>
                  </a:cxn>
                  <a:cxn ang="0">
                    <a:pos x="T4" y="T5"/>
                  </a:cxn>
                  <a:cxn ang="0">
                    <a:pos x="T6" y="T7"/>
                  </a:cxn>
                  <a:cxn ang="0">
                    <a:pos x="T8" y="T9"/>
                  </a:cxn>
                </a:cxnLst>
                <a:rect l="0" t="0" r="r" b="b"/>
                <a:pathLst>
                  <a:path w="107" h="45">
                    <a:moveTo>
                      <a:pt x="0" y="8"/>
                    </a:moveTo>
                    <a:lnTo>
                      <a:pt x="1" y="0"/>
                    </a:lnTo>
                    <a:lnTo>
                      <a:pt x="107" y="35"/>
                    </a:lnTo>
                    <a:lnTo>
                      <a:pt x="104" y="45"/>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9"/>
              <p:cNvSpPr>
                <a:spLocks noEditPoints="1"/>
              </p:cNvSpPr>
              <p:nvPr userDrawn="1"/>
            </p:nvSpPr>
            <p:spPr bwMode="auto">
              <a:xfrm>
                <a:off x="1098" y="7162"/>
                <a:ext cx="84" cy="84"/>
              </a:xfrm>
              <a:custGeom>
                <a:avLst/>
                <a:gdLst>
                  <a:gd name="T0" fmla="*/ 31 w 68"/>
                  <a:gd name="T1" fmla="*/ 65 h 68"/>
                  <a:gd name="T2" fmla="*/ 4 w 68"/>
                  <a:gd name="T3" fmla="*/ 24 h 68"/>
                  <a:gd name="T4" fmla="*/ 37 w 68"/>
                  <a:gd name="T5" fmla="*/ 3 h 68"/>
                  <a:gd name="T6" fmla="*/ 64 w 68"/>
                  <a:gd name="T7" fmla="*/ 44 h 68"/>
                  <a:gd name="T8" fmla="*/ 31 w 68"/>
                  <a:gd name="T9" fmla="*/ 65 h 68"/>
                  <a:gd name="T10" fmla="*/ 36 w 68"/>
                  <a:gd name="T11" fmla="*/ 11 h 68"/>
                  <a:gd name="T12" fmla="*/ 11 w 68"/>
                  <a:gd name="T13" fmla="*/ 26 h 68"/>
                  <a:gd name="T14" fmla="*/ 32 w 68"/>
                  <a:gd name="T15" fmla="*/ 57 h 68"/>
                  <a:gd name="T16" fmla="*/ 58 w 68"/>
                  <a:gd name="T17" fmla="*/ 42 h 68"/>
                  <a:gd name="T18" fmla="*/ 36 w 68"/>
                  <a:gd name="T19" fmla="*/ 1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8">
                    <a:moveTo>
                      <a:pt x="31" y="65"/>
                    </a:moveTo>
                    <a:cubicBezTo>
                      <a:pt x="12" y="60"/>
                      <a:pt x="0" y="43"/>
                      <a:pt x="4" y="24"/>
                    </a:cubicBezTo>
                    <a:cubicBezTo>
                      <a:pt x="8" y="8"/>
                      <a:pt x="21" y="0"/>
                      <a:pt x="37" y="3"/>
                    </a:cubicBezTo>
                    <a:cubicBezTo>
                      <a:pt x="56" y="8"/>
                      <a:pt x="68" y="25"/>
                      <a:pt x="64" y="44"/>
                    </a:cubicBezTo>
                    <a:cubicBezTo>
                      <a:pt x="60" y="60"/>
                      <a:pt x="47" y="68"/>
                      <a:pt x="31" y="65"/>
                    </a:cubicBezTo>
                    <a:close/>
                    <a:moveTo>
                      <a:pt x="36" y="11"/>
                    </a:moveTo>
                    <a:cubicBezTo>
                      <a:pt x="23" y="8"/>
                      <a:pt x="13" y="14"/>
                      <a:pt x="11" y="26"/>
                    </a:cubicBezTo>
                    <a:cubicBezTo>
                      <a:pt x="7" y="40"/>
                      <a:pt x="17" y="54"/>
                      <a:pt x="32" y="57"/>
                    </a:cubicBezTo>
                    <a:cubicBezTo>
                      <a:pt x="45" y="60"/>
                      <a:pt x="55" y="54"/>
                      <a:pt x="58" y="42"/>
                    </a:cubicBezTo>
                    <a:cubicBezTo>
                      <a:pt x="61" y="28"/>
                      <a:pt x="51" y="14"/>
                      <a:pt x="3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0"/>
              <p:cNvSpPr>
                <a:spLocks noEditPoints="1"/>
              </p:cNvSpPr>
              <p:nvPr userDrawn="1"/>
            </p:nvSpPr>
            <p:spPr bwMode="auto">
              <a:xfrm>
                <a:off x="1084" y="7067"/>
                <a:ext cx="120" cy="87"/>
              </a:xfrm>
              <a:custGeom>
                <a:avLst/>
                <a:gdLst>
                  <a:gd name="T0" fmla="*/ 66 w 97"/>
                  <a:gd name="T1" fmla="*/ 3 h 71"/>
                  <a:gd name="T2" fmla="*/ 93 w 97"/>
                  <a:gd name="T3" fmla="*/ 43 h 71"/>
                  <a:gd name="T4" fmla="*/ 77 w 97"/>
                  <a:gd name="T5" fmla="*/ 60 h 71"/>
                  <a:gd name="T6" fmla="*/ 77 w 97"/>
                  <a:gd name="T7" fmla="*/ 61 h 71"/>
                  <a:gd name="T8" fmla="*/ 87 w 97"/>
                  <a:gd name="T9" fmla="*/ 64 h 71"/>
                  <a:gd name="T10" fmla="*/ 85 w 97"/>
                  <a:gd name="T11" fmla="*/ 71 h 71"/>
                  <a:gd name="T12" fmla="*/ 0 w 97"/>
                  <a:gd name="T13" fmla="*/ 42 h 71"/>
                  <a:gd name="T14" fmla="*/ 2 w 97"/>
                  <a:gd name="T15" fmla="*/ 34 h 71"/>
                  <a:gd name="T16" fmla="*/ 40 w 97"/>
                  <a:gd name="T17" fmla="*/ 47 h 71"/>
                  <a:gd name="T18" fmla="*/ 40 w 97"/>
                  <a:gd name="T19" fmla="*/ 47 h 71"/>
                  <a:gd name="T20" fmla="*/ 34 w 97"/>
                  <a:gd name="T21" fmla="*/ 22 h 71"/>
                  <a:gd name="T22" fmla="*/ 66 w 97"/>
                  <a:gd name="T23" fmla="*/ 3 h 71"/>
                  <a:gd name="T24" fmla="*/ 65 w 97"/>
                  <a:gd name="T25" fmla="*/ 11 h 71"/>
                  <a:gd name="T26" fmla="*/ 40 w 97"/>
                  <a:gd name="T27" fmla="*/ 25 h 71"/>
                  <a:gd name="T28" fmla="*/ 53 w 97"/>
                  <a:gd name="T29" fmla="*/ 52 h 71"/>
                  <a:gd name="T30" fmla="*/ 64 w 97"/>
                  <a:gd name="T31" fmla="*/ 56 h 71"/>
                  <a:gd name="T32" fmla="*/ 87 w 97"/>
                  <a:gd name="T33" fmla="*/ 42 h 71"/>
                  <a:gd name="T34" fmla="*/ 65 w 97"/>
                  <a:gd name="T35"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1">
                    <a:moveTo>
                      <a:pt x="66" y="3"/>
                    </a:moveTo>
                    <a:cubicBezTo>
                      <a:pt x="85" y="8"/>
                      <a:pt x="97" y="24"/>
                      <a:pt x="93" y="43"/>
                    </a:cubicBezTo>
                    <a:cubicBezTo>
                      <a:pt x="91" y="52"/>
                      <a:pt x="85" y="59"/>
                      <a:pt x="77" y="60"/>
                    </a:cubicBezTo>
                    <a:cubicBezTo>
                      <a:pt x="77" y="61"/>
                      <a:pt x="77" y="61"/>
                      <a:pt x="77" y="61"/>
                    </a:cubicBezTo>
                    <a:cubicBezTo>
                      <a:pt x="87" y="64"/>
                      <a:pt x="87" y="64"/>
                      <a:pt x="87" y="64"/>
                    </a:cubicBezTo>
                    <a:cubicBezTo>
                      <a:pt x="85" y="71"/>
                      <a:pt x="85" y="71"/>
                      <a:pt x="85" y="71"/>
                    </a:cubicBezTo>
                    <a:cubicBezTo>
                      <a:pt x="0" y="42"/>
                      <a:pt x="0" y="42"/>
                      <a:pt x="0" y="42"/>
                    </a:cubicBezTo>
                    <a:cubicBezTo>
                      <a:pt x="2" y="34"/>
                      <a:pt x="2" y="34"/>
                      <a:pt x="2" y="34"/>
                    </a:cubicBezTo>
                    <a:cubicBezTo>
                      <a:pt x="40" y="47"/>
                      <a:pt x="40" y="47"/>
                      <a:pt x="40" y="47"/>
                    </a:cubicBezTo>
                    <a:cubicBezTo>
                      <a:pt x="40" y="47"/>
                      <a:pt x="40" y="47"/>
                      <a:pt x="40" y="47"/>
                    </a:cubicBezTo>
                    <a:cubicBezTo>
                      <a:pt x="34" y="41"/>
                      <a:pt x="32" y="31"/>
                      <a:pt x="34" y="22"/>
                    </a:cubicBezTo>
                    <a:cubicBezTo>
                      <a:pt x="37" y="8"/>
                      <a:pt x="50" y="0"/>
                      <a:pt x="66" y="3"/>
                    </a:cubicBezTo>
                    <a:close/>
                    <a:moveTo>
                      <a:pt x="65" y="11"/>
                    </a:moveTo>
                    <a:cubicBezTo>
                      <a:pt x="52" y="8"/>
                      <a:pt x="42" y="14"/>
                      <a:pt x="40" y="25"/>
                    </a:cubicBezTo>
                    <a:cubicBezTo>
                      <a:pt x="37" y="37"/>
                      <a:pt x="43" y="49"/>
                      <a:pt x="53" y="52"/>
                    </a:cubicBezTo>
                    <a:cubicBezTo>
                      <a:pt x="64" y="56"/>
                      <a:pt x="64" y="56"/>
                      <a:pt x="64" y="56"/>
                    </a:cubicBezTo>
                    <a:cubicBezTo>
                      <a:pt x="74" y="59"/>
                      <a:pt x="84" y="53"/>
                      <a:pt x="87" y="42"/>
                    </a:cubicBezTo>
                    <a:cubicBezTo>
                      <a:pt x="90" y="27"/>
                      <a:pt x="80" y="14"/>
                      <a:pt x="6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
              <p:cNvSpPr>
                <a:spLocks noEditPoints="1"/>
              </p:cNvSpPr>
              <p:nvPr userDrawn="1"/>
            </p:nvSpPr>
            <p:spPr bwMode="auto">
              <a:xfrm>
                <a:off x="1141" y="6970"/>
                <a:ext cx="85" cy="87"/>
              </a:xfrm>
              <a:custGeom>
                <a:avLst/>
                <a:gdLst>
                  <a:gd name="T0" fmla="*/ 13 w 69"/>
                  <a:gd name="T1" fmla="*/ 0 h 71"/>
                  <a:gd name="T2" fmla="*/ 69 w 69"/>
                  <a:gd name="T3" fmla="*/ 19 h 71"/>
                  <a:gd name="T4" fmla="*/ 68 w 69"/>
                  <a:gd name="T5" fmla="*/ 26 h 71"/>
                  <a:gd name="T6" fmla="*/ 58 w 69"/>
                  <a:gd name="T7" fmla="*/ 23 h 71"/>
                  <a:gd name="T8" fmla="*/ 58 w 69"/>
                  <a:gd name="T9" fmla="*/ 23 h 71"/>
                  <a:gd name="T10" fmla="*/ 64 w 69"/>
                  <a:gd name="T11" fmla="*/ 48 h 71"/>
                  <a:gd name="T12" fmla="*/ 32 w 69"/>
                  <a:gd name="T13" fmla="*/ 67 h 71"/>
                  <a:gd name="T14" fmla="*/ 5 w 69"/>
                  <a:gd name="T15" fmla="*/ 28 h 71"/>
                  <a:gd name="T16" fmla="*/ 20 w 69"/>
                  <a:gd name="T17" fmla="*/ 10 h 71"/>
                  <a:gd name="T18" fmla="*/ 21 w 69"/>
                  <a:gd name="T19" fmla="*/ 10 h 71"/>
                  <a:gd name="T20" fmla="*/ 11 w 69"/>
                  <a:gd name="T21" fmla="*/ 6 h 71"/>
                  <a:gd name="T22" fmla="*/ 13 w 69"/>
                  <a:gd name="T23" fmla="*/ 0 h 71"/>
                  <a:gd name="T24" fmla="*/ 11 w 69"/>
                  <a:gd name="T25" fmla="*/ 29 h 71"/>
                  <a:gd name="T26" fmla="*/ 33 w 69"/>
                  <a:gd name="T27" fmla="*/ 60 h 71"/>
                  <a:gd name="T28" fmla="*/ 58 w 69"/>
                  <a:gd name="T29" fmla="*/ 45 h 71"/>
                  <a:gd name="T30" fmla="*/ 45 w 69"/>
                  <a:gd name="T31" fmla="*/ 18 h 71"/>
                  <a:gd name="T32" fmla="*/ 34 w 69"/>
                  <a:gd name="T33" fmla="*/ 15 h 71"/>
                  <a:gd name="T34" fmla="*/ 11 w 69"/>
                  <a:gd name="T35" fmla="*/ 2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71">
                    <a:moveTo>
                      <a:pt x="13" y="0"/>
                    </a:moveTo>
                    <a:cubicBezTo>
                      <a:pt x="69" y="19"/>
                      <a:pt x="69" y="19"/>
                      <a:pt x="69" y="19"/>
                    </a:cubicBezTo>
                    <a:cubicBezTo>
                      <a:pt x="68" y="26"/>
                      <a:pt x="68" y="26"/>
                      <a:pt x="68" y="26"/>
                    </a:cubicBezTo>
                    <a:cubicBezTo>
                      <a:pt x="58" y="23"/>
                      <a:pt x="58" y="23"/>
                      <a:pt x="58" y="23"/>
                    </a:cubicBezTo>
                    <a:cubicBezTo>
                      <a:pt x="58" y="23"/>
                      <a:pt x="58" y="23"/>
                      <a:pt x="58" y="23"/>
                    </a:cubicBezTo>
                    <a:cubicBezTo>
                      <a:pt x="64" y="29"/>
                      <a:pt x="66" y="39"/>
                      <a:pt x="64" y="48"/>
                    </a:cubicBezTo>
                    <a:cubicBezTo>
                      <a:pt x="61" y="63"/>
                      <a:pt x="48" y="71"/>
                      <a:pt x="32" y="67"/>
                    </a:cubicBezTo>
                    <a:cubicBezTo>
                      <a:pt x="13" y="63"/>
                      <a:pt x="0" y="46"/>
                      <a:pt x="5" y="28"/>
                    </a:cubicBezTo>
                    <a:cubicBezTo>
                      <a:pt x="7" y="19"/>
                      <a:pt x="13" y="12"/>
                      <a:pt x="20" y="10"/>
                    </a:cubicBezTo>
                    <a:cubicBezTo>
                      <a:pt x="21" y="10"/>
                      <a:pt x="21" y="10"/>
                      <a:pt x="21" y="10"/>
                    </a:cubicBezTo>
                    <a:cubicBezTo>
                      <a:pt x="11" y="6"/>
                      <a:pt x="11" y="6"/>
                      <a:pt x="11" y="6"/>
                    </a:cubicBezTo>
                    <a:lnTo>
                      <a:pt x="13" y="0"/>
                    </a:lnTo>
                    <a:close/>
                    <a:moveTo>
                      <a:pt x="11" y="29"/>
                    </a:moveTo>
                    <a:cubicBezTo>
                      <a:pt x="8" y="44"/>
                      <a:pt x="18" y="56"/>
                      <a:pt x="33" y="60"/>
                    </a:cubicBezTo>
                    <a:cubicBezTo>
                      <a:pt x="46" y="63"/>
                      <a:pt x="55" y="57"/>
                      <a:pt x="58" y="45"/>
                    </a:cubicBezTo>
                    <a:cubicBezTo>
                      <a:pt x="61" y="34"/>
                      <a:pt x="55" y="22"/>
                      <a:pt x="45" y="18"/>
                    </a:cubicBezTo>
                    <a:cubicBezTo>
                      <a:pt x="34" y="15"/>
                      <a:pt x="34" y="15"/>
                      <a:pt x="34" y="15"/>
                    </a:cubicBezTo>
                    <a:cubicBezTo>
                      <a:pt x="24" y="11"/>
                      <a:pt x="14" y="17"/>
                      <a:pt x="1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2"/>
              <p:cNvSpPr>
                <a:spLocks/>
              </p:cNvSpPr>
              <p:nvPr userDrawn="1"/>
            </p:nvSpPr>
            <p:spPr bwMode="auto">
              <a:xfrm>
                <a:off x="1129" y="6918"/>
                <a:ext cx="107" cy="45"/>
              </a:xfrm>
              <a:custGeom>
                <a:avLst/>
                <a:gdLst>
                  <a:gd name="T0" fmla="*/ 0 w 107"/>
                  <a:gd name="T1" fmla="*/ 9 h 45"/>
                  <a:gd name="T2" fmla="*/ 2 w 107"/>
                  <a:gd name="T3" fmla="*/ 0 h 45"/>
                  <a:gd name="T4" fmla="*/ 107 w 107"/>
                  <a:gd name="T5" fmla="*/ 36 h 45"/>
                  <a:gd name="T6" fmla="*/ 105 w 107"/>
                  <a:gd name="T7" fmla="*/ 45 h 45"/>
                  <a:gd name="T8" fmla="*/ 0 w 107"/>
                  <a:gd name="T9" fmla="*/ 9 h 45"/>
                </a:gdLst>
                <a:ahLst/>
                <a:cxnLst>
                  <a:cxn ang="0">
                    <a:pos x="T0" y="T1"/>
                  </a:cxn>
                  <a:cxn ang="0">
                    <a:pos x="T2" y="T3"/>
                  </a:cxn>
                  <a:cxn ang="0">
                    <a:pos x="T4" y="T5"/>
                  </a:cxn>
                  <a:cxn ang="0">
                    <a:pos x="T6" y="T7"/>
                  </a:cxn>
                  <a:cxn ang="0">
                    <a:pos x="T8" y="T9"/>
                  </a:cxn>
                </a:cxnLst>
                <a:rect l="0" t="0" r="r" b="b"/>
                <a:pathLst>
                  <a:path w="107" h="45">
                    <a:moveTo>
                      <a:pt x="0" y="9"/>
                    </a:moveTo>
                    <a:lnTo>
                      <a:pt x="2" y="0"/>
                    </a:lnTo>
                    <a:lnTo>
                      <a:pt x="107" y="36"/>
                    </a:lnTo>
                    <a:lnTo>
                      <a:pt x="105" y="45"/>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3"/>
              <p:cNvSpPr>
                <a:spLocks/>
              </p:cNvSpPr>
              <p:nvPr userDrawn="1"/>
            </p:nvSpPr>
            <p:spPr bwMode="auto">
              <a:xfrm>
                <a:off x="1207" y="6823"/>
                <a:ext cx="18" cy="49"/>
              </a:xfrm>
              <a:custGeom>
                <a:avLst/>
                <a:gdLst>
                  <a:gd name="T0" fmla="*/ 0 w 18"/>
                  <a:gd name="T1" fmla="*/ 47 h 49"/>
                  <a:gd name="T2" fmla="*/ 11 w 18"/>
                  <a:gd name="T3" fmla="*/ 0 h 49"/>
                  <a:gd name="T4" fmla="*/ 18 w 18"/>
                  <a:gd name="T5" fmla="*/ 3 h 49"/>
                  <a:gd name="T6" fmla="*/ 7 w 18"/>
                  <a:gd name="T7" fmla="*/ 49 h 49"/>
                  <a:gd name="T8" fmla="*/ 0 w 18"/>
                  <a:gd name="T9" fmla="*/ 47 h 49"/>
                </a:gdLst>
                <a:ahLst/>
                <a:cxnLst>
                  <a:cxn ang="0">
                    <a:pos x="T0" y="T1"/>
                  </a:cxn>
                  <a:cxn ang="0">
                    <a:pos x="T2" y="T3"/>
                  </a:cxn>
                  <a:cxn ang="0">
                    <a:pos x="T4" y="T5"/>
                  </a:cxn>
                  <a:cxn ang="0">
                    <a:pos x="T6" y="T7"/>
                  </a:cxn>
                  <a:cxn ang="0">
                    <a:pos x="T8" y="T9"/>
                  </a:cxn>
                </a:cxnLst>
                <a:rect l="0" t="0" r="r" b="b"/>
                <a:pathLst>
                  <a:path w="18" h="49">
                    <a:moveTo>
                      <a:pt x="0" y="47"/>
                    </a:moveTo>
                    <a:lnTo>
                      <a:pt x="11" y="0"/>
                    </a:lnTo>
                    <a:lnTo>
                      <a:pt x="18" y="3"/>
                    </a:lnTo>
                    <a:lnTo>
                      <a:pt x="7" y="49"/>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4"/>
              <p:cNvSpPr>
                <a:spLocks noEditPoints="1"/>
              </p:cNvSpPr>
              <p:nvPr userDrawn="1"/>
            </p:nvSpPr>
            <p:spPr bwMode="auto">
              <a:xfrm>
                <a:off x="1175" y="6669"/>
                <a:ext cx="118" cy="99"/>
              </a:xfrm>
              <a:custGeom>
                <a:avLst/>
                <a:gdLst>
                  <a:gd name="T0" fmla="*/ 74 w 96"/>
                  <a:gd name="T1" fmla="*/ 13 h 81"/>
                  <a:gd name="T2" fmla="*/ 92 w 96"/>
                  <a:gd name="T3" fmla="*/ 49 h 81"/>
                  <a:gd name="T4" fmla="*/ 85 w 96"/>
                  <a:gd name="T5" fmla="*/ 81 h 81"/>
                  <a:gd name="T6" fmla="*/ 0 w 96"/>
                  <a:gd name="T7" fmla="*/ 51 h 81"/>
                  <a:gd name="T8" fmla="*/ 6 w 96"/>
                  <a:gd name="T9" fmla="*/ 24 h 81"/>
                  <a:gd name="T10" fmla="*/ 34 w 96"/>
                  <a:gd name="T11" fmla="*/ 3 h 81"/>
                  <a:gd name="T12" fmla="*/ 53 w 96"/>
                  <a:gd name="T13" fmla="*/ 24 h 81"/>
                  <a:gd name="T14" fmla="*/ 54 w 96"/>
                  <a:gd name="T15" fmla="*/ 24 h 81"/>
                  <a:gd name="T16" fmla="*/ 74 w 96"/>
                  <a:gd name="T17" fmla="*/ 13 h 81"/>
                  <a:gd name="T18" fmla="*/ 12 w 96"/>
                  <a:gd name="T19" fmla="*/ 26 h 81"/>
                  <a:gd name="T20" fmla="*/ 8 w 96"/>
                  <a:gd name="T21" fmla="*/ 46 h 81"/>
                  <a:gd name="T22" fmla="*/ 43 w 96"/>
                  <a:gd name="T23" fmla="*/ 58 h 81"/>
                  <a:gd name="T24" fmla="*/ 48 w 96"/>
                  <a:gd name="T25" fmla="*/ 38 h 81"/>
                  <a:gd name="T26" fmla="*/ 32 w 96"/>
                  <a:gd name="T27" fmla="*/ 11 h 81"/>
                  <a:gd name="T28" fmla="*/ 12 w 96"/>
                  <a:gd name="T29" fmla="*/ 26 h 81"/>
                  <a:gd name="T30" fmla="*/ 73 w 96"/>
                  <a:gd name="T31" fmla="*/ 21 h 81"/>
                  <a:gd name="T32" fmla="*/ 55 w 96"/>
                  <a:gd name="T33" fmla="*/ 36 h 81"/>
                  <a:gd name="T34" fmla="*/ 49 w 96"/>
                  <a:gd name="T35" fmla="*/ 60 h 81"/>
                  <a:gd name="T36" fmla="*/ 80 w 96"/>
                  <a:gd name="T37" fmla="*/ 71 h 81"/>
                  <a:gd name="T38" fmla="*/ 86 w 96"/>
                  <a:gd name="T39" fmla="*/ 47 h 81"/>
                  <a:gd name="T40" fmla="*/ 73 w 96"/>
                  <a:gd name="T41" fmla="*/ 2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81">
                    <a:moveTo>
                      <a:pt x="74" y="13"/>
                    </a:moveTo>
                    <a:cubicBezTo>
                      <a:pt x="91" y="17"/>
                      <a:pt x="96" y="31"/>
                      <a:pt x="92" y="49"/>
                    </a:cubicBezTo>
                    <a:cubicBezTo>
                      <a:pt x="85" y="81"/>
                      <a:pt x="85" y="81"/>
                      <a:pt x="85" y="81"/>
                    </a:cubicBezTo>
                    <a:cubicBezTo>
                      <a:pt x="0" y="51"/>
                      <a:pt x="0" y="51"/>
                      <a:pt x="0" y="51"/>
                    </a:cubicBezTo>
                    <a:cubicBezTo>
                      <a:pt x="6" y="24"/>
                      <a:pt x="6" y="24"/>
                      <a:pt x="6" y="24"/>
                    </a:cubicBezTo>
                    <a:cubicBezTo>
                      <a:pt x="10" y="7"/>
                      <a:pt x="20" y="0"/>
                      <a:pt x="34" y="3"/>
                    </a:cubicBezTo>
                    <a:cubicBezTo>
                      <a:pt x="45" y="6"/>
                      <a:pt x="52" y="12"/>
                      <a:pt x="53" y="24"/>
                    </a:cubicBezTo>
                    <a:cubicBezTo>
                      <a:pt x="54" y="24"/>
                      <a:pt x="54" y="24"/>
                      <a:pt x="54" y="24"/>
                    </a:cubicBezTo>
                    <a:cubicBezTo>
                      <a:pt x="58" y="15"/>
                      <a:pt x="65" y="11"/>
                      <a:pt x="74" y="13"/>
                    </a:cubicBezTo>
                    <a:close/>
                    <a:moveTo>
                      <a:pt x="12" y="26"/>
                    </a:moveTo>
                    <a:cubicBezTo>
                      <a:pt x="8" y="46"/>
                      <a:pt x="8" y="46"/>
                      <a:pt x="8" y="46"/>
                    </a:cubicBezTo>
                    <a:cubicBezTo>
                      <a:pt x="43" y="58"/>
                      <a:pt x="43" y="58"/>
                      <a:pt x="43" y="58"/>
                    </a:cubicBezTo>
                    <a:cubicBezTo>
                      <a:pt x="48" y="38"/>
                      <a:pt x="48" y="38"/>
                      <a:pt x="48" y="38"/>
                    </a:cubicBezTo>
                    <a:cubicBezTo>
                      <a:pt x="51" y="24"/>
                      <a:pt x="47" y="14"/>
                      <a:pt x="32" y="11"/>
                    </a:cubicBezTo>
                    <a:cubicBezTo>
                      <a:pt x="22" y="8"/>
                      <a:pt x="15" y="13"/>
                      <a:pt x="12" y="26"/>
                    </a:cubicBezTo>
                    <a:close/>
                    <a:moveTo>
                      <a:pt x="73" y="21"/>
                    </a:moveTo>
                    <a:cubicBezTo>
                      <a:pt x="64" y="19"/>
                      <a:pt x="58" y="24"/>
                      <a:pt x="55" y="36"/>
                    </a:cubicBezTo>
                    <a:cubicBezTo>
                      <a:pt x="49" y="60"/>
                      <a:pt x="49" y="60"/>
                      <a:pt x="49" y="60"/>
                    </a:cubicBezTo>
                    <a:cubicBezTo>
                      <a:pt x="80" y="71"/>
                      <a:pt x="80" y="71"/>
                      <a:pt x="80" y="71"/>
                    </a:cubicBezTo>
                    <a:cubicBezTo>
                      <a:pt x="86" y="47"/>
                      <a:pt x="86" y="47"/>
                      <a:pt x="86" y="47"/>
                    </a:cubicBezTo>
                    <a:cubicBezTo>
                      <a:pt x="89" y="33"/>
                      <a:pt x="85" y="24"/>
                      <a:pt x="7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5"/>
              <p:cNvSpPr>
                <a:spLocks noEditPoints="1"/>
              </p:cNvSpPr>
              <p:nvPr userDrawn="1"/>
            </p:nvSpPr>
            <p:spPr bwMode="auto">
              <a:xfrm>
                <a:off x="1233" y="6586"/>
                <a:ext cx="82" cy="81"/>
              </a:xfrm>
              <a:custGeom>
                <a:avLst/>
                <a:gdLst>
                  <a:gd name="T0" fmla="*/ 31 w 67"/>
                  <a:gd name="T1" fmla="*/ 54 h 66"/>
                  <a:gd name="T2" fmla="*/ 33 w 67"/>
                  <a:gd name="T3" fmla="*/ 55 h 66"/>
                  <a:gd name="T4" fmla="*/ 58 w 67"/>
                  <a:gd name="T5" fmla="*/ 40 h 66"/>
                  <a:gd name="T6" fmla="*/ 51 w 67"/>
                  <a:gd name="T7" fmla="*/ 17 h 66"/>
                  <a:gd name="T8" fmla="*/ 54 w 67"/>
                  <a:gd name="T9" fmla="*/ 11 h 66"/>
                  <a:gd name="T10" fmla="*/ 64 w 67"/>
                  <a:gd name="T11" fmla="*/ 42 h 66"/>
                  <a:gd name="T12" fmla="*/ 32 w 67"/>
                  <a:gd name="T13" fmla="*/ 62 h 66"/>
                  <a:gd name="T14" fmla="*/ 4 w 67"/>
                  <a:gd name="T15" fmla="*/ 22 h 66"/>
                  <a:gd name="T16" fmla="*/ 35 w 67"/>
                  <a:gd name="T17" fmla="*/ 3 h 66"/>
                  <a:gd name="T18" fmla="*/ 42 w 67"/>
                  <a:gd name="T19" fmla="*/ 6 h 66"/>
                  <a:gd name="T20" fmla="*/ 31 w 67"/>
                  <a:gd name="T21" fmla="*/ 54 h 66"/>
                  <a:gd name="T22" fmla="*/ 25 w 67"/>
                  <a:gd name="T23" fmla="*/ 52 h 66"/>
                  <a:gd name="T24" fmla="*/ 35 w 67"/>
                  <a:gd name="T25" fmla="*/ 11 h 66"/>
                  <a:gd name="T26" fmla="*/ 33 w 67"/>
                  <a:gd name="T27" fmla="*/ 11 h 66"/>
                  <a:gd name="T28" fmla="*/ 10 w 67"/>
                  <a:gd name="T29" fmla="*/ 24 h 66"/>
                  <a:gd name="T30" fmla="*/ 25 w 67"/>
                  <a:gd name="T31" fmla="*/ 5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66">
                    <a:moveTo>
                      <a:pt x="31" y="54"/>
                    </a:moveTo>
                    <a:cubicBezTo>
                      <a:pt x="31" y="55"/>
                      <a:pt x="32" y="55"/>
                      <a:pt x="33" y="55"/>
                    </a:cubicBezTo>
                    <a:cubicBezTo>
                      <a:pt x="46" y="58"/>
                      <a:pt x="55" y="52"/>
                      <a:pt x="58" y="40"/>
                    </a:cubicBezTo>
                    <a:cubicBezTo>
                      <a:pt x="60" y="32"/>
                      <a:pt x="58" y="23"/>
                      <a:pt x="51" y="17"/>
                    </a:cubicBezTo>
                    <a:cubicBezTo>
                      <a:pt x="54" y="11"/>
                      <a:pt x="54" y="11"/>
                      <a:pt x="54" y="11"/>
                    </a:cubicBezTo>
                    <a:cubicBezTo>
                      <a:pt x="63" y="18"/>
                      <a:pt x="67" y="30"/>
                      <a:pt x="64" y="42"/>
                    </a:cubicBezTo>
                    <a:cubicBezTo>
                      <a:pt x="60" y="58"/>
                      <a:pt x="48" y="66"/>
                      <a:pt x="32" y="62"/>
                    </a:cubicBezTo>
                    <a:cubicBezTo>
                      <a:pt x="13" y="58"/>
                      <a:pt x="0" y="40"/>
                      <a:pt x="4" y="22"/>
                    </a:cubicBezTo>
                    <a:cubicBezTo>
                      <a:pt x="8" y="8"/>
                      <a:pt x="20" y="0"/>
                      <a:pt x="35" y="3"/>
                    </a:cubicBezTo>
                    <a:cubicBezTo>
                      <a:pt x="37" y="4"/>
                      <a:pt x="40" y="5"/>
                      <a:pt x="42" y="6"/>
                    </a:cubicBezTo>
                    <a:lnTo>
                      <a:pt x="31" y="54"/>
                    </a:lnTo>
                    <a:close/>
                    <a:moveTo>
                      <a:pt x="25" y="52"/>
                    </a:moveTo>
                    <a:cubicBezTo>
                      <a:pt x="35" y="11"/>
                      <a:pt x="35" y="11"/>
                      <a:pt x="35" y="11"/>
                    </a:cubicBezTo>
                    <a:cubicBezTo>
                      <a:pt x="33" y="11"/>
                      <a:pt x="33" y="11"/>
                      <a:pt x="33" y="11"/>
                    </a:cubicBezTo>
                    <a:cubicBezTo>
                      <a:pt x="21" y="8"/>
                      <a:pt x="13" y="13"/>
                      <a:pt x="10" y="24"/>
                    </a:cubicBezTo>
                    <a:cubicBezTo>
                      <a:pt x="8" y="36"/>
                      <a:pt x="14" y="47"/>
                      <a:pt x="25"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6"/>
              <p:cNvSpPr>
                <a:spLocks/>
              </p:cNvSpPr>
              <p:nvPr userDrawn="1"/>
            </p:nvSpPr>
            <p:spPr bwMode="auto">
              <a:xfrm>
                <a:off x="1229" y="6488"/>
                <a:ext cx="107" cy="45"/>
              </a:xfrm>
              <a:custGeom>
                <a:avLst/>
                <a:gdLst>
                  <a:gd name="T0" fmla="*/ 0 w 107"/>
                  <a:gd name="T1" fmla="*/ 10 h 45"/>
                  <a:gd name="T2" fmla="*/ 2 w 107"/>
                  <a:gd name="T3" fmla="*/ 0 h 45"/>
                  <a:gd name="T4" fmla="*/ 107 w 107"/>
                  <a:gd name="T5" fmla="*/ 37 h 45"/>
                  <a:gd name="T6" fmla="*/ 105 w 107"/>
                  <a:gd name="T7" fmla="*/ 45 h 45"/>
                  <a:gd name="T8" fmla="*/ 0 w 107"/>
                  <a:gd name="T9" fmla="*/ 10 h 45"/>
                </a:gdLst>
                <a:ahLst/>
                <a:cxnLst>
                  <a:cxn ang="0">
                    <a:pos x="T0" y="T1"/>
                  </a:cxn>
                  <a:cxn ang="0">
                    <a:pos x="T2" y="T3"/>
                  </a:cxn>
                  <a:cxn ang="0">
                    <a:pos x="T4" y="T5"/>
                  </a:cxn>
                  <a:cxn ang="0">
                    <a:pos x="T6" y="T7"/>
                  </a:cxn>
                  <a:cxn ang="0">
                    <a:pos x="T8" y="T9"/>
                  </a:cxn>
                </a:cxnLst>
                <a:rect l="0" t="0" r="r" b="b"/>
                <a:pathLst>
                  <a:path w="107" h="45">
                    <a:moveTo>
                      <a:pt x="0" y="10"/>
                    </a:moveTo>
                    <a:lnTo>
                      <a:pt x="2" y="0"/>
                    </a:lnTo>
                    <a:lnTo>
                      <a:pt x="107" y="37"/>
                    </a:lnTo>
                    <a:lnTo>
                      <a:pt x="105" y="45"/>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7"/>
              <p:cNvSpPr>
                <a:spLocks/>
              </p:cNvSpPr>
              <p:nvPr userDrawn="1"/>
            </p:nvSpPr>
            <p:spPr bwMode="auto">
              <a:xfrm>
                <a:off x="1275" y="6411"/>
                <a:ext cx="82" cy="80"/>
              </a:xfrm>
              <a:custGeom>
                <a:avLst/>
                <a:gdLst>
                  <a:gd name="T0" fmla="*/ 28 w 67"/>
                  <a:gd name="T1" fmla="*/ 3 h 65"/>
                  <a:gd name="T2" fmla="*/ 32 w 67"/>
                  <a:gd name="T3" fmla="*/ 4 h 65"/>
                  <a:gd name="T4" fmla="*/ 67 w 67"/>
                  <a:gd name="T5" fmla="*/ 16 h 65"/>
                  <a:gd name="T6" fmla="*/ 66 w 67"/>
                  <a:gd name="T7" fmla="*/ 23 h 65"/>
                  <a:gd name="T8" fmla="*/ 33 w 67"/>
                  <a:gd name="T9" fmla="*/ 12 h 65"/>
                  <a:gd name="T10" fmla="*/ 28 w 67"/>
                  <a:gd name="T11" fmla="*/ 11 h 65"/>
                  <a:gd name="T12" fmla="*/ 11 w 67"/>
                  <a:gd name="T13" fmla="*/ 21 h 65"/>
                  <a:gd name="T14" fmla="*/ 26 w 67"/>
                  <a:gd name="T15" fmla="*/ 47 h 65"/>
                  <a:gd name="T16" fmla="*/ 58 w 67"/>
                  <a:gd name="T17" fmla="*/ 58 h 65"/>
                  <a:gd name="T18" fmla="*/ 56 w 67"/>
                  <a:gd name="T19" fmla="*/ 65 h 65"/>
                  <a:gd name="T20" fmla="*/ 0 w 67"/>
                  <a:gd name="T21" fmla="*/ 46 h 65"/>
                  <a:gd name="T22" fmla="*/ 1 w 67"/>
                  <a:gd name="T23" fmla="*/ 39 h 65"/>
                  <a:gd name="T24" fmla="*/ 11 w 67"/>
                  <a:gd name="T25" fmla="*/ 42 h 65"/>
                  <a:gd name="T26" fmla="*/ 11 w 67"/>
                  <a:gd name="T27" fmla="*/ 42 h 65"/>
                  <a:gd name="T28" fmla="*/ 5 w 67"/>
                  <a:gd name="T29" fmla="*/ 17 h 65"/>
                  <a:gd name="T30" fmla="*/ 28 w 67"/>
                  <a:gd name="T31"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65">
                    <a:moveTo>
                      <a:pt x="28" y="3"/>
                    </a:moveTo>
                    <a:cubicBezTo>
                      <a:pt x="30" y="3"/>
                      <a:pt x="31" y="3"/>
                      <a:pt x="32" y="4"/>
                    </a:cubicBezTo>
                    <a:cubicBezTo>
                      <a:pt x="67" y="16"/>
                      <a:pt x="67" y="16"/>
                      <a:pt x="67" y="16"/>
                    </a:cubicBezTo>
                    <a:cubicBezTo>
                      <a:pt x="66" y="23"/>
                      <a:pt x="66" y="23"/>
                      <a:pt x="66" y="23"/>
                    </a:cubicBezTo>
                    <a:cubicBezTo>
                      <a:pt x="33" y="12"/>
                      <a:pt x="33" y="12"/>
                      <a:pt x="33" y="12"/>
                    </a:cubicBezTo>
                    <a:cubicBezTo>
                      <a:pt x="31" y="11"/>
                      <a:pt x="30" y="11"/>
                      <a:pt x="28" y="11"/>
                    </a:cubicBezTo>
                    <a:cubicBezTo>
                      <a:pt x="18" y="8"/>
                      <a:pt x="13" y="12"/>
                      <a:pt x="11" y="21"/>
                    </a:cubicBezTo>
                    <a:cubicBezTo>
                      <a:pt x="8" y="32"/>
                      <a:pt x="13" y="42"/>
                      <a:pt x="26" y="47"/>
                    </a:cubicBezTo>
                    <a:cubicBezTo>
                      <a:pt x="58" y="58"/>
                      <a:pt x="58" y="58"/>
                      <a:pt x="58" y="58"/>
                    </a:cubicBezTo>
                    <a:cubicBezTo>
                      <a:pt x="56" y="65"/>
                      <a:pt x="56" y="65"/>
                      <a:pt x="56" y="65"/>
                    </a:cubicBezTo>
                    <a:cubicBezTo>
                      <a:pt x="0" y="46"/>
                      <a:pt x="0" y="46"/>
                      <a:pt x="0" y="46"/>
                    </a:cubicBezTo>
                    <a:cubicBezTo>
                      <a:pt x="1" y="39"/>
                      <a:pt x="1" y="39"/>
                      <a:pt x="1" y="39"/>
                    </a:cubicBezTo>
                    <a:cubicBezTo>
                      <a:pt x="11" y="42"/>
                      <a:pt x="11" y="42"/>
                      <a:pt x="11" y="42"/>
                    </a:cubicBezTo>
                    <a:cubicBezTo>
                      <a:pt x="11" y="42"/>
                      <a:pt x="11" y="42"/>
                      <a:pt x="11" y="42"/>
                    </a:cubicBezTo>
                    <a:cubicBezTo>
                      <a:pt x="5" y="35"/>
                      <a:pt x="2" y="26"/>
                      <a:pt x="5" y="17"/>
                    </a:cubicBezTo>
                    <a:cubicBezTo>
                      <a:pt x="7" y="6"/>
                      <a:pt x="16" y="0"/>
                      <a:pt x="2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8"/>
              <p:cNvSpPr>
                <a:spLocks/>
              </p:cNvSpPr>
              <p:nvPr userDrawn="1"/>
            </p:nvSpPr>
            <p:spPr bwMode="auto">
              <a:xfrm>
                <a:off x="1296" y="6321"/>
                <a:ext cx="84" cy="79"/>
              </a:xfrm>
              <a:custGeom>
                <a:avLst/>
                <a:gdLst>
                  <a:gd name="T0" fmla="*/ 28 w 68"/>
                  <a:gd name="T1" fmla="*/ 3 h 65"/>
                  <a:gd name="T2" fmla="*/ 32 w 68"/>
                  <a:gd name="T3" fmla="*/ 4 h 65"/>
                  <a:gd name="T4" fmla="*/ 68 w 68"/>
                  <a:gd name="T5" fmla="*/ 16 h 65"/>
                  <a:gd name="T6" fmla="*/ 66 w 68"/>
                  <a:gd name="T7" fmla="*/ 23 h 65"/>
                  <a:gd name="T8" fmla="*/ 33 w 68"/>
                  <a:gd name="T9" fmla="*/ 12 h 65"/>
                  <a:gd name="T10" fmla="*/ 28 w 68"/>
                  <a:gd name="T11" fmla="*/ 11 h 65"/>
                  <a:gd name="T12" fmla="*/ 11 w 68"/>
                  <a:gd name="T13" fmla="*/ 21 h 65"/>
                  <a:gd name="T14" fmla="*/ 26 w 68"/>
                  <a:gd name="T15" fmla="*/ 47 h 65"/>
                  <a:gd name="T16" fmla="*/ 58 w 68"/>
                  <a:gd name="T17" fmla="*/ 58 h 65"/>
                  <a:gd name="T18" fmla="*/ 56 w 68"/>
                  <a:gd name="T19" fmla="*/ 65 h 65"/>
                  <a:gd name="T20" fmla="*/ 0 w 68"/>
                  <a:gd name="T21" fmla="*/ 46 h 65"/>
                  <a:gd name="T22" fmla="*/ 1 w 68"/>
                  <a:gd name="T23" fmla="*/ 39 h 65"/>
                  <a:gd name="T24" fmla="*/ 11 w 68"/>
                  <a:gd name="T25" fmla="*/ 42 h 65"/>
                  <a:gd name="T26" fmla="*/ 11 w 68"/>
                  <a:gd name="T27" fmla="*/ 42 h 65"/>
                  <a:gd name="T28" fmla="*/ 5 w 68"/>
                  <a:gd name="T29" fmla="*/ 17 h 65"/>
                  <a:gd name="T30" fmla="*/ 28 w 68"/>
                  <a:gd name="T31"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65">
                    <a:moveTo>
                      <a:pt x="28" y="3"/>
                    </a:moveTo>
                    <a:cubicBezTo>
                      <a:pt x="30" y="3"/>
                      <a:pt x="31" y="4"/>
                      <a:pt x="32" y="4"/>
                    </a:cubicBezTo>
                    <a:cubicBezTo>
                      <a:pt x="68" y="16"/>
                      <a:pt x="68" y="16"/>
                      <a:pt x="68" y="16"/>
                    </a:cubicBezTo>
                    <a:cubicBezTo>
                      <a:pt x="66" y="23"/>
                      <a:pt x="66" y="23"/>
                      <a:pt x="66" y="23"/>
                    </a:cubicBezTo>
                    <a:cubicBezTo>
                      <a:pt x="33" y="12"/>
                      <a:pt x="33" y="12"/>
                      <a:pt x="33" y="12"/>
                    </a:cubicBezTo>
                    <a:cubicBezTo>
                      <a:pt x="31" y="12"/>
                      <a:pt x="30" y="11"/>
                      <a:pt x="28" y="11"/>
                    </a:cubicBezTo>
                    <a:cubicBezTo>
                      <a:pt x="18" y="8"/>
                      <a:pt x="13" y="12"/>
                      <a:pt x="11" y="21"/>
                    </a:cubicBezTo>
                    <a:cubicBezTo>
                      <a:pt x="8" y="32"/>
                      <a:pt x="13" y="43"/>
                      <a:pt x="26" y="47"/>
                    </a:cubicBezTo>
                    <a:cubicBezTo>
                      <a:pt x="58" y="58"/>
                      <a:pt x="58" y="58"/>
                      <a:pt x="58" y="58"/>
                    </a:cubicBezTo>
                    <a:cubicBezTo>
                      <a:pt x="56" y="65"/>
                      <a:pt x="56" y="65"/>
                      <a:pt x="56" y="65"/>
                    </a:cubicBezTo>
                    <a:cubicBezTo>
                      <a:pt x="0" y="46"/>
                      <a:pt x="0" y="46"/>
                      <a:pt x="0" y="46"/>
                    </a:cubicBezTo>
                    <a:cubicBezTo>
                      <a:pt x="1" y="39"/>
                      <a:pt x="1" y="39"/>
                      <a:pt x="1" y="39"/>
                    </a:cubicBezTo>
                    <a:cubicBezTo>
                      <a:pt x="11" y="42"/>
                      <a:pt x="11" y="42"/>
                      <a:pt x="11" y="42"/>
                    </a:cubicBezTo>
                    <a:cubicBezTo>
                      <a:pt x="11" y="42"/>
                      <a:pt x="11" y="42"/>
                      <a:pt x="11" y="42"/>
                    </a:cubicBezTo>
                    <a:cubicBezTo>
                      <a:pt x="5" y="35"/>
                      <a:pt x="3" y="26"/>
                      <a:pt x="5" y="17"/>
                    </a:cubicBezTo>
                    <a:cubicBezTo>
                      <a:pt x="7" y="6"/>
                      <a:pt x="16" y="0"/>
                      <a:pt x="2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9"/>
              <p:cNvSpPr>
                <a:spLocks noEditPoints="1"/>
              </p:cNvSpPr>
              <p:nvPr userDrawn="1"/>
            </p:nvSpPr>
            <p:spPr bwMode="auto">
              <a:xfrm>
                <a:off x="1317" y="6225"/>
                <a:ext cx="84" cy="83"/>
              </a:xfrm>
              <a:custGeom>
                <a:avLst/>
                <a:gdLst>
                  <a:gd name="T0" fmla="*/ 31 w 68"/>
                  <a:gd name="T1" fmla="*/ 65 h 68"/>
                  <a:gd name="T2" fmla="*/ 4 w 68"/>
                  <a:gd name="T3" fmla="*/ 24 h 68"/>
                  <a:gd name="T4" fmla="*/ 37 w 68"/>
                  <a:gd name="T5" fmla="*/ 4 h 68"/>
                  <a:gd name="T6" fmla="*/ 64 w 68"/>
                  <a:gd name="T7" fmla="*/ 44 h 68"/>
                  <a:gd name="T8" fmla="*/ 31 w 68"/>
                  <a:gd name="T9" fmla="*/ 65 h 68"/>
                  <a:gd name="T10" fmla="*/ 36 w 68"/>
                  <a:gd name="T11" fmla="*/ 11 h 68"/>
                  <a:gd name="T12" fmla="*/ 10 w 68"/>
                  <a:gd name="T13" fmla="*/ 26 h 68"/>
                  <a:gd name="T14" fmla="*/ 32 w 68"/>
                  <a:gd name="T15" fmla="*/ 57 h 68"/>
                  <a:gd name="T16" fmla="*/ 57 w 68"/>
                  <a:gd name="T17" fmla="*/ 42 h 68"/>
                  <a:gd name="T18" fmla="*/ 36 w 68"/>
                  <a:gd name="T19" fmla="*/ 1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8">
                    <a:moveTo>
                      <a:pt x="31" y="65"/>
                    </a:moveTo>
                    <a:cubicBezTo>
                      <a:pt x="12" y="60"/>
                      <a:pt x="0" y="43"/>
                      <a:pt x="4" y="24"/>
                    </a:cubicBezTo>
                    <a:cubicBezTo>
                      <a:pt x="8" y="8"/>
                      <a:pt x="21" y="0"/>
                      <a:pt x="37" y="4"/>
                    </a:cubicBezTo>
                    <a:cubicBezTo>
                      <a:pt x="56" y="8"/>
                      <a:pt x="68" y="25"/>
                      <a:pt x="64" y="44"/>
                    </a:cubicBezTo>
                    <a:cubicBezTo>
                      <a:pt x="60" y="60"/>
                      <a:pt x="47" y="68"/>
                      <a:pt x="31" y="65"/>
                    </a:cubicBezTo>
                    <a:close/>
                    <a:moveTo>
                      <a:pt x="36" y="11"/>
                    </a:moveTo>
                    <a:cubicBezTo>
                      <a:pt x="23" y="8"/>
                      <a:pt x="13" y="14"/>
                      <a:pt x="10" y="26"/>
                    </a:cubicBezTo>
                    <a:cubicBezTo>
                      <a:pt x="7" y="41"/>
                      <a:pt x="17" y="54"/>
                      <a:pt x="32" y="57"/>
                    </a:cubicBezTo>
                    <a:cubicBezTo>
                      <a:pt x="45" y="60"/>
                      <a:pt x="55" y="54"/>
                      <a:pt x="57" y="42"/>
                    </a:cubicBezTo>
                    <a:cubicBezTo>
                      <a:pt x="61" y="28"/>
                      <a:pt x="51" y="15"/>
                      <a:pt x="3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20"/>
              <p:cNvSpPr>
                <a:spLocks/>
              </p:cNvSpPr>
              <p:nvPr userDrawn="1"/>
            </p:nvSpPr>
            <p:spPr bwMode="auto">
              <a:xfrm>
                <a:off x="1335" y="6135"/>
                <a:ext cx="79" cy="68"/>
              </a:xfrm>
              <a:custGeom>
                <a:avLst/>
                <a:gdLst>
                  <a:gd name="T0" fmla="*/ 0 w 79"/>
                  <a:gd name="T1" fmla="*/ 68 h 68"/>
                  <a:gd name="T2" fmla="*/ 3 w 79"/>
                  <a:gd name="T3" fmla="*/ 60 h 68"/>
                  <a:gd name="T4" fmla="*/ 67 w 79"/>
                  <a:gd name="T5" fmla="*/ 55 h 68"/>
                  <a:gd name="T6" fmla="*/ 67 w 79"/>
                  <a:gd name="T7" fmla="*/ 53 h 68"/>
                  <a:gd name="T8" fmla="*/ 15 w 79"/>
                  <a:gd name="T9" fmla="*/ 9 h 68"/>
                  <a:gd name="T10" fmla="*/ 16 w 79"/>
                  <a:gd name="T11" fmla="*/ 0 h 68"/>
                  <a:gd name="T12" fmla="*/ 79 w 79"/>
                  <a:gd name="T13" fmla="*/ 53 h 68"/>
                  <a:gd name="T14" fmla="*/ 78 w 79"/>
                  <a:gd name="T15" fmla="*/ 62 h 68"/>
                  <a:gd name="T16" fmla="*/ 0 w 79"/>
                  <a:gd name="T1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68">
                    <a:moveTo>
                      <a:pt x="0" y="68"/>
                    </a:moveTo>
                    <a:lnTo>
                      <a:pt x="3" y="60"/>
                    </a:lnTo>
                    <a:lnTo>
                      <a:pt x="67" y="55"/>
                    </a:lnTo>
                    <a:lnTo>
                      <a:pt x="67" y="53"/>
                    </a:lnTo>
                    <a:lnTo>
                      <a:pt x="15" y="9"/>
                    </a:lnTo>
                    <a:lnTo>
                      <a:pt x="16" y="0"/>
                    </a:lnTo>
                    <a:lnTo>
                      <a:pt x="79" y="53"/>
                    </a:lnTo>
                    <a:lnTo>
                      <a:pt x="78" y="62"/>
                    </a:lnTo>
                    <a:lnTo>
                      <a:pt x="0"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21"/>
              <p:cNvSpPr>
                <a:spLocks noEditPoints="1"/>
              </p:cNvSpPr>
              <p:nvPr userDrawn="1"/>
            </p:nvSpPr>
            <p:spPr bwMode="auto">
              <a:xfrm>
                <a:off x="1356" y="6049"/>
                <a:ext cx="85" cy="88"/>
              </a:xfrm>
              <a:custGeom>
                <a:avLst/>
                <a:gdLst>
                  <a:gd name="T0" fmla="*/ 12 w 69"/>
                  <a:gd name="T1" fmla="*/ 0 h 72"/>
                  <a:gd name="T2" fmla="*/ 69 w 69"/>
                  <a:gd name="T3" fmla="*/ 20 h 72"/>
                  <a:gd name="T4" fmla="*/ 67 w 69"/>
                  <a:gd name="T5" fmla="*/ 26 h 72"/>
                  <a:gd name="T6" fmla="*/ 58 w 69"/>
                  <a:gd name="T7" fmla="*/ 23 h 72"/>
                  <a:gd name="T8" fmla="*/ 58 w 69"/>
                  <a:gd name="T9" fmla="*/ 24 h 72"/>
                  <a:gd name="T10" fmla="*/ 64 w 69"/>
                  <a:gd name="T11" fmla="*/ 49 h 72"/>
                  <a:gd name="T12" fmla="*/ 32 w 69"/>
                  <a:gd name="T13" fmla="*/ 68 h 72"/>
                  <a:gd name="T14" fmla="*/ 4 w 69"/>
                  <a:gd name="T15" fmla="*/ 28 h 72"/>
                  <a:gd name="T16" fmla="*/ 20 w 69"/>
                  <a:gd name="T17" fmla="*/ 11 h 72"/>
                  <a:gd name="T18" fmla="*/ 20 w 69"/>
                  <a:gd name="T19" fmla="*/ 11 h 72"/>
                  <a:gd name="T20" fmla="*/ 11 w 69"/>
                  <a:gd name="T21" fmla="*/ 7 h 72"/>
                  <a:gd name="T22" fmla="*/ 12 w 69"/>
                  <a:gd name="T23" fmla="*/ 0 h 72"/>
                  <a:gd name="T24" fmla="*/ 11 w 69"/>
                  <a:gd name="T25" fmla="*/ 29 h 72"/>
                  <a:gd name="T26" fmla="*/ 33 w 69"/>
                  <a:gd name="T27" fmla="*/ 60 h 72"/>
                  <a:gd name="T28" fmla="*/ 58 w 69"/>
                  <a:gd name="T29" fmla="*/ 46 h 72"/>
                  <a:gd name="T30" fmla="*/ 44 w 69"/>
                  <a:gd name="T31" fmla="*/ 19 h 72"/>
                  <a:gd name="T32" fmla="*/ 34 w 69"/>
                  <a:gd name="T33" fmla="*/ 15 h 72"/>
                  <a:gd name="T34" fmla="*/ 11 w 69"/>
                  <a:gd name="T35"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72">
                    <a:moveTo>
                      <a:pt x="12" y="0"/>
                    </a:moveTo>
                    <a:cubicBezTo>
                      <a:pt x="69" y="20"/>
                      <a:pt x="69" y="20"/>
                      <a:pt x="69" y="20"/>
                    </a:cubicBezTo>
                    <a:cubicBezTo>
                      <a:pt x="67" y="26"/>
                      <a:pt x="67" y="26"/>
                      <a:pt x="67" y="26"/>
                    </a:cubicBezTo>
                    <a:cubicBezTo>
                      <a:pt x="58" y="23"/>
                      <a:pt x="58" y="23"/>
                      <a:pt x="58" y="23"/>
                    </a:cubicBezTo>
                    <a:cubicBezTo>
                      <a:pt x="58" y="24"/>
                      <a:pt x="58" y="24"/>
                      <a:pt x="58" y="24"/>
                    </a:cubicBezTo>
                    <a:cubicBezTo>
                      <a:pt x="64" y="30"/>
                      <a:pt x="66" y="39"/>
                      <a:pt x="64" y="49"/>
                    </a:cubicBezTo>
                    <a:cubicBezTo>
                      <a:pt x="60" y="64"/>
                      <a:pt x="47" y="72"/>
                      <a:pt x="32" y="68"/>
                    </a:cubicBezTo>
                    <a:cubicBezTo>
                      <a:pt x="12" y="63"/>
                      <a:pt x="0" y="47"/>
                      <a:pt x="4" y="28"/>
                    </a:cubicBezTo>
                    <a:cubicBezTo>
                      <a:pt x="6" y="19"/>
                      <a:pt x="13" y="13"/>
                      <a:pt x="20" y="11"/>
                    </a:cubicBezTo>
                    <a:cubicBezTo>
                      <a:pt x="20" y="11"/>
                      <a:pt x="20" y="11"/>
                      <a:pt x="20" y="11"/>
                    </a:cubicBezTo>
                    <a:cubicBezTo>
                      <a:pt x="11" y="7"/>
                      <a:pt x="11" y="7"/>
                      <a:pt x="11" y="7"/>
                    </a:cubicBezTo>
                    <a:lnTo>
                      <a:pt x="12" y="0"/>
                    </a:lnTo>
                    <a:close/>
                    <a:moveTo>
                      <a:pt x="11" y="29"/>
                    </a:moveTo>
                    <a:cubicBezTo>
                      <a:pt x="7" y="44"/>
                      <a:pt x="18" y="57"/>
                      <a:pt x="33" y="60"/>
                    </a:cubicBezTo>
                    <a:cubicBezTo>
                      <a:pt x="45" y="63"/>
                      <a:pt x="55" y="57"/>
                      <a:pt x="58" y="46"/>
                    </a:cubicBezTo>
                    <a:cubicBezTo>
                      <a:pt x="61" y="34"/>
                      <a:pt x="55" y="23"/>
                      <a:pt x="44" y="19"/>
                    </a:cubicBezTo>
                    <a:cubicBezTo>
                      <a:pt x="34" y="15"/>
                      <a:pt x="34" y="15"/>
                      <a:pt x="34" y="15"/>
                    </a:cubicBezTo>
                    <a:cubicBezTo>
                      <a:pt x="23" y="12"/>
                      <a:pt x="13" y="18"/>
                      <a:pt x="1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22"/>
              <p:cNvSpPr>
                <a:spLocks/>
              </p:cNvSpPr>
              <p:nvPr userDrawn="1"/>
            </p:nvSpPr>
            <p:spPr bwMode="auto">
              <a:xfrm>
                <a:off x="1361" y="5984"/>
                <a:ext cx="96" cy="52"/>
              </a:xfrm>
              <a:custGeom>
                <a:avLst/>
                <a:gdLst>
                  <a:gd name="T0" fmla="*/ 55 w 78"/>
                  <a:gd name="T1" fmla="*/ 31 h 42"/>
                  <a:gd name="T2" fmla="*/ 71 w 78"/>
                  <a:gd name="T3" fmla="*/ 23 h 42"/>
                  <a:gd name="T4" fmla="*/ 72 w 78"/>
                  <a:gd name="T5" fmla="*/ 17 h 42"/>
                  <a:gd name="T6" fmla="*/ 78 w 78"/>
                  <a:gd name="T7" fmla="*/ 19 h 42"/>
                  <a:gd name="T8" fmla="*/ 77 w 78"/>
                  <a:gd name="T9" fmla="*/ 26 h 42"/>
                  <a:gd name="T10" fmla="*/ 57 w 78"/>
                  <a:gd name="T11" fmla="*/ 39 h 42"/>
                  <a:gd name="T12" fmla="*/ 53 w 78"/>
                  <a:gd name="T13" fmla="*/ 38 h 42"/>
                  <a:gd name="T14" fmla="*/ 21 w 78"/>
                  <a:gd name="T15" fmla="*/ 27 h 42"/>
                  <a:gd name="T16" fmla="*/ 18 w 78"/>
                  <a:gd name="T17" fmla="*/ 39 h 42"/>
                  <a:gd name="T18" fmla="*/ 12 w 78"/>
                  <a:gd name="T19" fmla="*/ 36 h 42"/>
                  <a:gd name="T20" fmla="*/ 15 w 78"/>
                  <a:gd name="T21" fmla="*/ 25 h 42"/>
                  <a:gd name="T22" fmla="*/ 0 w 78"/>
                  <a:gd name="T23" fmla="*/ 20 h 42"/>
                  <a:gd name="T24" fmla="*/ 2 w 78"/>
                  <a:gd name="T25" fmla="*/ 13 h 42"/>
                  <a:gd name="T26" fmla="*/ 17 w 78"/>
                  <a:gd name="T27" fmla="*/ 18 h 42"/>
                  <a:gd name="T28" fmla="*/ 21 w 78"/>
                  <a:gd name="T29" fmla="*/ 0 h 42"/>
                  <a:gd name="T30" fmla="*/ 27 w 78"/>
                  <a:gd name="T31" fmla="*/ 2 h 42"/>
                  <a:gd name="T32" fmla="*/ 23 w 78"/>
                  <a:gd name="T33" fmla="*/ 20 h 42"/>
                  <a:gd name="T34" fmla="*/ 55 w 78"/>
                  <a:gd name="T35" fmla="*/ 3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42">
                    <a:moveTo>
                      <a:pt x="55" y="31"/>
                    </a:moveTo>
                    <a:cubicBezTo>
                      <a:pt x="65" y="34"/>
                      <a:pt x="69" y="32"/>
                      <a:pt x="71" y="23"/>
                    </a:cubicBezTo>
                    <a:cubicBezTo>
                      <a:pt x="72" y="21"/>
                      <a:pt x="72" y="19"/>
                      <a:pt x="72" y="17"/>
                    </a:cubicBezTo>
                    <a:cubicBezTo>
                      <a:pt x="78" y="19"/>
                      <a:pt x="78" y="19"/>
                      <a:pt x="78" y="19"/>
                    </a:cubicBezTo>
                    <a:cubicBezTo>
                      <a:pt x="78" y="21"/>
                      <a:pt x="78" y="23"/>
                      <a:pt x="77" y="26"/>
                    </a:cubicBezTo>
                    <a:cubicBezTo>
                      <a:pt x="75" y="37"/>
                      <a:pt x="69" y="42"/>
                      <a:pt x="57" y="39"/>
                    </a:cubicBezTo>
                    <a:cubicBezTo>
                      <a:pt x="56" y="39"/>
                      <a:pt x="55" y="39"/>
                      <a:pt x="53" y="38"/>
                    </a:cubicBezTo>
                    <a:cubicBezTo>
                      <a:pt x="21" y="27"/>
                      <a:pt x="21" y="27"/>
                      <a:pt x="21" y="27"/>
                    </a:cubicBezTo>
                    <a:cubicBezTo>
                      <a:pt x="18" y="39"/>
                      <a:pt x="18" y="39"/>
                      <a:pt x="18" y="39"/>
                    </a:cubicBezTo>
                    <a:cubicBezTo>
                      <a:pt x="12" y="36"/>
                      <a:pt x="12" y="36"/>
                      <a:pt x="12" y="36"/>
                    </a:cubicBezTo>
                    <a:cubicBezTo>
                      <a:pt x="15" y="25"/>
                      <a:pt x="15" y="25"/>
                      <a:pt x="15" y="25"/>
                    </a:cubicBezTo>
                    <a:cubicBezTo>
                      <a:pt x="0" y="20"/>
                      <a:pt x="0" y="20"/>
                      <a:pt x="0" y="20"/>
                    </a:cubicBezTo>
                    <a:cubicBezTo>
                      <a:pt x="2" y="13"/>
                      <a:pt x="2" y="13"/>
                      <a:pt x="2" y="13"/>
                    </a:cubicBezTo>
                    <a:cubicBezTo>
                      <a:pt x="17" y="18"/>
                      <a:pt x="17" y="18"/>
                      <a:pt x="17" y="18"/>
                    </a:cubicBezTo>
                    <a:cubicBezTo>
                      <a:pt x="21" y="0"/>
                      <a:pt x="21" y="0"/>
                      <a:pt x="21" y="0"/>
                    </a:cubicBezTo>
                    <a:cubicBezTo>
                      <a:pt x="27" y="2"/>
                      <a:pt x="27" y="2"/>
                      <a:pt x="27" y="2"/>
                    </a:cubicBezTo>
                    <a:cubicBezTo>
                      <a:pt x="23" y="20"/>
                      <a:pt x="23" y="20"/>
                      <a:pt x="23" y="20"/>
                    </a:cubicBezTo>
                    <a:lnTo>
                      <a:pt x="5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23"/>
              <p:cNvSpPr>
                <a:spLocks noEditPoints="1"/>
              </p:cNvSpPr>
              <p:nvPr userDrawn="1"/>
            </p:nvSpPr>
            <p:spPr bwMode="auto">
              <a:xfrm>
                <a:off x="1363" y="5940"/>
                <a:ext cx="101" cy="44"/>
              </a:xfrm>
              <a:custGeom>
                <a:avLst/>
                <a:gdLst>
                  <a:gd name="T0" fmla="*/ 6 w 81"/>
                  <a:gd name="T1" fmla="*/ 12 h 36"/>
                  <a:gd name="T2" fmla="*/ 1 w 81"/>
                  <a:gd name="T3" fmla="*/ 5 h 36"/>
                  <a:gd name="T4" fmla="*/ 7 w 81"/>
                  <a:gd name="T5" fmla="*/ 0 h 36"/>
                  <a:gd name="T6" fmla="*/ 12 w 81"/>
                  <a:gd name="T7" fmla="*/ 8 h 36"/>
                  <a:gd name="T8" fmla="*/ 6 w 81"/>
                  <a:gd name="T9" fmla="*/ 12 h 36"/>
                  <a:gd name="T10" fmla="*/ 23 w 81"/>
                  <a:gd name="T11" fmla="*/ 16 h 36"/>
                  <a:gd name="T12" fmla="*/ 25 w 81"/>
                  <a:gd name="T13" fmla="*/ 9 h 36"/>
                  <a:gd name="T14" fmla="*/ 81 w 81"/>
                  <a:gd name="T15" fmla="*/ 28 h 36"/>
                  <a:gd name="T16" fmla="*/ 80 w 81"/>
                  <a:gd name="T17" fmla="*/ 36 h 36"/>
                  <a:gd name="T18" fmla="*/ 23 w 81"/>
                  <a:gd name="T19" fmla="*/ 1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36">
                    <a:moveTo>
                      <a:pt x="6" y="12"/>
                    </a:moveTo>
                    <a:cubicBezTo>
                      <a:pt x="2" y="12"/>
                      <a:pt x="0" y="8"/>
                      <a:pt x="1" y="5"/>
                    </a:cubicBezTo>
                    <a:cubicBezTo>
                      <a:pt x="2" y="2"/>
                      <a:pt x="4" y="0"/>
                      <a:pt x="7" y="0"/>
                    </a:cubicBezTo>
                    <a:cubicBezTo>
                      <a:pt x="11" y="1"/>
                      <a:pt x="13" y="5"/>
                      <a:pt x="12" y="8"/>
                    </a:cubicBezTo>
                    <a:cubicBezTo>
                      <a:pt x="11" y="11"/>
                      <a:pt x="9" y="13"/>
                      <a:pt x="6" y="12"/>
                    </a:cubicBezTo>
                    <a:close/>
                    <a:moveTo>
                      <a:pt x="23" y="16"/>
                    </a:moveTo>
                    <a:cubicBezTo>
                      <a:pt x="25" y="9"/>
                      <a:pt x="25" y="9"/>
                      <a:pt x="25" y="9"/>
                    </a:cubicBezTo>
                    <a:cubicBezTo>
                      <a:pt x="81" y="28"/>
                      <a:pt x="81" y="28"/>
                      <a:pt x="81" y="28"/>
                    </a:cubicBezTo>
                    <a:cubicBezTo>
                      <a:pt x="80" y="36"/>
                      <a:pt x="80" y="36"/>
                      <a:pt x="80" y="36"/>
                    </a:cubicBezTo>
                    <a:lnTo>
                      <a:pt x="23"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24"/>
              <p:cNvSpPr>
                <a:spLocks/>
              </p:cNvSpPr>
              <p:nvPr userDrawn="1"/>
            </p:nvSpPr>
            <p:spPr bwMode="auto">
              <a:xfrm>
                <a:off x="1399" y="5862"/>
                <a:ext cx="79" cy="68"/>
              </a:xfrm>
              <a:custGeom>
                <a:avLst/>
                <a:gdLst>
                  <a:gd name="T0" fmla="*/ 0 w 79"/>
                  <a:gd name="T1" fmla="*/ 68 h 68"/>
                  <a:gd name="T2" fmla="*/ 3 w 79"/>
                  <a:gd name="T3" fmla="*/ 60 h 68"/>
                  <a:gd name="T4" fmla="*/ 67 w 79"/>
                  <a:gd name="T5" fmla="*/ 55 h 68"/>
                  <a:gd name="T6" fmla="*/ 67 w 79"/>
                  <a:gd name="T7" fmla="*/ 54 h 68"/>
                  <a:gd name="T8" fmla="*/ 14 w 79"/>
                  <a:gd name="T9" fmla="*/ 8 h 68"/>
                  <a:gd name="T10" fmla="*/ 16 w 79"/>
                  <a:gd name="T11" fmla="*/ 0 h 68"/>
                  <a:gd name="T12" fmla="*/ 79 w 79"/>
                  <a:gd name="T13" fmla="*/ 54 h 68"/>
                  <a:gd name="T14" fmla="*/ 77 w 79"/>
                  <a:gd name="T15" fmla="*/ 62 h 68"/>
                  <a:gd name="T16" fmla="*/ 0 w 79"/>
                  <a:gd name="T1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68">
                    <a:moveTo>
                      <a:pt x="0" y="68"/>
                    </a:moveTo>
                    <a:lnTo>
                      <a:pt x="3" y="60"/>
                    </a:lnTo>
                    <a:lnTo>
                      <a:pt x="67" y="55"/>
                    </a:lnTo>
                    <a:lnTo>
                      <a:pt x="67" y="54"/>
                    </a:lnTo>
                    <a:lnTo>
                      <a:pt x="14" y="8"/>
                    </a:lnTo>
                    <a:lnTo>
                      <a:pt x="16" y="0"/>
                    </a:lnTo>
                    <a:lnTo>
                      <a:pt x="79" y="54"/>
                    </a:lnTo>
                    <a:lnTo>
                      <a:pt x="77" y="62"/>
                    </a:lnTo>
                    <a:lnTo>
                      <a:pt x="0"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25"/>
              <p:cNvSpPr>
                <a:spLocks noEditPoints="1"/>
              </p:cNvSpPr>
              <p:nvPr userDrawn="1"/>
            </p:nvSpPr>
            <p:spPr bwMode="auto">
              <a:xfrm>
                <a:off x="1420" y="5782"/>
                <a:ext cx="82" cy="82"/>
              </a:xfrm>
              <a:custGeom>
                <a:avLst/>
                <a:gdLst>
                  <a:gd name="T0" fmla="*/ 30 w 66"/>
                  <a:gd name="T1" fmla="*/ 55 h 67"/>
                  <a:gd name="T2" fmla="*/ 33 w 66"/>
                  <a:gd name="T3" fmla="*/ 55 h 67"/>
                  <a:gd name="T4" fmla="*/ 57 w 66"/>
                  <a:gd name="T5" fmla="*/ 41 h 67"/>
                  <a:gd name="T6" fmla="*/ 51 w 66"/>
                  <a:gd name="T7" fmla="*/ 18 h 67"/>
                  <a:gd name="T8" fmla="*/ 54 w 66"/>
                  <a:gd name="T9" fmla="*/ 12 h 67"/>
                  <a:gd name="T10" fmla="*/ 64 w 66"/>
                  <a:gd name="T11" fmla="*/ 43 h 67"/>
                  <a:gd name="T12" fmla="*/ 32 w 66"/>
                  <a:gd name="T13" fmla="*/ 63 h 67"/>
                  <a:gd name="T14" fmla="*/ 4 w 66"/>
                  <a:gd name="T15" fmla="*/ 22 h 67"/>
                  <a:gd name="T16" fmla="*/ 34 w 66"/>
                  <a:gd name="T17" fmla="*/ 4 h 67"/>
                  <a:gd name="T18" fmla="*/ 41 w 66"/>
                  <a:gd name="T19" fmla="*/ 6 h 67"/>
                  <a:gd name="T20" fmla="*/ 30 w 66"/>
                  <a:gd name="T21" fmla="*/ 55 h 67"/>
                  <a:gd name="T22" fmla="*/ 25 w 66"/>
                  <a:gd name="T23" fmla="*/ 53 h 67"/>
                  <a:gd name="T24" fmla="*/ 34 w 66"/>
                  <a:gd name="T25" fmla="*/ 12 h 67"/>
                  <a:gd name="T26" fmla="*/ 33 w 66"/>
                  <a:gd name="T27" fmla="*/ 11 h 67"/>
                  <a:gd name="T28" fmla="*/ 10 w 66"/>
                  <a:gd name="T29" fmla="*/ 24 h 67"/>
                  <a:gd name="T30" fmla="*/ 25 w 66"/>
                  <a:gd name="T31" fmla="*/ 5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 h="67">
                    <a:moveTo>
                      <a:pt x="30" y="55"/>
                    </a:moveTo>
                    <a:cubicBezTo>
                      <a:pt x="31" y="55"/>
                      <a:pt x="32" y="55"/>
                      <a:pt x="33" y="55"/>
                    </a:cubicBezTo>
                    <a:cubicBezTo>
                      <a:pt x="46" y="58"/>
                      <a:pt x="55" y="52"/>
                      <a:pt x="57" y="41"/>
                    </a:cubicBezTo>
                    <a:cubicBezTo>
                      <a:pt x="59" y="32"/>
                      <a:pt x="57" y="24"/>
                      <a:pt x="51" y="18"/>
                    </a:cubicBezTo>
                    <a:cubicBezTo>
                      <a:pt x="54" y="12"/>
                      <a:pt x="54" y="12"/>
                      <a:pt x="54" y="12"/>
                    </a:cubicBezTo>
                    <a:cubicBezTo>
                      <a:pt x="62" y="19"/>
                      <a:pt x="66" y="31"/>
                      <a:pt x="64" y="43"/>
                    </a:cubicBezTo>
                    <a:cubicBezTo>
                      <a:pt x="60" y="58"/>
                      <a:pt x="47" y="67"/>
                      <a:pt x="32" y="63"/>
                    </a:cubicBezTo>
                    <a:cubicBezTo>
                      <a:pt x="12" y="58"/>
                      <a:pt x="0" y="41"/>
                      <a:pt x="4" y="22"/>
                    </a:cubicBezTo>
                    <a:cubicBezTo>
                      <a:pt x="7" y="8"/>
                      <a:pt x="19" y="0"/>
                      <a:pt x="34" y="4"/>
                    </a:cubicBezTo>
                    <a:cubicBezTo>
                      <a:pt x="37" y="4"/>
                      <a:pt x="39" y="6"/>
                      <a:pt x="41" y="6"/>
                    </a:cubicBezTo>
                    <a:lnTo>
                      <a:pt x="30" y="55"/>
                    </a:lnTo>
                    <a:close/>
                    <a:moveTo>
                      <a:pt x="25" y="53"/>
                    </a:moveTo>
                    <a:cubicBezTo>
                      <a:pt x="34" y="12"/>
                      <a:pt x="34" y="12"/>
                      <a:pt x="34" y="12"/>
                    </a:cubicBezTo>
                    <a:cubicBezTo>
                      <a:pt x="33" y="11"/>
                      <a:pt x="33" y="11"/>
                      <a:pt x="33" y="11"/>
                    </a:cubicBezTo>
                    <a:cubicBezTo>
                      <a:pt x="21" y="8"/>
                      <a:pt x="12" y="14"/>
                      <a:pt x="10" y="24"/>
                    </a:cubicBezTo>
                    <a:cubicBezTo>
                      <a:pt x="7" y="37"/>
                      <a:pt x="14" y="47"/>
                      <a:pt x="25"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26"/>
              <p:cNvSpPr>
                <a:spLocks/>
              </p:cNvSpPr>
              <p:nvPr userDrawn="1"/>
            </p:nvSpPr>
            <p:spPr bwMode="auto">
              <a:xfrm>
                <a:off x="1475" y="5676"/>
                <a:ext cx="18" cy="49"/>
              </a:xfrm>
              <a:custGeom>
                <a:avLst/>
                <a:gdLst>
                  <a:gd name="T0" fmla="*/ 0 w 18"/>
                  <a:gd name="T1" fmla="*/ 46 h 49"/>
                  <a:gd name="T2" fmla="*/ 10 w 18"/>
                  <a:gd name="T3" fmla="*/ 0 h 49"/>
                  <a:gd name="T4" fmla="*/ 18 w 18"/>
                  <a:gd name="T5" fmla="*/ 2 h 49"/>
                  <a:gd name="T6" fmla="*/ 7 w 18"/>
                  <a:gd name="T7" fmla="*/ 49 h 49"/>
                  <a:gd name="T8" fmla="*/ 0 w 18"/>
                  <a:gd name="T9" fmla="*/ 46 h 49"/>
                </a:gdLst>
                <a:ahLst/>
                <a:cxnLst>
                  <a:cxn ang="0">
                    <a:pos x="T0" y="T1"/>
                  </a:cxn>
                  <a:cxn ang="0">
                    <a:pos x="T2" y="T3"/>
                  </a:cxn>
                  <a:cxn ang="0">
                    <a:pos x="T4" y="T5"/>
                  </a:cxn>
                  <a:cxn ang="0">
                    <a:pos x="T6" y="T7"/>
                  </a:cxn>
                  <a:cxn ang="0">
                    <a:pos x="T8" y="T9"/>
                  </a:cxn>
                </a:cxnLst>
                <a:rect l="0" t="0" r="r" b="b"/>
                <a:pathLst>
                  <a:path w="18" h="49">
                    <a:moveTo>
                      <a:pt x="0" y="46"/>
                    </a:moveTo>
                    <a:lnTo>
                      <a:pt x="10" y="0"/>
                    </a:lnTo>
                    <a:lnTo>
                      <a:pt x="18" y="2"/>
                    </a:lnTo>
                    <a:lnTo>
                      <a:pt x="7" y="49"/>
                    </a:lnTo>
                    <a:lnTo>
                      <a:pt x="0"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27"/>
              <p:cNvSpPr>
                <a:spLocks noEditPoints="1"/>
              </p:cNvSpPr>
              <p:nvPr userDrawn="1"/>
            </p:nvSpPr>
            <p:spPr bwMode="auto">
              <a:xfrm>
                <a:off x="1441" y="5522"/>
                <a:ext cx="120" cy="99"/>
              </a:xfrm>
              <a:custGeom>
                <a:avLst/>
                <a:gdLst>
                  <a:gd name="T0" fmla="*/ 75 w 97"/>
                  <a:gd name="T1" fmla="*/ 13 h 81"/>
                  <a:gd name="T2" fmla="*/ 93 w 97"/>
                  <a:gd name="T3" fmla="*/ 49 h 81"/>
                  <a:gd name="T4" fmla="*/ 85 w 97"/>
                  <a:gd name="T5" fmla="*/ 81 h 81"/>
                  <a:gd name="T6" fmla="*/ 0 w 97"/>
                  <a:gd name="T7" fmla="*/ 51 h 81"/>
                  <a:gd name="T8" fmla="*/ 6 w 97"/>
                  <a:gd name="T9" fmla="*/ 24 h 81"/>
                  <a:gd name="T10" fmla="*/ 34 w 97"/>
                  <a:gd name="T11" fmla="*/ 3 h 81"/>
                  <a:gd name="T12" fmla="*/ 54 w 97"/>
                  <a:gd name="T13" fmla="*/ 24 h 81"/>
                  <a:gd name="T14" fmla="*/ 54 w 97"/>
                  <a:gd name="T15" fmla="*/ 24 h 81"/>
                  <a:gd name="T16" fmla="*/ 75 w 97"/>
                  <a:gd name="T17" fmla="*/ 13 h 81"/>
                  <a:gd name="T18" fmla="*/ 13 w 97"/>
                  <a:gd name="T19" fmla="*/ 26 h 81"/>
                  <a:gd name="T20" fmla="*/ 8 w 97"/>
                  <a:gd name="T21" fmla="*/ 46 h 81"/>
                  <a:gd name="T22" fmla="*/ 44 w 97"/>
                  <a:gd name="T23" fmla="*/ 58 h 81"/>
                  <a:gd name="T24" fmla="*/ 48 w 97"/>
                  <a:gd name="T25" fmla="*/ 38 h 81"/>
                  <a:gd name="T26" fmla="*/ 33 w 97"/>
                  <a:gd name="T27" fmla="*/ 11 h 81"/>
                  <a:gd name="T28" fmla="*/ 13 w 97"/>
                  <a:gd name="T29" fmla="*/ 26 h 81"/>
                  <a:gd name="T30" fmla="*/ 73 w 97"/>
                  <a:gd name="T31" fmla="*/ 21 h 81"/>
                  <a:gd name="T32" fmla="*/ 55 w 97"/>
                  <a:gd name="T33" fmla="*/ 36 h 81"/>
                  <a:gd name="T34" fmla="*/ 50 w 97"/>
                  <a:gd name="T35" fmla="*/ 60 h 81"/>
                  <a:gd name="T36" fmla="*/ 81 w 97"/>
                  <a:gd name="T37" fmla="*/ 71 h 81"/>
                  <a:gd name="T38" fmla="*/ 86 w 97"/>
                  <a:gd name="T39" fmla="*/ 47 h 81"/>
                  <a:gd name="T40" fmla="*/ 73 w 97"/>
                  <a:gd name="T41" fmla="*/ 2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 h="81">
                    <a:moveTo>
                      <a:pt x="75" y="13"/>
                    </a:moveTo>
                    <a:cubicBezTo>
                      <a:pt x="91" y="17"/>
                      <a:pt x="97" y="31"/>
                      <a:pt x="93" y="49"/>
                    </a:cubicBezTo>
                    <a:cubicBezTo>
                      <a:pt x="85" y="81"/>
                      <a:pt x="85" y="81"/>
                      <a:pt x="85" y="81"/>
                    </a:cubicBezTo>
                    <a:cubicBezTo>
                      <a:pt x="0" y="51"/>
                      <a:pt x="0" y="51"/>
                      <a:pt x="0" y="51"/>
                    </a:cubicBezTo>
                    <a:cubicBezTo>
                      <a:pt x="6" y="24"/>
                      <a:pt x="6" y="24"/>
                      <a:pt x="6" y="24"/>
                    </a:cubicBezTo>
                    <a:cubicBezTo>
                      <a:pt x="10" y="7"/>
                      <a:pt x="21" y="0"/>
                      <a:pt x="34" y="3"/>
                    </a:cubicBezTo>
                    <a:cubicBezTo>
                      <a:pt x="46" y="6"/>
                      <a:pt x="53" y="12"/>
                      <a:pt x="54" y="24"/>
                    </a:cubicBezTo>
                    <a:cubicBezTo>
                      <a:pt x="54" y="24"/>
                      <a:pt x="54" y="24"/>
                      <a:pt x="54" y="24"/>
                    </a:cubicBezTo>
                    <a:cubicBezTo>
                      <a:pt x="59" y="15"/>
                      <a:pt x="66" y="11"/>
                      <a:pt x="75" y="13"/>
                    </a:cubicBezTo>
                    <a:close/>
                    <a:moveTo>
                      <a:pt x="13" y="26"/>
                    </a:moveTo>
                    <a:cubicBezTo>
                      <a:pt x="8" y="46"/>
                      <a:pt x="8" y="46"/>
                      <a:pt x="8" y="46"/>
                    </a:cubicBezTo>
                    <a:cubicBezTo>
                      <a:pt x="44" y="58"/>
                      <a:pt x="44" y="58"/>
                      <a:pt x="44" y="58"/>
                    </a:cubicBezTo>
                    <a:cubicBezTo>
                      <a:pt x="48" y="38"/>
                      <a:pt x="48" y="38"/>
                      <a:pt x="48" y="38"/>
                    </a:cubicBezTo>
                    <a:cubicBezTo>
                      <a:pt x="52" y="24"/>
                      <a:pt x="47" y="14"/>
                      <a:pt x="33" y="11"/>
                    </a:cubicBezTo>
                    <a:cubicBezTo>
                      <a:pt x="23" y="8"/>
                      <a:pt x="16" y="13"/>
                      <a:pt x="13" y="26"/>
                    </a:cubicBezTo>
                    <a:close/>
                    <a:moveTo>
                      <a:pt x="73" y="21"/>
                    </a:moveTo>
                    <a:cubicBezTo>
                      <a:pt x="64" y="19"/>
                      <a:pt x="58" y="24"/>
                      <a:pt x="55" y="36"/>
                    </a:cubicBezTo>
                    <a:cubicBezTo>
                      <a:pt x="50" y="60"/>
                      <a:pt x="50" y="60"/>
                      <a:pt x="50" y="60"/>
                    </a:cubicBezTo>
                    <a:cubicBezTo>
                      <a:pt x="81" y="71"/>
                      <a:pt x="81" y="71"/>
                      <a:pt x="81" y="71"/>
                    </a:cubicBezTo>
                    <a:cubicBezTo>
                      <a:pt x="86" y="47"/>
                      <a:pt x="86" y="47"/>
                      <a:pt x="86" y="47"/>
                    </a:cubicBezTo>
                    <a:cubicBezTo>
                      <a:pt x="89" y="33"/>
                      <a:pt x="85" y="24"/>
                      <a:pt x="7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28"/>
              <p:cNvSpPr>
                <a:spLocks noEditPoints="1"/>
              </p:cNvSpPr>
              <p:nvPr userDrawn="1"/>
            </p:nvSpPr>
            <p:spPr bwMode="auto">
              <a:xfrm>
                <a:off x="1501" y="5438"/>
                <a:ext cx="81" cy="81"/>
              </a:xfrm>
              <a:custGeom>
                <a:avLst/>
                <a:gdLst>
                  <a:gd name="T0" fmla="*/ 30 w 66"/>
                  <a:gd name="T1" fmla="*/ 54 h 66"/>
                  <a:gd name="T2" fmla="*/ 33 w 66"/>
                  <a:gd name="T3" fmla="*/ 55 h 66"/>
                  <a:gd name="T4" fmla="*/ 57 w 66"/>
                  <a:gd name="T5" fmla="*/ 40 h 66"/>
                  <a:gd name="T6" fmla="*/ 51 w 66"/>
                  <a:gd name="T7" fmla="*/ 17 h 66"/>
                  <a:gd name="T8" fmla="*/ 54 w 66"/>
                  <a:gd name="T9" fmla="*/ 11 h 66"/>
                  <a:gd name="T10" fmla="*/ 63 w 66"/>
                  <a:gd name="T11" fmla="*/ 42 h 66"/>
                  <a:gd name="T12" fmla="*/ 32 w 66"/>
                  <a:gd name="T13" fmla="*/ 63 h 66"/>
                  <a:gd name="T14" fmla="*/ 4 w 66"/>
                  <a:gd name="T15" fmla="*/ 22 h 66"/>
                  <a:gd name="T16" fmla="*/ 34 w 66"/>
                  <a:gd name="T17" fmla="*/ 4 h 66"/>
                  <a:gd name="T18" fmla="*/ 41 w 66"/>
                  <a:gd name="T19" fmla="*/ 6 h 66"/>
                  <a:gd name="T20" fmla="*/ 30 w 66"/>
                  <a:gd name="T21" fmla="*/ 54 h 66"/>
                  <a:gd name="T22" fmla="*/ 25 w 66"/>
                  <a:gd name="T23" fmla="*/ 52 h 66"/>
                  <a:gd name="T24" fmla="*/ 34 w 66"/>
                  <a:gd name="T25" fmla="*/ 11 h 66"/>
                  <a:gd name="T26" fmla="*/ 33 w 66"/>
                  <a:gd name="T27" fmla="*/ 11 h 66"/>
                  <a:gd name="T28" fmla="*/ 10 w 66"/>
                  <a:gd name="T29" fmla="*/ 24 h 66"/>
                  <a:gd name="T30" fmla="*/ 25 w 66"/>
                  <a:gd name="T31" fmla="*/ 5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 h="66">
                    <a:moveTo>
                      <a:pt x="30" y="54"/>
                    </a:moveTo>
                    <a:cubicBezTo>
                      <a:pt x="31" y="55"/>
                      <a:pt x="32" y="55"/>
                      <a:pt x="33" y="55"/>
                    </a:cubicBezTo>
                    <a:cubicBezTo>
                      <a:pt x="46" y="58"/>
                      <a:pt x="55" y="52"/>
                      <a:pt x="57" y="40"/>
                    </a:cubicBezTo>
                    <a:cubicBezTo>
                      <a:pt x="59" y="32"/>
                      <a:pt x="57" y="23"/>
                      <a:pt x="51" y="17"/>
                    </a:cubicBezTo>
                    <a:cubicBezTo>
                      <a:pt x="54" y="11"/>
                      <a:pt x="54" y="11"/>
                      <a:pt x="54" y="11"/>
                    </a:cubicBezTo>
                    <a:cubicBezTo>
                      <a:pt x="62" y="19"/>
                      <a:pt x="66" y="30"/>
                      <a:pt x="63" y="42"/>
                    </a:cubicBezTo>
                    <a:cubicBezTo>
                      <a:pt x="60" y="58"/>
                      <a:pt x="47" y="66"/>
                      <a:pt x="32" y="63"/>
                    </a:cubicBezTo>
                    <a:cubicBezTo>
                      <a:pt x="12" y="58"/>
                      <a:pt x="0" y="41"/>
                      <a:pt x="4" y="22"/>
                    </a:cubicBezTo>
                    <a:cubicBezTo>
                      <a:pt x="7" y="8"/>
                      <a:pt x="19" y="0"/>
                      <a:pt x="34" y="4"/>
                    </a:cubicBezTo>
                    <a:cubicBezTo>
                      <a:pt x="37" y="4"/>
                      <a:pt x="39" y="5"/>
                      <a:pt x="41" y="6"/>
                    </a:cubicBezTo>
                    <a:lnTo>
                      <a:pt x="30" y="54"/>
                    </a:lnTo>
                    <a:close/>
                    <a:moveTo>
                      <a:pt x="25" y="52"/>
                    </a:moveTo>
                    <a:cubicBezTo>
                      <a:pt x="34" y="11"/>
                      <a:pt x="34" y="11"/>
                      <a:pt x="34" y="11"/>
                    </a:cubicBezTo>
                    <a:cubicBezTo>
                      <a:pt x="33" y="11"/>
                      <a:pt x="33" y="11"/>
                      <a:pt x="33" y="11"/>
                    </a:cubicBezTo>
                    <a:cubicBezTo>
                      <a:pt x="20" y="8"/>
                      <a:pt x="12" y="13"/>
                      <a:pt x="10" y="24"/>
                    </a:cubicBezTo>
                    <a:cubicBezTo>
                      <a:pt x="7" y="36"/>
                      <a:pt x="14" y="47"/>
                      <a:pt x="25"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29"/>
              <p:cNvSpPr>
                <a:spLocks/>
              </p:cNvSpPr>
              <p:nvPr userDrawn="1"/>
            </p:nvSpPr>
            <p:spPr bwMode="auto">
              <a:xfrm>
                <a:off x="1497" y="5266"/>
                <a:ext cx="126" cy="117"/>
              </a:xfrm>
              <a:custGeom>
                <a:avLst/>
                <a:gdLst>
                  <a:gd name="T0" fmla="*/ 51 w 102"/>
                  <a:gd name="T1" fmla="*/ 45 h 96"/>
                  <a:gd name="T2" fmla="*/ 60 w 102"/>
                  <a:gd name="T3" fmla="*/ 8 h 96"/>
                  <a:gd name="T4" fmla="*/ 102 w 102"/>
                  <a:gd name="T5" fmla="*/ 22 h 96"/>
                  <a:gd name="T6" fmla="*/ 101 w 102"/>
                  <a:gd name="T7" fmla="*/ 29 h 96"/>
                  <a:gd name="T8" fmla="*/ 83 w 102"/>
                  <a:gd name="T9" fmla="*/ 24 h 96"/>
                  <a:gd name="T10" fmla="*/ 83 w 102"/>
                  <a:gd name="T11" fmla="*/ 24 h 96"/>
                  <a:gd name="T12" fmla="*/ 94 w 102"/>
                  <a:gd name="T13" fmla="*/ 62 h 96"/>
                  <a:gd name="T14" fmla="*/ 47 w 102"/>
                  <a:gd name="T15" fmla="*/ 91 h 96"/>
                  <a:gd name="T16" fmla="*/ 6 w 102"/>
                  <a:gd name="T17" fmla="*/ 31 h 96"/>
                  <a:gd name="T18" fmla="*/ 42 w 102"/>
                  <a:gd name="T19" fmla="*/ 2 h 96"/>
                  <a:gd name="T20" fmla="*/ 42 w 102"/>
                  <a:gd name="T21" fmla="*/ 10 h 96"/>
                  <a:gd name="T22" fmla="*/ 13 w 102"/>
                  <a:gd name="T23" fmla="*/ 33 h 96"/>
                  <a:gd name="T24" fmla="*/ 48 w 102"/>
                  <a:gd name="T25" fmla="*/ 83 h 96"/>
                  <a:gd name="T26" fmla="*/ 88 w 102"/>
                  <a:gd name="T27" fmla="*/ 60 h 96"/>
                  <a:gd name="T28" fmla="*/ 65 w 102"/>
                  <a:gd name="T29" fmla="*/ 17 h 96"/>
                  <a:gd name="T30" fmla="*/ 58 w 102"/>
                  <a:gd name="T31" fmla="*/ 47 h 96"/>
                  <a:gd name="T32" fmla="*/ 51 w 102"/>
                  <a:gd name="T33" fmla="*/ 4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96">
                    <a:moveTo>
                      <a:pt x="51" y="45"/>
                    </a:moveTo>
                    <a:cubicBezTo>
                      <a:pt x="60" y="8"/>
                      <a:pt x="60" y="8"/>
                      <a:pt x="60" y="8"/>
                    </a:cubicBezTo>
                    <a:cubicBezTo>
                      <a:pt x="102" y="22"/>
                      <a:pt x="102" y="22"/>
                      <a:pt x="102" y="22"/>
                    </a:cubicBezTo>
                    <a:cubicBezTo>
                      <a:pt x="101" y="29"/>
                      <a:pt x="101" y="29"/>
                      <a:pt x="101" y="29"/>
                    </a:cubicBezTo>
                    <a:cubicBezTo>
                      <a:pt x="83" y="24"/>
                      <a:pt x="83" y="24"/>
                      <a:pt x="83" y="24"/>
                    </a:cubicBezTo>
                    <a:cubicBezTo>
                      <a:pt x="83" y="24"/>
                      <a:pt x="83" y="24"/>
                      <a:pt x="83" y="24"/>
                    </a:cubicBezTo>
                    <a:cubicBezTo>
                      <a:pt x="94" y="33"/>
                      <a:pt x="98" y="48"/>
                      <a:pt x="94" y="62"/>
                    </a:cubicBezTo>
                    <a:cubicBezTo>
                      <a:pt x="89" y="84"/>
                      <a:pt x="70" y="96"/>
                      <a:pt x="47" y="91"/>
                    </a:cubicBezTo>
                    <a:cubicBezTo>
                      <a:pt x="18" y="84"/>
                      <a:pt x="0" y="59"/>
                      <a:pt x="6" y="31"/>
                    </a:cubicBezTo>
                    <a:cubicBezTo>
                      <a:pt x="11" y="12"/>
                      <a:pt x="26" y="0"/>
                      <a:pt x="42" y="2"/>
                    </a:cubicBezTo>
                    <a:cubicBezTo>
                      <a:pt x="42" y="10"/>
                      <a:pt x="42" y="10"/>
                      <a:pt x="42" y="10"/>
                    </a:cubicBezTo>
                    <a:cubicBezTo>
                      <a:pt x="28" y="9"/>
                      <a:pt x="17" y="17"/>
                      <a:pt x="13" y="33"/>
                    </a:cubicBezTo>
                    <a:cubicBezTo>
                      <a:pt x="8" y="57"/>
                      <a:pt x="24" y="77"/>
                      <a:pt x="48" y="83"/>
                    </a:cubicBezTo>
                    <a:cubicBezTo>
                      <a:pt x="68" y="88"/>
                      <a:pt x="84" y="78"/>
                      <a:pt x="88" y="60"/>
                    </a:cubicBezTo>
                    <a:cubicBezTo>
                      <a:pt x="92" y="42"/>
                      <a:pt x="84" y="25"/>
                      <a:pt x="65" y="17"/>
                    </a:cubicBezTo>
                    <a:cubicBezTo>
                      <a:pt x="58" y="47"/>
                      <a:pt x="58" y="47"/>
                      <a:pt x="58" y="47"/>
                    </a:cubicBezTo>
                    <a:lnTo>
                      <a:pt x="51"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30"/>
              <p:cNvSpPr>
                <a:spLocks/>
              </p:cNvSpPr>
              <p:nvPr userDrawn="1"/>
            </p:nvSpPr>
            <p:spPr bwMode="auto">
              <a:xfrm>
                <a:off x="1560" y="5204"/>
                <a:ext cx="71" cy="61"/>
              </a:xfrm>
              <a:custGeom>
                <a:avLst/>
                <a:gdLst>
                  <a:gd name="T0" fmla="*/ 7 w 58"/>
                  <a:gd name="T1" fmla="*/ 0 h 50"/>
                  <a:gd name="T2" fmla="*/ 13 w 58"/>
                  <a:gd name="T3" fmla="*/ 2 h 50"/>
                  <a:gd name="T4" fmla="*/ 11 w 58"/>
                  <a:gd name="T5" fmla="*/ 7 h 50"/>
                  <a:gd name="T6" fmla="*/ 28 w 58"/>
                  <a:gd name="T7" fmla="*/ 32 h 50"/>
                  <a:gd name="T8" fmla="*/ 58 w 58"/>
                  <a:gd name="T9" fmla="*/ 43 h 50"/>
                  <a:gd name="T10" fmla="*/ 57 w 58"/>
                  <a:gd name="T11" fmla="*/ 50 h 50"/>
                  <a:gd name="T12" fmla="*/ 0 w 58"/>
                  <a:gd name="T13" fmla="*/ 30 h 50"/>
                  <a:gd name="T14" fmla="*/ 1 w 58"/>
                  <a:gd name="T15" fmla="*/ 24 h 50"/>
                  <a:gd name="T16" fmla="*/ 12 w 58"/>
                  <a:gd name="T17" fmla="*/ 27 h 50"/>
                  <a:gd name="T18" fmla="*/ 12 w 58"/>
                  <a:gd name="T19" fmla="*/ 27 h 50"/>
                  <a:gd name="T20" fmla="*/ 5 w 58"/>
                  <a:gd name="T21" fmla="*/ 5 h 50"/>
                  <a:gd name="T22" fmla="*/ 7 w 58"/>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50">
                    <a:moveTo>
                      <a:pt x="7" y="0"/>
                    </a:moveTo>
                    <a:cubicBezTo>
                      <a:pt x="13" y="2"/>
                      <a:pt x="13" y="2"/>
                      <a:pt x="13" y="2"/>
                    </a:cubicBezTo>
                    <a:cubicBezTo>
                      <a:pt x="12" y="4"/>
                      <a:pt x="12" y="5"/>
                      <a:pt x="11" y="7"/>
                    </a:cubicBezTo>
                    <a:cubicBezTo>
                      <a:pt x="9" y="18"/>
                      <a:pt x="14" y="27"/>
                      <a:pt x="28" y="32"/>
                    </a:cubicBezTo>
                    <a:cubicBezTo>
                      <a:pt x="58" y="43"/>
                      <a:pt x="58" y="43"/>
                      <a:pt x="58" y="43"/>
                    </a:cubicBezTo>
                    <a:cubicBezTo>
                      <a:pt x="57" y="50"/>
                      <a:pt x="57" y="50"/>
                      <a:pt x="57" y="50"/>
                    </a:cubicBezTo>
                    <a:cubicBezTo>
                      <a:pt x="0" y="30"/>
                      <a:pt x="0" y="30"/>
                      <a:pt x="0" y="30"/>
                    </a:cubicBezTo>
                    <a:cubicBezTo>
                      <a:pt x="1" y="24"/>
                      <a:pt x="1" y="24"/>
                      <a:pt x="1" y="24"/>
                    </a:cubicBezTo>
                    <a:cubicBezTo>
                      <a:pt x="12" y="27"/>
                      <a:pt x="12" y="27"/>
                      <a:pt x="12" y="27"/>
                    </a:cubicBezTo>
                    <a:cubicBezTo>
                      <a:pt x="12" y="27"/>
                      <a:pt x="12" y="27"/>
                      <a:pt x="12" y="27"/>
                    </a:cubicBezTo>
                    <a:cubicBezTo>
                      <a:pt x="6" y="21"/>
                      <a:pt x="3" y="13"/>
                      <a:pt x="5" y="5"/>
                    </a:cubicBezTo>
                    <a:cubicBezTo>
                      <a:pt x="5" y="3"/>
                      <a:pt x="6"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31"/>
              <p:cNvSpPr>
                <a:spLocks noEditPoints="1"/>
              </p:cNvSpPr>
              <p:nvPr userDrawn="1"/>
            </p:nvSpPr>
            <p:spPr bwMode="auto">
              <a:xfrm>
                <a:off x="1573" y="5123"/>
                <a:ext cx="83" cy="81"/>
              </a:xfrm>
              <a:custGeom>
                <a:avLst/>
                <a:gdLst>
                  <a:gd name="T0" fmla="*/ 31 w 67"/>
                  <a:gd name="T1" fmla="*/ 54 h 66"/>
                  <a:gd name="T2" fmla="*/ 33 w 67"/>
                  <a:gd name="T3" fmla="*/ 55 h 66"/>
                  <a:gd name="T4" fmla="*/ 58 w 67"/>
                  <a:gd name="T5" fmla="*/ 40 h 66"/>
                  <a:gd name="T6" fmla="*/ 51 w 67"/>
                  <a:gd name="T7" fmla="*/ 17 h 66"/>
                  <a:gd name="T8" fmla="*/ 55 w 67"/>
                  <a:gd name="T9" fmla="*/ 11 h 66"/>
                  <a:gd name="T10" fmla="*/ 64 w 67"/>
                  <a:gd name="T11" fmla="*/ 42 h 66"/>
                  <a:gd name="T12" fmla="*/ 32 w 67"/>
                  <a:gd name="T13" fmla="*/ 63 h 66"/>
                  <a:gd name="T14" fmla="*/ 5 w 67"/>
                  <a:gd name="T15" fmla="*/ 22 h 66"/>
                  <a:gd name="T16" fmla="*/ 35 w 67"/>
                  <a:gd name="T17" fmla="*/ 4 h 66"/>
                  <a:gd name="T18" fmla="*/ 42 w 67"/>
                  <a:gd name="T19" fmla="*/ 6 h 66"/>
                  <a:gd name="T20" fmla="*/ 31 w 67"/>
                  <a:gd name="T21" fmla="*/ 54 h 66"/>
                  <a:gd name="T22" fmla="*/ 25 w 67"/>
                  <a:gd name="T23" fmla="*/ 52 h 66"/>
                  <a:gd name="T24" fmla="*/ 35 w 67"/>
                  <a:gd name="T25" fmla="*/ 11 h 66"/>
                  <a:gd name="T26" fmla="*/ 33 w 67"/>
                  <a:gd name="T27" fmla="*/ 11 h 66"/>
                  <a:gd name="T28" fmla="*/ 11 w 67"/>
                  <a:gd name="T29" fmla="*/ 24 h 66"/>
                  <a:gd name="T30" fmla="*/ 25 w 67"/>
                  <a:gd name="T31" fmla="*/ 5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66">
                    <a:moveTo>
                      <a:pt x="31" y="54"/>
                    </a:moveTo>
                    <a:cubicBezTo>
                      <a:pt x="32" y="55"/>
                      <a:pt x="32" y="55"/>
                      <a:pt x="33" y="55"/>
                    </a:cubicBezTo>
                    <a:cubicBezTo>
                      <a:pt x="46" y="58"/>
                      <a:pt x="55" y="52"/>
                      <a:pt x="58" y="40"/>
                    </a:cubicBezTo>
                    <a:cubicBezTo>
                      <a:pt x="60" y="32"/>
                      <a:pt x="58" y="23"/>
                      <a:pt x="51" y="17"/>
                    </a:cubicBezTo>
                    <a:cubicBezTo>
                      <a:pt x="55" y="11"/>
                      <a:pt x="55" y="11"/>
                      <a:pt x="55" y="11"/>
                    </a:cubicBezTo>
                    <a:cubicBezTo>
                      <a:pt x="63" y="18"/>
                      <a:pt x="67" y="30"/>
                      <a:pt x="64" y="42"/>
                    </a:cubicBezTo>
                    <a:cubicBezTo>
                      <a:pt x="60" y="58"/>
                      <a:pt x="48" y="66"/>
                      <a:pt x="32" y="63"/>
                    </a:cubicBezTo>
                    <a:cubicBezTo>
                      <a:pt x="13" y="58"/>
                      <a:pt x="0" y="41"/>
                      <a:pt x="5" y="22"/>
                    </a:cubicBezTo>
                    <a:cubicBezTo>
                      <a:pt x="8" y="8"/>
                      <a:pt x="20" y="0"/>
                      <a:pt x="35" y="4"/>
                    </a:cubicBezTo>
                    <a:cubicBezTo>
                      <a:pt x="37" y="4"/>
                      <a:pt x="40" y="5"/>
                      <a:pt x="42" y="6"/>
                    </a:cubicBezTo>
                    <a:lnTo>
                      <a:pt x="31" y="54"/>
                    </a:lnTo>
                    <a:close/>
                    <a:moveTo>
                      <a:pt x="25" y="52"/>
                    </a:moveTo>
                    <a:cubicBezTo>
                      <a:pt x="35" y="11"/>
                      <a:pt x="35" y="11"/>
                      <a:pt x="35" y="11"/>
                    </a:cubicBezTo>
                    <a:cubicBezTo>
                      <a:pt x="33" y="11"/>
                      <a:pt x="33" y="11"/>
                      <a:pt x="33" y="11"/>
                    </a:cubicBezTo>
                    <a:cubicBezTo>
                      <a:pt x="21" y="8"/>
                      <a:pt x="13" y="13"/>
                      <a:pt x="11" y="24"/>
                    </a:cubicBezTo>
                    <a:cubicBezTo>
                      <a:pt x="8" y="36"/>
                      <a:pt x="14" y="47"/>
                      <a:pt x="25"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32"/>
              <p:cNvSpPr>
                <a:spLocks noEditPoints="1"/>
              </p:cNvSpPr>
              <p:nvPr userDrawn="1"/>
            </p:nvSpPr>
            <p:spPr bwMode="auto">
              <a:xfrm>
                <a:off x="1594" y="5033"/>
                <a:ext cx="83" cy="81"/>
              </a:xfrm>
              <a:custGeom>
                <a:avLst/>
                <a:gdLst>
                  <a:gd name="T0" fmla="*/ 31 w 67"/>
                  <a:gd name="T1" fmla="*/ 54 h 66"/>
                  <a:gd name="T2" fmla="*/ 33 w 67"/>
                  <a:gd name="T3" fmla="*/ 55 h 66"/>
                  <a:gd name="T4" fmla="*/ 58 w 67"/>
                  <a:gd name="T5" fmla="*/ 40 h 66"/>
                  <a:gd name="T6" fmla="*/ 51 w 67"/>
                  <a:gd name="T7" fmla="*/ 17 h 66"/>
                  <a:gd name="T8" fmla="*/ 54 w 67"/>
                  <a:gd name="T9" fmla="*/ 11 h 66"/>
                  <a:gd name="T10" fmla="*/ 64 w 67"/>
                  <a:gd name="T11" fmla="*/ 42 h 66"/>
                  <a:gd name="T12" fmla="*/ 32 w 67"/>
                  <a:gd name="T13" fmla="*/ 63 h 66"/>
                  <a:gd name="T14" fmla="*/ 4 w 67"/>
                  <a:gd name="T15" fmla="*/ 22 h 66"/>
                  <a:gd name="T16" fmla="*/ 35 w 67"/>
                  <a:gd name="T17" fmla="*/ 4 h 66"/>
                  <a:gd name="T18" fmla="*/ 42 w 67"/>
                  <a:gd name="T19" fmla="*/ 6 h 66"/>
                  <a:gd name="T20" fmla="*/ 31 w 67"/>
                  <a:gd name="T21" fmla="*/ 54 h 66"/>
                  <a:gd name="T22" fmla="*/ 25 w 67"/>
                  <a:gd name="T23" fmla="*/ 52 h 66"/>
                  <a:gd name="T24" fmla="*/ 34 w 67"/>
                  <a:gd name="T25" fmla="*/ 11 h 66"/>
                  <a:gd name="T26" fmla="*/ 33 w 67"/>
                  <a:gd name="T27" fmla="*/ 11 h 66"/>
                  <a:gd name="T28" fmla="*/ 10 w 67"/>
                  <a:gd name="T29" fmla="*/ 24 h 66"/>
                  <a:gd name="T30" fmla="*/ 25 w 67"/>
                  <a:gd name="T31" fmla="*/ 5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66">
                    <a:moveTo>
                      <a:pt x="31" y="54"/>
                    </a:moveTo>
                    <a:cubicBezTo>
                      <a:pt x="31" y="55"/>
                      <a:pt x="32" y="55"/>
                      <a:pt x="33" y="55"/>
                    </a:cubicBezTo>
                    <a:cubicBezTo>
                      <a:pt x="46" y="58"/>
                      <a:pt x="55" y="52"/>
                      <a:pt x="58" y="40"/>
                    </a:cubicBezTo>
                    <a:cubicBezTo>
                      <a:pt x="60" y="32"/>
                      <a:pt x="58" y="23"/>
                      <a:pt x="51" y="17"/>
                    </a:cubicBezTo>
                    <a:cubicBezTo>
                      <a:pt x="54" y="11"/>
                      <a:pt x="54" y="11"/>
                      <a:pt x="54" y="11"/>
                    </a:cubicBezTo>
                    <a:cubicBezTo>
                      <a:pt x="63" y="19"/>
                      <a:pt x="67" y="30"/>
                      <a:pt x="64" y="42"/>
                    </a:cubicBezTo>
                    <a:cubicBezTo>
                      <a:pt x="60" y="58"/>
                      <a:pt x="48" y="66"/>
                      <a:pt x="32" y="63"/>
                    </a:cubicBezTo>
                    <a:cubicBezTo>
                      <a:pt x="13" y="58"/>
                      <a:pt x="0" y="41"/>
                      <a:pt x="4" y="22"/>
                    </a:cubicBezTo>
                    <a:cubicBezTo>
                      <a:pt x="8" y="8"/>
                      <a:pt x="19" y="0"/>
                      <a:pt x="35" y="4"/>
                    </a:cubicBezTo>
                    <a:cubicBezTo>
                      <a:pt x="37" y="4"/>
                      <a:pt x="40" y="5"/>
                      <a:pt x="42" y="6"/>
                    </a:cubicBezTo>
                    <a:lnTo>
                      <a:pt x="31" y="54"/>
                    </a:lnTo>
                    <a:close/>
                    <a:moveTo>
                      <a:pt x="25" y="52"/>
                    </a:moveTo>
                    <a:cubicBezTo>
                      <a:pt x="34" y="11"/>
                      <a:pt x="34" y="11"/>
                      <a:pt x="34" y="11"/>
                    </a:cubicBezTo>
                    <a:cubicBezTo>
                      <a:pt x="33" y="11"/>
                      <a:pt x="33" y="11"/>
                      <a:pt x="33" y="11"/>
                    </a:cubicBezTo>
                    <a:cubicBezTo>
                      <a:pt x="21" y="8"/>
                      <a:pt x="13" y="13"/>
                      <a:pt x="10" y="24"/>
                    </a:cubicBezTo>
                    <a:cubicBezTo>
                      <a:pt x="8" y="36"/>
                      <a:pt x="14" y="47"/>
                      <a:pt x="25"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33"/>
              <p:cNvSpPr>
                <a:spLocks/>
              </p:cNvSpPr>
              <p:nvPr userDrawn="1"/>
            </p:nvSpPr>
            <p:spPr bwMode="auto">
              <a:xfrm>
                <a:off x="1615" y="4947"/>
                <a:ext cx="84" cy="79"/>
              </a:xfrm>
              <a:custGeom>
                <a:avLst/>
                <a:gdLst>
                  <a:gd name="T0" fmla="*/ 29 w 68"/>
                  <a:gd name="T1" fmla="*/ 3 h 65"/>
                  <a:gd name="T2" fmla="*/ 33 w 68"/>
                  <a:gd name="T3" fmla="*/ 4 h 65"/>
                  <a:gd name="T4" fmla="*/ 68 w 68"/>
                  <a:gd name="T5" fmla="*/ 16 h 65"/>
                  <a:gd name="T6" fmla="*/ 66 w 68"/>
                  <a:gd name="T7" fmla="*/ 23 h 65"/>
                  <a:gd name="T8" fmla="*/ 33 w 68"/>
                  <a:gd name="T9" fmla="*/ 12 h 65"/>
                  <a:gd name="T10" fmla="*/ 29 w 68"/>
                  <a:gd name="T11" fmla="*/ 11 h 65"/>
                  <a:gd name="T12" fmla="*/ 11 w 68"/>
                  <a:gd name="T13" fmla="*/ 21 h 65"/>
                  <a:gd name="T14" fmla="*/ 27 w 68"/>
                  <a:gd name="T15" fmla="*/ 47 h 65"/>
                  <a:gd name="T16" fmla="*/ 58 w 68"/>
                  <a:gd name="T17" fmla="*/ 58 h 65"/>
                  <a:gd name="T18" fmla="*/ 57 w 68"/>
                  <a:gd name="T19" fmla="*/ 65 h 65"/>
                  <a:gd name="T20" fmla="*/ 0 w 68"/>
                  <a:gd name="T21" fmla="*/ 45 h 65"/>
                  <a:gd name="T22" fmla="*/ 1 w 68"/>
                  <a:gd name="T23" fmla="*/ 39 h 65"/>
                  <a:gd name="T24" fmla="*/ 11 w 68"/>
                  <a:gd name="T25" fmla="*/ 42 h 65"/>
                  <a:gd name="T26" fmla="*/ 11 w 68"/>
                  <a:gd name="T27" fmla="*/ 42 h 65"/>
                  <a:gd name="T28" fmla="*/ 5 w 68"/>
                  <a:gd name="T29" fmla="*/ 17 h 65"/>
                  <a:gd name="T30" fmla="*/ 29 w 68"/>
                  <a:gd name="T31"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65">
                    <a:moveTo>
                      <a:pt x="29" y="3"/>
                    </a:moveTo>
                    <a:cubicBezTo>
                      <a:pt x="30" y="3"/>
                      <a:pt x="31" y="3"/>
                      <a:pt x="33" y="4"/>
                    </a:cubicBezTo>
                    <a:cubicBezTo>
                      <a:pt x="68" y="16"/>
                      <a:pt x="68" y="16"/>
                      <a:pt x="68" y="16"/>
                    </a:cubicBezTo>
                    <a:cubicBezTo>
                      <a:pt x="66" y="23"/>
                      <a:pt x="66" y="23"/>
                      <a:pt x="66" y="23"/>
                    </a:cubicBezTo>
                    <a:cubicBezTo>
                      <a:pt x="33" y="12"/>
                      <a:pt x="33" y="12"/>
                      <a:pt x="33" y="12"/>
                    </a:cubicBezTo>
                    <a:cubicBezTo>
                      <a:pt x="32" y="11"/>
                      <a:pt x="30" y="11"/>
                      <a:pt x="29" y="11"/>
                    </a:cubicBezTo>
                    <a:cubicBezTo>
                      <a:pt x="18" y="8"/>
                      <a:pt x="13" y="12"/>
                      <a:pt x="11" y="21"/>
                    </a:cubicBezTo>
                    <a:cubicBezTo>
                      <a:pt x="8" y="32"/>
                      <a:pt x="14" y="42"/>
                      <a:pt x="27" y="47"/>
                    </a:cubicBezTo>
                    <a:cubicBezTo>
                      <a:pt x="58" y="58"/>
                      <a:pt x="58" y="58"/>
                      <a:pt x="58" y="58"/>
                    </a:cubicBezTo>
                    <a:cubicBezTo>
                      <a:pt x="57" y="65"/>
                      <a:pt x="57" y="65"/>
                      <a:pt x="57" y="65"/>
                    </a:cubicBezTo>
                    <a:cubicBezTo>
                      <a:pt x="0" y="45"/>
                      <a:pt x="0" y="45"/>
                      <a:pt x="0" y="45"/>
                    </a:cubicBezTo>
                    <a:cubicBezTo>
                      <a:pt x="1" y="39"/>
                      <a:pt x="1" y="39"/>
                      <a:pt x="1" y="39"/>
                    </a:cubicBezTo>
                    <a:cubicBezTo>
                      <a:pt x="11" y="42"/>
                      <a:pt x="11" y="42"/>
                      <a:pt x="11" y="42"/>
                    </a:cubicBezTo>
                    <a:cubicBezTo>
                      <a:pt x="11" y="42"/>
                      <a:pt x="11" y="42"/>
                      <a:pt x="11" y="42"/>
                    </a:cubicBezTo>
                    <a:cubicBezTo>
                      <a:pt x="5" y="35"/>
                      <a:pt x="3" y="26"/>
                      <a:pt x="5" y="17"/>
                    </a:cubicBezTo>
                    <a:cubicBezTo>
                      <a:pt x="8" y="5"/>
                      <a:pt x="16" y="0"/>
                      <a:pt x="2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34"/>
              <p:cNvSpPr>
                <a:spLocks/>
              </p:cNvSpPr>
              <p:nvPr userDrawn="1"/>
            </p:nvSpPr>
            <p:spPr bwMode="auto">
              <a:xfrm>
                <a:off x="1670" y="4836"/>
                <a:ext cx="18" cy="49"/>
              </a:xfrm>
              <a:custGeom>
                <a:avLst/>
                <a:gdLst>
                  <a:gd name="T0" fmla="*/ 0 w 18"/>
                  <a:gd name="T1" fmla="*/ 47 h 49"/>
                  <a:gd name="T2" fmla="*/ 11 w 18"/>
                  <a:gd name="T3" fmla="*/ 0 h 49"/>
                  <a:gd name="T4" fmla="*/ 18 w 18"/>
                  <a:gd name="T5" fmla="*/ 3 h 49"/>
                  <a:gd name="T6" fmla="*/ 7 w 18"/>
                  <a:gd name="T7" fmla="*/ 49 h 49"/>
                  <a:gd name="T8" fmla="*/ 0 w 18"/>
                  <a:gd name="T9" fmla="*/ 47 h 49"/>
                </a:gdLst>
                <a:ahLst/>
                <a:cxnLst>
                  <a:cxn ang="0">
                    <a:pos x="T0" y="T1"/>
                  </a:cxn>
                  <a:cxn ang="0">
                    <a:pos x="T2" y="T3"/>
                  </a:cxn>
                  <a:cxn ang="0">
                    <a:pos x="T4" y="T5"/>
                  </a:cxn>
                  <a:cxn ang="0">
                    <a:pos x="T6" y="T7"/>
                  </a:cxn>
                  <a:cxn ang="0">
                    <a:pos x="T8" y="T9"/>
                  </a:cxn>
                </a:cxnLst>
                <a:rect l="0" t="0" r="r" b="b"/>
                <a:pathLst>
                  <a:path w="18" h="49">
                    <a:moveTo>
                      <a:pt x="0" y="47"/>
                    </a:moveTo>
                    <a:lnTo>
                      <a:pt x="11" y="0"/>
                    </a:lnTo>
                    <a:lnTo>
                      <a:pt x="18" y="3"/>
                    </a:lnTo>
                    <a:lnTo>
                      <a:pt x="7" y="49"/>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35"/>
              <p:cNvSpPr>
                <a:spLocks noEditPoints="1"/>
              </p:cNvSpPr>
              <p:nvPr userDrawn="1"/>
            </p:nvSpPr>
            <p:spPr bwMode="auto">
              <a:xfrm>
                <a:off x="1638" y="4682"/>
                <a:ext cx="118" cy="98"/>
              </a:xfrm>
              <a:custGeom>
                <a:avLst/>
                <a:gdLst>
                  <a:gd name="T0" fmla="*/ 74 w 96"/>
                  <a:gd name="T1" fmla="*/ 13 h 80"/>
                  <a:gd name="T2" fmla="*/ 92 w 96"/>
                  <a:gd name="T3" fmla="*/ 49 h 80"/>
                  <a:gd name="T4" fmla="*/ 85 w 96"/>
                  <a:gd name="T5" fmla="*/ 80 h 80"/>
                  <a:gd name="T6" fmla="*/ 0 w 96"/>
                  <a:gd name="T7" fmla="*/ 51 h 80"/>
                  <a:gd name="T8" fmla="*/ 6 w 96"/>
                  <a:gd name="T9" fmla="*/ 24 h 80"/>
                  <a:gd name="T10" fmla="*/ 34 w 96"/>
                  <a:gd name="T11" fmla="*/ 3 h 80"/>
                  <a:gd name="T12" fmla="*/ 53 w 96"/>
                  <a:gd name="T13" fmla="*/ 23 h 80"/>
                  <a:gd name="T14" fmla="*/ 54 w 96"/>
                  <a:gd name="T15" fmla="*/ 23 h 80"/>
                  <a:gd name="T16" fmla="*/ 74 w 96"/>
                  <a:gd name="T17" fmla="*/ 13 h 80"/>
                  <a:gd name="T18" fmla="*/ 12 w 96"/>
                  <a:gd name="T19" fmla="*/ 26 h 80"/>
                  <a:gd name="T20" fmla="*/ 8 w 96"/>
                  <a:gd name="T21" fmla="*/ 46 h 80"/>
                  <a:gd name="T22" fmla="*/ 43 w 96"/>
                  <a:gd name="T23" fmla="*/ 58 h 80"/>
                  <a:gd name="T24" fmla="*/ 48 w 96"/>
                  <a:gd name="T25" fmla="*/ 38 h 80"/>
                  <a:gd name="T26" fmla="*/ 32 w 96"/>
                  <a:gd name="T27" fmla="*/ 11 h 80"/>
                  <a:gd name="T28" fmla="*/ 12 w 96"/>
                  <a:gd name="T29" fmla="*/ 26 h 80"/>
                  <a:gd name="T30" fmla="*/ 72 w 96"/>
                  <a:gd name="T31" fmla="*/ 21 h 80"/>
                  <a:gd name="T32" fmla="*/ 55 w 96"/>
                  <a:gd name="T33" fmla="*/ 36 h 80"/>
                  <a:gd name="T34" fmla="*/ 49 w 96"/>
                  <a:gd name="T35" fmla="*/ 60 h 80"/>
                  <a:gd name="T36" fmla="*/ 80 w 96"/>
                  <a:gd name="T37" fmla="*/ 71 h 80"/>
                  <a:gd name="T38" fmla="*/ 86 w 96"/>
                  <a:gd name="T39" fmla="*/ 47 h 80"/>
                  <a:gd name="T40" fmla="*/ 72 w 96"/>
                  <a:gd name="T41" fmla="*/ 2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80">
                    <a:moveTo>
                      <a:pt x="74" y="13"/>
                    </a:moveTo>
                    <a:cubicBezTo>
                      <a:pt x="91" y="17"/>
                      <a:pt x="96" y="31"/>
                      <a:pt x="92" y="49"/>
                    </a:cubicBezTo>
                    <a:cubicBezTo>
                      <a:pt x="85" y="80"/>
                      <a:pt x="85" y="80"/>
                      <a:pt x="85" y="80"/>
                    </a:cubicBezTo>
                    <a:cubicBezTo>
                      <a:pt x="0" y="51"/>
                      <a:pt x="0" y="51"/>
                      <a:pt x="0" y="51"/>
                    </a:cubicBezTo>
                    <a:cubicBezTo>
                      <a:pt x="6" y="24"/>
                      <a:pt x="6" y="24"/>
                      <a:pt x="6" y="24"/>
                    </a:cubicBezTo>
                    <a:cubicBezTo>
                      <a:pt x="10" y="7"/>
                      <a:pt x="20" y="0"/>
                      <a:pt x="34" y="3"/>
                    </a:cubicBezTo>
                    <a:cubicBezTo>
                      <a:pt x="45" y="5"/>
                      <a:pt x="52" y="12"/>
                      <a:pt x="53" y="23"/>
                    </a:cubicBezTo>
                    <a:cubicBezTo>
                      <a:pt x="54" y="23"/>
                      <a:pt x="54" y="23"/>
                      <a:pt x="54" y="23"/>
                    </a:cubicBezTo>
                    <a:cubicBezTo>
                      <a:pt x="58" y="15"/>
                      <a:pt x="65" y="11"/>
                      <a:pt x="74" y="13"/>
                    </a:cubicBezTo>
                    <a:close/>
                    <a:moveTo>
                      <a:pt x="12" y="26"/>
                    </a:moveTo>
                    <a:cubicBezTo>
                      <a:pt x="8" y="46"/>
                      <a:pt x="8" y="46"/>
                      <a:pt x="8" y="46"/>
                    </a:cubicBezTo>
                    <a:cubicBezTo>
                      <a:pt x="43" y="58"/>
                      <a:pt x="43" y="58"/>
                      <a:pt x="43" y="58"/>
                    </a:cubicBezTo>
                    <a:cubicBezTo>
                      <a:pt x="48" y="38"/>
                      <a:pt x="48" y="38"/>
                      <a:pt x="48" y="38"/>
                    </a:cubicBezTo>
                    <a:cubicBezTo>
                      <a:pt x="51" y="23"/>
                      <a:pt x="47" y="14"/>
                      <a:pt x="32" y="11"/>
                    </a:cubicBezTo>
                    <a:cubicBezTo>
                      <a:pt x="22" y="8"/>
                      <a:pt x="15" y="13"/>
                      <a:pt x="12" y="26"/>
                    </a:cubicBezTo>
                    <a:close/>
                    <a:moveTo>
                      <a:pt x="72" y="21"/>
                    </a:moveTo>
                    <a:cubicBezTo>
                      <a:pt x="64" y="19"/>
                      <a:pt x="58" y="23"/>
                      <a:pt x="55" y="36"/>
                    </a:cubicBezTo>
                    <a:cubicBezTo>
                      <a:pt x="49" y="60"/>
                      <a:pt x="49" y="60"/>
                      <a:pt x="49" y="60"/>
                    </a:cubicBezTo>
                    <a:cubicBezTo>
                      <a:pt x="80" y="71"/>
                      <a:pt x="80" y="71"/>
                      <a:pt x="80" y="71"/>
                    </a:cubicBezTo>
                    <a:cubicBezTo>
                      <a:pt x="86" y="47"/>
                      <a:pt x="86" y="47"/>
                      <a:pt x="86" y="47"/>
                    </a:cubicBezTo>
                    <a:cubicBezTo>
                      <a:pt x="89" y="33"/>
                      <a:pt x="85" y="24"/>
                      <a:pt x="7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36"/>
              <p:cNvSpPr>
                <a:spLocks noEditPoints="1"/>
              </p:cNvSpPr>
              <p:nvPr userDrawn="1"/>
            </p:nvSpPr>
            <p:spPr bwMode="auto">
              <a:xfrm>
                <a:off x="1696" y="4599"/>
                <a:ext cx="82" cy="81"/>
              </a:xfrm>
              <a:custGeom>
                <a:avLst/>
                <a:gdLst>
                  <a:gd name="T0" fmla="*/ 31 w 67"/>
                  <a:gd name="T1" fmla="*/ 54 h 66"/>
                  <a:gd name="T2" fmla="*/ 33 w 67"/>
                  <a:gd name="T3" fmla="*/ 55 h 66"/>
                  <a:gd name="T4" fmla="*/ 58 w 67"/>
                  <a:gd name="T5" fmla="*/ 40 h 66"/>
                  <a:gd name="T6" fmla="*/ 51 w 67"/>
                  <a:gd name="T7" fmla="*/ 17 h 66"/>
                  <a:gd name="T8" fmla="*/ 54 w 67"/>
                  <a:gd name="T9" fmla="*/ 11 h 66"/>
                  <a:gd name="T10" fmla="*/ 64 w 67"/>
                  <a:gd name="T11" fmla="*/ 42 h 66"/>
                  <a:gd name="T12" fmla="*/ 32 w 67"/>
                  <a:gd name="T13" fmla="*/ 62 h 66"/>
                  <a:gd name="T14" fmla="*/ 4 w 67"/>
                  <a:gd name="T15" fmla="*/ 22 h 66"/>
                  <a:gd name="T16" fmla="*/ 35 w 67"/>
                  <a:gd name="T17" fmla="*/ 3 h 66"/>
                  <a:gd name="T18" fmla="*/ 42 w 67"/>
                  <a:gd name="T19" fmla="*/ 6 h 66"/>
                  <a:gd name="T20" fmla="*/ 31 w 67"/>
                  <a:gd name="T21" fmla="*/ 54 h 66"/>
                  <a:gd name="T22" fmla="*/ 25 w 67"/>
                  <a:gd name="T23" fmla="*/ 52 h 66"/>
                  <a:gd name="T24" fmla="*/ 34 w 67"/>
                  <a:gd name="T25" fmla="*/ 11 h 66"/>
                  <a:gd name="T26" fmla="*/ 33 w 67"/>
                  <a:gd name="T27" fmla="*/ 11 h 66"/>
                  <a:gd name="T28" fmla="*/ 10 w 67"/>
                  <a:gd name="T29" fmla="*/ 24 h 66"/>
                  <a:gd name="T30" fmla="*/ 25 w 67"/>
                  <a:gd name="T31" fmla="*/ 5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66">
                    <a:moveTo>
                      <a:pt x="31" y="54"/>
                    </a:moveTo>
                    <a:cubicBezTo>
                      <a:pt x="31" y="54"/>
                      <a:pt x="32" y="55"/>
                      <a:pt x="33" y="55"/>
                    </a:cubicBezTo>
                    <a:cubicBezTo>
                      <a:pt x="46" y="58"/>
                      <a:pt x="55" y="52"/>
                      <a:pt x="58" y="40"/>
                    </a:cubicBezTo>
                    <a:cubicBezTo>
                      <a:pt x="60" y="32"/>
                      <a:pt x="58" y="23"/>
                      <a:pt x="51" y="17"/>
                    </a:cubicBezTo>
                    <a:cubicBezTo>
                      <a:pt x="54" y="11"/>
                      <a:pt x="54" y="11"/>
                      <a:pt x="54" y="11"/>
                    </a:cubicBezTo>
                    <a:cubicBezTo>
                      <a:pt x="63" y="18"/>
                      <a:pt x="67" y="30"/>
                      <a:pt x="64" y="42"/>
                    </a:cubicBezTo>
                    <a:cubicBezTo>
                      <a:pt x="60" y="58"/>
                      <a:pt x="48" y="66"/>
                      <a:pt x="32" y="62"/>
                    </a:cubicBezTo>
                    <a:cubicBezTo>
                      <a:pt x="13" y="58"/>
                      <a:pt x="0" y="40"/>
                      <a:pt x="4" y="22"/>
                    </a:cubicBezTo>
                    <a:cubicBezTo>
                      <a:pt x="8" y="7"/>
                      <a:pt x="19" y="0"/>
                      <a:pt x="35" y="3"/>
                    </a:cubicBezTo>
                    <a:cubicBezTo>
                      <a:pt x="37" y="4"/>
                      <a:pt x="40" y="5"/>
                      <a:pt x="42" y="6"/>
                    </a:cubicBezTo>
                    <a:lnTo>
                      <a:pt x="31" y="54"/>
                    </a:lnTo>
                    <a:close/>
                    <a:moveTo>
                      <a:pt x="25" y="52"/>
                    </a:moveTo>
                    <a:cubicBezTo>
                      <a:pt x="34" y="11"/>
                      <a:pt x="34" y="11"/>
                      <a:pt x="34" y="11"/>
                    </a:cubicBezTo>
                    <a:cubicBezTo>
                      <a:pt x="33" y="11"/>
                      <a:pt x="33" y="11"/>
                      <a:pt x="33" y="11"/>
                    </a:cubicBezTo>
                    <a:cubicBezTo>
                      <a:pt x="21" y="8"/>
                      <a:pt x="13" y="13"/>
                      <a:pt x="10" y="24"/>
                    </a:cubicBezTo>
                    <a:cubicBezTo>
                      <a:pt x="8" y="36"/>
                      <a:pt x="14" y="47"/>
                      <a:pt x="25"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37"/>
              <p:cNvSpPr>
                <a:spLocks noEditPoints="1"/>
              </p:cNvSpPr>
              <p:nvPr userDrawn="1"/>
            </p:nvSpPr>
            <p:spPr bwMode="auto">
              <a:xfrm>
                <a:off x="1698" y="4468"/>
                <a:ext cx="117" cy="91"/>
              </a:xfrm>
              <a:custGeom>
                <a:avLst/>
                <a:gdLst>
                  <a:gd name="T0" fmla="*/ 88 w 117"/>
                  <a:gd name="T1" fmla="*/ 10 h 91"/>
                  <a:gd name="T2" fmla="*/ 75 w 117"/>
                  <a:gd name="T3" fmla="*/ 63 h 91"/>
                  <a:gd name="T4" fmla="*/ 99 w 117"/>
                  <a:gd name="T5" fmla="*/ 81 h 91"/>
                  <a:gd name="T6" fmla="*/ 96 w 117"/>
                  <a:gd name="T7" fmla="*/ 91 h 91"/>
                  <a:gd name="T8" fmla="*/ 0 w 117"/>
                  <a:gd name="T9" fmla="*/ 15 h 91"/>
                  <a:gd name="T10" fmla="*/ 3 w 117"/>
                  <a:gd name="T11" fmla="*/ 5 h 91"/>
                  <a:gd name="T12" fmla="*/ 117 w 117"/>
                  <a:gd name="T13" fmla="*/ 0 h 91"/>
                  <a:gd name="T14" fmla="*/ 115 w 117"/>
                  <a:gd name="T15" fmla="*/ 10 h 91"/>
                  <a:gd name="T16" fmla="*/ 88 w 117"/>
                  <a:gd name="T17" fmla="*/ 10 h 91"/>
                  <a:gd name="T18" fmla="*/ 78 w 117"/>
                  <a:gd name="T19" fmla="*/ 11 h 91"/>
                  <a:gd name="T20" fmla="*/ 13 w 117"/>
                  <a:gd name="T21" fmla="*/ 12 h 91"/>
                  <a:gd name="T22" fmla="*/ 13 w 117"/>
                  <a:gd name="T23" fmla="*/ 14 h 91"/>
                  <a:gd name="T24" fmla="*/ 68 w 117"/>
                  <a:gd name="T25" fmla="*/ 56 h 91"/>
                  <a:gd name="T26" fmla="*/ 78 w 117"/>
                  <a:gd name="T27" fmla="*/ 1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91">
                    <a:moveTo>
                      <a:pt x="88" y="10"/>
                    </a:moveTo>
                    <a:lnTo>
                      <a:pt x="75" y="63"/>
                    </a:lnTo>
                    <a:lnTo>
                      <a:pt x="99" y="81"/>
                    </a:lnTo>
                    <a:lnTo>
                      <a:pt x="96" y="91"/>
                    </a:lnTo>
                    <a:lnTo>
                      <a:pt x="0" y="15"/>
                    </a:lnTo>
                    <a:lnTo>
                      <a:pt x="3" y="5"/>
                    </a:lnTo>
                    <a:lnTo>
                      <a:pt x="117" y="0"/>
                    </a:lnTo>
                    <a:lnTo>
                      <a:pt x="115" y="10"/>
                    </a:lnTo>
                    <a:lnTo>
                      <a:pt x="88" y="10"/>
                    </a:lnTo>
                    <a:close/>
                    <a:moveTo>
                      <a:pt x="78" y="11"/>
                    </a:moveTo>
                    <a:lnTo>
                      <a:pt x="13" y="12"/>
                    </a:lnTo>
                    <a:lnTo>
                      <a:pt x="13" y="14"/>
                    </a:lnTo>
                    <a:lnTo>
                      <a:pt x="68" y="56"/>
                    </a:lnTo>
                    <a:lnTo>
                      <a:pt x="78"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38"/>
              <p:cNvSpPr>
                <a:spLocks/>
              </p:cNvSpPr>
              <p:nvPr userDrawn="1"/>
            </p:nvSpPr>
            <p:spPr bwMode="auto">
              <a:xfrm>
                <a:off x="1715" y="4400"/>
                <a:ext cx="108" cy="45"/>
              </a:xfrm>
              <a:custGeom>
                <a:avLst/>
                <a:gdLst>
                  <a:gd name="T0" fmla="*/ 0 w 108"/>
                  <a:gd name="T1" fmla="*/ 8 h 45"/>
                  <a:gd name="T2" fmla="*/ 3 w 108"/>
                  <a:gd name="T3" fmla="*/ 0 h 45"/>
                  <a:gd name="T4" fmla="*/ 108 w 108"/>
                  <a:gd name="T5" fmla="*/ 35 h 45"/>
                  <a:gd name="T6" fmla="*/ 105 w 108"/>
                  <a:gd name="T7" fmla="*/ 45 h 45"/>
                  <a:gd name="T8" fmla="*/ 0 w 108"/>
                  <a:gd name="T9" fmla="*/ 8 h 45"/>
                </a:gdLst>
                <a:ahLst/>
                <a:cxnLst>
                  <a:cxn ang="0">
                    <a:pos x="T0" y="T1"/>
                  </a:cxn>
                  <a:cxn ang="0">
                    <a:pos x="T2" y="T3"/>
                  </a:cxn>
                  <a:cxn ang="0">
                    <a:pos x="T4" y="T5"/>
                  </a:cxn>
                  <a:cxn ang="0">
                    <a:pos x="T6" y="T7"/>
                  </a:cxn>
                  <a:cxn ang="0">
                    <a:pos x="T8" y="T9"/>
                  </a:cxn>
                </a:cxnLst>
                <a:rect l="0" t="0" r="r" b="b"/>
                <a:pathLst>
                  <a:path w="108" h="45">
                    <a:moveTo>
                      <a:pt x="0" y="8"/>
                    </a:moveTo>
                    <a:lnTo>
                      <a:pt x="3" y="0"/>
                    </a:lnTo>
                    <a:lnTo>
                      <a:pt x="108" y="35"/>
                    </a:lnTo>
                    <a:lnTo>
                      <a:pt x="105" y="45"/>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39"/>
              <p:cNvSpPr>
                <a:spLocks/>
              </p:cNvSpPr>
              <p:nvPr userDrawn="1"/>
            </p:nvSpPr>
            <p:spPr bwMode="auto">
              <a:xfrm>
                <a:off x="1804" y="4260"/>
                <a:ext cx="19" cy="49"/>
              </a:xfrm>
              <a:custGeom>
                <a:avLst/>
                <a:gdLst>
                  <a:gd name="T0" fmla="*/ 0 w 19"/>
                  <a:gd name="T1" fmla="*/ 47 h 49"/>
                  <a:gd name="T2" fmla="*/ 10 w 19"/>
                  <a:gd name="T3" fmla="*/ 0 h 49"/>
                  <a:gd name="T4" fmla="*/ 19 w 19"/>
                  <a:gd name="T5" fmla="*/ 3 h 49"/>
                  <a:gd name="T6" fmla="*/ 8 w 19"/>
                  <a:gd name="T7" fmla="*/ 49 h 49"/>
                  <a:gd name="T8" fmla="*/ 0 w 19"/>
                  <a:gd name="T9" fmla="*/ 47 h 49"/>
                </a:gdLst>
                <a:ahLst/>
                <a:cxnLst>
                  <a:cxn ang="0">
                    <a:pos x="T0" y="T1"/>
                  </a:cxn>
                  <a:cxn ang="0">
                    <a:pos x="T2" y="T3"/>
                  </a:cxn>
                  <a:cxn ang="0">
                    <a:pos x="T4" y="T5"/>
                  </a:cxn>
                  <a:cxn ang="0">
                    <a:pos x="T6" y="T7"/>
                  </a:cxn>
                  <a:cxn ang="0">
                    <a:pos x="T8" y="T9"/>
                  </a:cxn>
                </a:cxnLst>
                <a:rect l="0" t="0" r="r" b="b"/>
                <a:pathLst>
                  <a:path w="19" h="49">
                    <a:moveTo>
                      <a:pt x="0" y="47"/>
                    </a:moveTo>
                    <a:lnTo>
                      <a:pt x="10" y="0"/>
                    </a:lnTo>
                    <a:lnTo>
                      <a:pt x="19" y="3"/>
                    </a:lnTo>
                    <a:lnTo>
                      <a:pt x="8" y="49"/>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40"/>
              <p:cNvSpPr>
                <a:spLocks noEditPoints="1"/>
              </p:cNvSpPr>
              <p:nvPr userDrawn="1"/>
            </p:nvSpPr>
            <p:spPr bwMode="auto">
              <a:xfrm>
                <a:off x="1771" y="4106"/>
                <a:ext cx="120" cy="98"/>
              </a:xfrm>
              <a:custGeom>
                <a:avLst/>
                <a:gdLst>
                  <a:gd name="T0" fmla="*/ 75 w 97"/>
                  <a:gd name="T1" fmla="*/ 13 h 80"/>
                  <a:gd name="T2" fmla="*/ 93 w 97"/>
                  <a:gd name="T3" fmla="*/ 49 h 80"/>
                  <a:gd name="T4" fmla="*/ 86 w 97"/>
                  <a:gd name="T5" fmla="*/ 80 h 80"/>
                  <a:gd name="T6" fmla="*/ 0 w 97"/>
                  <a:gd name="T7" fmla="*/ 51 h 80"/>
                  <a:gd name="T8" fmla="*/ 7 w 97"/>
                  <a:gd name="T9" fmla="*/ 24 h 80"/>
                  <a:gd name="T10" fmla="*/ 34 w 97"/>
                  <a:gd name="T11" fmla="*/ 3 h 80"/>
                  <a:gd name="T12" fmla="*/ 54 w 97"/>
                  <a:gd name="T13" fmla="*/ 23 h 80"/>
                  <a:gd name="T14" fmla="*/ 54 w 97"/>
                  <a:gd name="T15" fmla="*/ 23 h 80"/>
                  <a:gd name="T16" fmla="*/ 75 w 97"/>
                  <a:gd name="T17" fmla="*/ 13 h 80"/>
                  <a:gd name="T18" fmla="*/ 13 w 97"/>
                  <a:gd name="T19" fmla="*/ 26 h 80"/>
                  <a:gd name="T20" fmla="*/ 9 w 97"/>
                  <a:gd name="T21" fmla="*/ 46 h 80"/>
                  <a:gd name="T22" fmla="*/ 44 w 97"/>
                  <a:gd name="T23" fmla="*/ 58 h 80"/>
                  <a:gd name="T24" fmla="*/ 48 w 97"/>
                  <a:gd name="T25" fmla="*/ 38 h 80"/>
                  <a:gd name="T26" fmla="*/ 33 w 97"/>
                  <a:gd name="T27" fmla="*/ 10 h 80"/>
                  <a:gd name="T28" fmla="*/ 13 w 97"/>
                  <a:gd name="T29" fmla="*/ 26 h 80"/>
                  <a:gd name="T30" fmla="*/ 73 w 97"/>
                  <a:gd name="T31" fmla="*/ 21 h 80"/>
                  <a:gd name="T32" fmla="*/ 56 w 97"/>
                  <a:gd name="T33" fmla="*/ 36 h 80"/>
                  <a:gd name="T34" fmla="*/ 50 w 97"/>
                  <a:gd name="T35" fmla="*/ 60 h 80"/>
                  <a:gd name="T36" fmla="*/ 81 w 97"/>
                  <a:gd name="T37" fmla="*/ 71 h 80"/>
                  <a:gd name="T38" fmla="*/ 86 w 97"/>
                  <a:gd name="T39" fmla="*/ 47 h 80"/>
                  <a:gd name="T40" fmla="*/ 73 w 97"/>
                  <a:gd name="T41" fmla="*/ 2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 h="80">
                    <a:moveTo>
                      <a:pt x="75" y="13"/>
                    </a:moveTo>
                    <a:cubicBezTo>
                      <a:pt x="92" y="17"/>
                      <a:pt x="97" y="31"/>
                      <a:pt x="93" y="49"/>
                    </a:cubicBezTo>
                    <a:cubicBezTo>
                      <a:pt x="86" y="80"/>
                      <a:pt x="86" y="80"/>
                      <a:pt x="86" y="80"/>
                    </a:cubicBezTo>
                    <a:cubicBezTo>
                      <a:pt x="0" y="51"/>
                      <a:pt x="0" y="51"/>
                      <a:pt x="0" y="51"/>
                    </a:cubicBezTo>
                    <a:cubicBezTo>
                      <a:pt x="7" y="24"/>
                      <a:pt x="7" y="24"/>
                      <a:pt x="7" y="24"/>
                    </a:cubicBezTo>
                    <a:cubicBezTo>
                      <a:pt x="11" y="7"/>
                      <a:pt x="21" y="0"/>
                      <a:pt x="34" y="3"/>
                    </a:cubicBezTo>
                    <a:cubicBezTo>
                      <a:pt x="46" y="5"/>
                      <a:pt x="53" y="12"/>
                      <a:pt x="54" y="23"/>
                    </a:cubicBezTo>
                    <a:cubicBezTo>
                      <a:pt x="54" y="23"/>
                      <a:pt x="54" y="23"/>
                      <a:pt x="54" y="23"/>
                    </a:cubicBezTo>
                    <a:cubicBezTo>
                      <a:pt x="59" y="14"/>
                      <a:pt x="66" y="11"/>
                      <a:pt x="75" y="13"/>
                    </a:cubicBezTo>
                    <a:close/>
                    <a:moveTo>
                      <a:pt x="13" y="26"/>
                    </a:moveTo>
                    <a:cubicBezTo>
                      <a:pt x="9" y="46"/>
                      <a:pt x="9" y="46"/>
                      <a:pt x="9" y="46"/>
                    </a:cubicBezTo>
                    <a:cubicBezTo>
                      <a:pt x="44" y="58"/>
                      <a:pt x="44" y="58"/>
                      <a:pt x="44" y="58"/>
                    </a:cubicBezTo>
                    <a:cubicBezTo>
                      <a:pt x="48" y="38"/>
                      <a:pt x="48" y="38"/>
                      <a:pt x="48" y="38"/>
                    </a:cubicBezTo>
                    <a:cubicBezTo>
                      <a:pt x="52" y="23"/>
                      <a:pt x="47" y="14"/>
                      <a:pt x="33" y="10"/>
                    </a:cubicBezTo>
                    <a:cubicBezTo>
                      <a:pt x="23" y="8"/>
                      <a:pt x="16" y="13"/>
                      <a:pt x="13" y="26"/>
                    </a:cubicBezTo>
                    <a:close/>
                    <a:moveTo>
                      <a:pt x="73" y="21"/>
                    </a:moveTo>
                    <a:cubicBezTo>
                      <a:pt x="64" y="19"/>
                      <a:pt x="59" y="23"/>
                      <a:pt x="56" y="36"/>
                    </a:cubicBezTo>
                    <a:cubicBezTo>
                      <a:pt x="50" y="60"/>
                      <a:pt x="50" y="60"/>
                      <a:pt x="50" y="60"/>
                    </a:cubicBezTo>
                    <a:cubicBezTo>
                      <a:pt x="81" y="71"/>
                      <a:pt x="81" y="71"/>
                      <a:pt x="81" y="71"/>
                    </a:cubicBezTo>
                    <a:cubicBezTo>
                      <a:pt x="86" y="47"/>
                      <a:pt x="86" y="47"/>
                      <a:pt x="86" y="47"/>
                    </a:cubicBezTo>
                    <a:cubicBezTo>
                      <a:pt x="90" y="33"/>
                      <a:pt x="85" y="23"/>
                      <a:pt x="7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41"/>
              <p:cNvSpPr>
                <a:spLocks noEditPoints="1"/>
              </p:cNvSpPr>
              <p:nvPr userDrawn="1"/>
            </p:nvSpPr>
            <p:spPr bwMode="auto">
              <a:xfrm>
                <a:off x="1830" y="4023"/>
                <a:ext cx="82" cy="81"/>
              </a:xfrm>
              <a:custGeom>
                <a:avLst/>
                <a:gdLst>
                  <a:gd name="T0" fmla="*/ 30 w 66"/>
                  <a:gd name="T1" fmla="*/ 54 h 66"/>
                  <a:gd name="T2" fmla="*/ 33 w 66"/>
                  <a:gd name="T3" fmla="*/ 55 h 66"/>
                  <a:gd name="T4" fmla="*/ 57 w 66"/>
                  <a:gd name="T5" fmla="*/ 40 h 66"/>
                  <a:gd name="T6" fmla="*/ 51 w 66"/>
                  <a:gd name="T7" fmla="*/ 17 h 66"/>
                  <a:gd name="T8" fmla="*/ 54 w 66"/>
                  <a:gd name="T9" fmla="*/ 11 h 66"/>
                  <a:gd name="T10" fmla="*/ 64 w 66"/>
                  <a:gd name="T11" fmla="*/ 42 h 66"/>
                  <a:gd name="T12" fmla="*/ 32 w 66"/>
                  <a:gd name="T13" fmla="*/ 62 h 66"/>
                  <a:gd name="T14" fmla="*/ 4 w 66"/>
                  <a:gd name="T15" fmla="*/ 22 h 66"/>
                  <a:gd name="T16" fmla="*/ 34 w 66"/>
                  <a:gd name="T17" fmla="*/ 3 h 66"/>
                  <a:gd name="T18" fmla="*/ 42 w 66"/>
                  <a:gd name="T19" fmla="*/ 6 h 66"/>
                  <a:gd name="T20" fmla="*/ 30 w 66"/>
                  <a:gd name="T21" fmla="*/ 54 h 66"/>
                  <a:gd name="T22" fmla="*/ 25 w 66"/>
                  <a:gd name="T23" fmla="*/ 52 h 66"/>
                  <a:gd name="T24" fmla="*/ 34 w 66"/>
                  <a:gd name="T25" fmla="*/ 11 h 66"/>
                  <a:gd name="T26" fmla="*/ 33 w 66"/>
                  <a:gd name="T27" fmla="*/ 11 h 66"/>
                  <a:gd name="T28" fmla="*/ 10 w 66"/>
                  <a:gd name="T29" fmla="*/ 24 h 66"/>
                  <a:gd name="T30" fmla="*/ 25 w 66"/>
                  <a:gd name="T31" fmla="*/ 5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 h="66">
                    <a:moveTo>
                      <a:pt x="30" y="54"/>
                    </a:moveTo>
                    <a:cubicBezTo>
                      <a:pt x="31" y="54"/>
                      <a:pt x="32" y="55"/>
                      <a:pt x="33" y="55"/>
                    </a:cubicBezTo>
                    <a:cubicBezTo>
                      <a:pt x="46" y="58"/>
                      <a:pt x="55" y="52"/>
                      <a:pt x="57" y="40"/>
                    </a:cubicBezTo>
                    <a:cubicBezTo>
                      <a:pt x="59" y="32"/>
                      <a:pt x="57" y="23"/>
                      <a:pt x="51" y="17"/>
                    </a:cubicBezTo>
                    <a:cubicBezTo>
                      <a:pt x="54" y="11"/>
                      <a:pt x="54" y="11"/>
                      <a:pt x="54" y="11"/>
                    </a:cubicBezTo>
                    <a:cubicBezTo>
                      <a:pt x="63" y="18"/>
                      <a:pt x="66" y="30"/>
                      <a:pt x="64" y="42"/>
                    </a:cubicBezTo>
                    <a:cubicBezTo>
                      <a:pt x="60" y="58"/>
                      <a:pt x="48" y="66"/>
                      <a:pt x="32" y="62"/>
                    </a:cubicBezTo>
                    <a:cubicBezTo>
                      <a:pt x="12" y="58"/>
                      <a:pt x="0" y="40"/>
                      <a:pt x="4" y="22"/>
                    </a:cubicBezTo>
                    <a:cubicBezTo>
                      <a:pt x="7" y="7"/>
                      <a:pt x="19" y="0"/>
                      <a:pt x="34" y="3"/>
                    </a:cubicBezTo>
                    <a:cubicBezTo>
                      <a:pt x="37" y="4"/>
                      <a:pt x="40" y="5"/>
                      <a:pt x="42" y="6"/>
                    </a:cubicBezTo>
                    <a:lnTo>
                      <a:pt x="30" y="54"/>
                    </a:lnTo>
                    <a:close/>
                    <a:moveTo>
                      <a:pt x="25" y="52"/>
                    </a:moveTo>
                    <a:cubicBezTo>
                      <a:pt x="34" y="11"/>
                      <a:pt x="34" y="11"/>
                      <a:pt x="34" y="11"/>
                    </a:cubicBezTo>
                    <a:cubicBezTo>
                      <a:pt x="33" y="11"/>
                      <a:pt x="33" y="11"/>
                      <a:pt x="33" y="11"/>
                    </a:cubicBezTo>
                    <a:cubicBezTo>
                      <a:pt x="21" y="8"/>
                      <a:pt x="13" y="13"/>
                      <a:pt x="10" y="24"/>
                    </a:cubicBezTo>
                    <a:cubicBezTo>
                      <a:pt x="7" y="36"/>
                      <a:pt x="14" y="46"/>
                      <a:pt x="25"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42"/>
              <p:cNvSpPr>
                <a:spLocks/>
              </p:cNvSpPr>
              <p:nvPr userDrawn="1"/>
            </p:nvSpPr>
            <p:spPr bwMode="auto">
              <a:xfrm>
                <a:off x="1827" y="3850"/>
                <a:ext cx="126" cy="118"/>
              </a:xfrm>
              <a:custGeom>
                <a:avLst/>
                <a:gdLst>
                  <a:gd name="T0" fmla="*/ 51 w 102"/>
                  <a:gd name="T1" fmla="*/ 45 h 96"/>
                  <a:gd name="T2" fmla="*/ 60 w 102"/>
                  <a:gd name="T3" fmla="*/ 8 h 96"/>
                  <a:gd name="T4" fmla="*/ 102 w 102"/>
                  <a:gd name="T5" fmla="*/ 22 h 96"/>
                  <a:gd name="T6" fmla="*/ 101 w 102"/>
                  <a:gd name="T7" fmla="*/ 29 h 96"/>
                  <a:gd name="T8" fmla="*/ 83 w 102"/>
                  <a:gd name="T9" fmla="*/ 24 h 96"/>
                  <a:gd name="T10" fmla="*/ 83 w 102"/>
                  <a:gd name="T11" fmla="*/ 24 h 96"/>
                  <a:gd name="T12" fmla="*/ 95 w 102"/>
                  <a:gd name="T13" fmla="*/ 62 h 96"/>
                  <a:gd name="T14" fmla="*/ 47 w 102"/>
                  <a:gd name="T15" fmla="*/ 91 h 96"/>
                  <a:gd name="T16" fmla="*/ 7 w 102"/>
                  <a:gd name="T17" fmla="*/ 31 h 96"/>
                  <a:gd name="T18" fmla="*/ 43 w 102"/>
                  <a:gd name="T19" fmla="*/ 2 h 96"/>
                  <a:gd name="T20" fmla="*/ 43 w 102"/>
                  <a:gd name="T21" fmla="*/ 10 h 96"/>
                  <a:gd name="T22" fmla="*/ 13 w 102"/>
                  <a:gd name="T23" fmla="*/ 33 h 96"/>
                  <a:gd name="T24" fmla="*/ 48 w 102"/>
                  <a:gd name="T25" fmla="*/ 83 h 96"/>
                  <a:gd name="T26" fmla="*/ 88 w 102"/>
                  <a:gd name="T27" fmla="*/ 60 h 96"/>
                  <a:gd name="T28" fmla="*/ 65 w 102"/>
                  <a:gd name="T29" fmla="*/ 17 h 96"/>
                  <a:gd name="T30" fmla="*/ 58 w 102"/>
                  <a:gd name="T31" fmla="*/ 47 h 96"/>
                  <a:gd name="T32" fmla="*/ 51 w 102"/>
                  <a:gd name="T33" fmla="*/ 4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96">
                    <a:moveTo>
                      <a:pt x="51" y="45"/>
                    </a:moveTo>
                    <a:cubicBezTo>
                      <a:pt x="60" y="8"/>
                      <a:pt x="60" y="8"/>
                      <a:pt x="60" y="8"/>
                    </a:cubicBezTo>
                    <a:cubicBezTo>
                      <a:pt x="102" y="22"/>
                      <a:pt x="102" y="22"/>
                      <a:pt x="102" y="22"/>
                    </a:cubicBezTo>
                    <a:cubicBezTo>
                      <a:pt x="101" y="29"/>
                      <a:pt x="101" y="29"/>
                      <a:pt x="101" y="29"/>
                    </a:cubicBezTo>
                    <a:cubicBezTo>
                      <a:pt x="83" y="24"/>
                      <a:pt x="83" y="24"/>
                      <a:pt x="83" y="24"/>
                    </a:cubicBezTo>
                    <a:cubicBezTo>
                      <a:pt x="83" y="24"/>
                      <a:pt x="83" y="24"/>
                      <a:pt x="83" y="24"/>
                    </a:cubicBezTo>
                    <a:cubicBezTo>
                      <a:pt x="94" y="33"/>
                      <a:pt x="98" y="48"/>
                      <a:pt x="95" y="62"/>
                    </a:cubicBezTo>
                    <a:cubicBezTo>
                      <a:pt x="90" y="84"/>
                      <a:pt x="70" y="96"/>
                      <a:pt x="47" y="91"/>
                    </a:cubicBezTo>
                    <a:cubicBezTo>
                      <a:pt x="18" y="84"/>
                      <a:pt x="0" y="59"/>
                      <a:pt x="7" y="31"/>
                    </a:cubicBezTo>
                    <a:cubicBezTo>
                      <a:pt x="11" y="12"/>
                      <a:pt x="26" y="0"/>
                      <a:pt x="43" y="2"/>
                    </a:cubicBezTo>
                    <a:cubicBezTo>
                      <a:pt x="43" y="10"/>
                      <a:pt x="43" y="10"/>
                      <a:pt x="43" y="10"/>
                    </a:cubicBezTo>
                    <a:cubicBezTo>
                      <a:pt x="28" y="9"/>
                      <a:pt x="17" y="17"/>
                      <a:pt x="13" y="33"/>
                    </a:cubicBezTo>
                    <a:cubicBezTo>
                      <a:pt x="8" y="57"/>
                      <a:pt x="24" y="77"/>
                      <a:pt x="48" y="83"/>
                    </a:cubicBezTo>
                    <a:cubicBezTo>
                      <a:pt x="68" y="88"/>
                      <a:pt x="84" y="78"/>
                      <a:pt x="88" y="60"/>
                    </a:cubicBezTo>
                    <a:cubicBezTo>
                      <a:pt x="92" y="42"/>
                      <a:pt x="84" y="25"/>
                      <a:pt x="65" y="17"/>
                    </a:cubicBezTo>
                    <a:cubicBezTo>
                      <a:pt x="58" y="47"/>
                      <a:pt x="58" y="47"/>
                      <a:pt x="58" y="47"/>
                    </a:cubicBezTo>
                    <a:lnTo>
                      <a:pt x="51"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43"/>
              <p:cNvSpPr>
                <a:spLocks/>
              </p:cNvSpPr>
              <p:nvPr userDrawn="1"/>
            </p:nvSpPr>
            <p:spPr bwMode="auto">
              <a:xfrm>
                <a:off x="1855" y="3804"/>
                <a:ext cx="106" cy="44"/>
              </a:xfrm>
              <a:custGeom>
                <a:avLst/>
                <a:gdLst>
                  <a:gd name="T0" fmla="*/ 0 w 106"/>
                  <a:gd name="T1" fmla="*/ 8 h 44"/>
                  <a:gd name="T2" fmla="*/ 1 w 106"/>
                  <a:gd name="T3" fmla="*/ 0 h 44"/>
                  <a:gd name="T4" fmla="*/ 106 w 106"/>
                  <a:gd name="T5" fmla="*/ 35 h 44"/>
                  <a:gd name="T6" fmla="*/ 105 w 106"/>
                  <a:gd name="T7" fmla="*/ 44 h 44"/>
                  <a:gd name="T8" fmla="*/ 0 w 106"/>
                  <a:gd name="T9" fmla="*/ 8 h 44"/>
                </a:gdLst>
                <a:ahLst/>
                <a:cxnLst>
                  <a:cxn ang="0">
                    <a:pos x="T0" y="T1"/>
                  </a:cxn>
                  <a:cxn ang="0">
                    <a:pos x="T2" y="T3"/>
                  </a:cxn>
                  <a:cxn ang="0">
                    <a:pos x="T4" y="T5"/>
                  </a:cxn>
                  <a:cxn ang="0">
                    <a:pos x="T6" y="T7"/>
                  </a:cxn>
                  <a:cxn ang="0">
                    <a:pos x="T8" y="T9"/>
                  </a:cxn>
                </a:cxnLst>
                <a:rect l="0" t="0" r="r" b="b"/>
                <a:pathLst>
                  <a:path w="106" h="44">
                    <a:moveTo>
                      <a:pt x="0" y="8"/>
                    </a:moveTo>
                    <a:lnTo>
                      <a:pt x="1" y="0"/>
                    </a:lnTo>
                    <a:lnTo>
                      <a:pt x="106" y="35"/>
                    </a:lnTo>
                    <a:lnTo>
                      <a:pt x="105" y="44"/>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44"/>
              <p:cNvSpPr>
                <a:spLocks noEditPoints="1"/>
              </p:cNvSpPr>
              <p:nvPr userDrawn="1"/>
            </p:nvSpPr>
            <p:spPr bwMode="auto">
              <a:xfrm>
                <a:off x="1899" y="3723"/>
                <a:ext cx="84" cy="85"/>
              </a:xfrm>
              <a:custGeom>
                <a:avLst/>
                <a:gdLst>
                  <a:gd name="T0" fmla="*/ 31 w 68"/>
                  <a:gd name="T1" fmla="*/ 65 h 69"/>
                  <a:gd name="T2" fmla="*/ 4 w 68"/>
                  <a:gd name="T3" fmla="*/ 25 h 69"/>
                  <a:gd name="T4" fmla="*/ 37 w 68"/>
                  <a:gd name="T5" fmla="*/ 4 h 69"/>
                  <a:gd name="T6" fmla="*/ 64 w 68"/>
                  <a:gd name="T7" fmla="*/ 45 h 69"/>
                  <a:gd name="T8" fmla="*/ 31 w 68"/>
                  <a:gd name="T9" fmla="*/ 65 h 69"/>
                  <a:gd name="T10" fmla="*/ 36 w 68"/>
                  <a:gd name="T11" fmla="*/ 12 h 69"/>
                  <a:gd name="T12" fmla="*/ 10 w 68"/>
                  <a:gd name="T13" fmla="*/ 27 h 69"/>
                  <a:gd name="T14" fmla="*/ 32 w 68"/>
                  <a:gd name="T15" fmla="*/ 58 h 69"/>
                  <a:gd name="T16" fmla="*/ 57 w 68"/>
                  <a:gd name="T17" fmla="*/ 43 h 69"/>
                  <a:gd name="T18" fmla="*/ 36 w 68"/>
                  <a:gd name="T19" fmla="*/ 1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9">
                    <a:moveTo>
                      <a:pt x="31" y="65"/>
                    </a:moveTo>
                    <a:cubicBezTo>
                      <a:pt x="12" y="61"/>
                      <a:pt x="0" y="43"/>
                      <a:pt x="4" y="25"/>
                    </a:cubicBezTo>
                    <a:cubicBezTo>
                      <a:pt x="8" y="9"/>
                      <a:pt x="21" y="0"/>
                      <a:pt x="37" y="4"/>
                    </a:cubicBezTo>
                    <a:cubicBezTo>
                      <a:pt x="56" y="8"/>
                      <a:pt x="68" y="26"/>
                      <a:pt x="64" y="45"/>
                    </a:cubicBezTo>
                    <a:cubicBezTo>
                      <a:pt x="60" y="60"/>
                      <a:pt x="47" y="69"/>
                      <a:pt x="31" y="65"/>
                    </a:cubicBezTo>
                    <a:close/>
                    <a:moveTo>
                      <a:pt x="36" y="12"/>
                    </a:moveTo>
                    <a:cubicBezTo>
                      <a:pt x="23" y="9"/>
                      <a:pt x="13" y="15"/>
                      <a:pt x="10" y="27"/>
                    </a:cubicBezTo>
                    <a:cubicBezTo>
                      <a:pt x="7" y="41"/>
                      <a:pt x="17" y="54"/>
                      <a:pt x="32" y="58"/>
                    </a:cubicBezTo>
                    <a:cubicBezTo>
                      <a:pt x="45" y="61"/>
                      <a:pt x="55" y="54"/>
                      <a:pt x="57" y="43"/>
                    </a:cubicBezTo>
                    <a:cubicBezTo>
                      <a:pt x="61" y="28"/>
                      <a:pt x="51" y="15"/>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45"/>
              <p:cNvSpPr>
                <a:spLocks noEditPoints="1"/>
              </p:cNvSpPr>
              <p:nvPr userDrawn="1"/>
            </p:nvSpPr>
            <p:spPr bwMode="auto">
              <a:xfrm>
                <a:off x="1886" y="3628"/>
                <a:ext cx="120" cy="88"/>
              </a:xfrm>
              <a:custGeom>
                <a:avLst/>
                <a:gdLst>
                  <a:gd name="T0" fmla="*/ 66 w 97"/>
                  <a:gd name="T1" fmla="*/ 4 h 72"/>
                  <a:gd name="T2" fmla="*/ 93 w 97"/>
                  <a:gd name="T3" fmla="*/ 43 h 72"/>
                  <a:gd name="T4" fmla="*/ 77 w 97"/>
                  <a:gd name="T5" fmla="*/ 61 h 72"/>
                  <a:gd name="T6" fmla="*/ 77 w 97"/>
                  <a:gd name="T7" fmla="*/ 61 h 72"/>
                  <a:gd name="T8" fmla="*/ 86 w 97"/>
                  <a:gd name="T9" fmla="*/ 65 h 72"/>
                  <a:gd name="T10" fmla="*/ 85 w 97"/>
                  <a:gd name="T11" fmla="*/ 72 h 72"/>
                  <a:gd name="T12" fmla="*/ 0 w 97"/>
                  <a:gd name="T13" fmla="*/ 42 h 72"/>
                  <a:gd name="T14" fmla="*/ 1 w 97"/>
                  <a:gd name="T15" fmla="*/ 35 h 72"/>
                  <a:gd name="T16" fmla="*/ 39 w 97"/>
                  <a:gd name="T17" fmla="*/ 48 h 72"/>
                  <a:gd name="T18" fmla="*/ 39 w 97"/>
                  <a:gd name="T19" fmla="*/ 48 h 72"/>
                  <a:gd name="T20" fmla="*/ 33 w 97"/>
                  <a:gd name="T21" fmla="*/ 23 h 72"/>
                  <a:gd name="T22" fmla="*/ 66 w 97"/>
                  <a:gd name="T23" fmla="*/ 4 h 72"/>
                  <a:gd name="T24" fmla="*/ 64 w 97"/>
                  <a:gd name="T25" fmla="*/ 12 h 72"/>
                  <a:gd name="T26" fmla="*/ 39 w 97"/>
                  <a:gd name="T27" fmla="*/ 26 h 72"/>
                  <a:gd name="T28" fmla="*/ 53 w 97"/>
                  <a:gd name="T29" fmla="*/ 53 h 72"/>
                  <a:gd name="T30" fmla="*/ 64 w 97"/>
                  <a:gd name="T31" fmla="*/ 57 h 72"/>
                  <a:gd name="T32" fmla="*/ 86 w 97"/>
                  <a:gd name="T33" fmla="*/ 42 h 72"/>
                  <a:gd name="T34" fmla="*/ 64 w 97"/>
                  <a:gd name="T35"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2">
                    <a:moveTo>
                      <a:pt x="66" y="4"/>
                    </a:moveTo>
                    <a:cubicBezTo>
                      <a:pt x="85" y="8"/>
                      <a:pt x="97" y="25"/>
                      <a:pt x="93" y="43"/>
                    </a:cubicBezTo>
                    <a:cubicBezTo>
                      <a:pt x="91" y="53"/>
                      <a:pt x="85" y="59"/>
                      <a:pt x="77" y="61"/>
                    </a:cubicBezTo>
                    <a:cubicBezTo>
                      <a:pt x="77" y="61"/>
                      <a:pt x="77" y="61"/>
                      <a:pt x="77" y="61"/>
                    </a:cubicBezTo>
                    <a:cubicBezTo>
                      <a:pt x="86" y="65"/>
                      <a:pt x="86" y="65"/>
                      <a:pt x="86" y="65"/>
                    </a:cubicBezTo>
                    <a:cubicBezTo>
                      <a:pt x="85" y="72"/>
                      <a:pt x="85" y="72"/>
                      <a:pt x="85" y="72"/>
                    </a:cubicBezTo>
                    <a:cubicBezTo>
                      <a:pt x="0" y="42"/>
                      <a:pt x="0" y="42"/>
                      <a:pt x="0" y="42"/>
                    </a:cubicBezTo>
                    <a:cubicBezTo>
                      <a:pt x="1" y="35"/>
                      <a:pt x="1" y="35"/>
                      <a:pt x="1" y="35"/>
                    </a:cubicBezTo>
                    <a:cubicBezTo>
                      <a:pt x="39" y="48"/>
                      <a:pt x="39" y="48"/>
                      <a:pt x="39" y="48"/>
                    </a:cubicBezTo>
                    <a:cubicBezTo>
                      <a:pt x="39" y="48"/>
                      <a:pt x="39" y="48"/>
                      <a:pt x="39" y="48"/>
                    </a:cubicBezTo>
                    <a:cubicBezTo>
                      <a:pt x="34" y="41"/>
                      <a:pt x="31" y="32"/>
                      <a:pt x="33" y="23"/>
                    </a:cubicBezTo>
                    <a:cubicBezTo>
                      <a:pt x="37" y="9"/>
                      <a:pt x="50" y="0"/>
                      <a:pt x="66" y="4"/>
                    </a:cubicBezTo>
                    <a:close/>
                    <a:moveTo>
                      <a:pt x="64" y="12"/>
                    </a:moveTo>
                    <a:cubicBezTo>
                      <a:pt x="52" y="9"/>
                      <a:pt x="42" y="14"/>
                      <a:pt x="39" y="26"/>
                    </a:cubicBezTo>
                    <a:cubicBezTo>
                      <a:pt x="37" y="38"/>
                      <a:pt x="42" y="49"/>
                      <a:pt x="53" y="53"/>
                    </a:cubicBezTo>
                    <a:cubicBezTo>
                      <a:pt x="64" y="57"/>
                      <a:pt x="64" y="57"/>
                      <a:pt x="64" y="57"/>
                    </a:cubicBezTo>
                    <a:cubicBezTo>
                      <a:pt x="74" y="60"/>
                      <a:pt x="84" y="54"/>
                      <a:pt x="86" y="42"/>
                    </a:cubicBezTo>
                    <a:cubicBezTo>
                      <a:pt x="90" y="28"/>
                      <a:pt x="80" y="15"/>
                      <a:pt x="6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46"/>
              <p:cNvSpPr>
                <a:spLocks noEditPoints="1"/>
              </p:cNvSpPr>
              <p:nvPr userDrawn="1"/>
            </p:nvSpPr>
            <p:spPr bwMode="auto">
              <a:xfrm>
                <a:off x="1943" y="3531"/>
                <a:ext cx="85" cy="88"/>
              </a:xfrm>
              <a:custGeom>
                <a:avLst/>
                <a:gdLst>
                  <a:gd name="T0" fmla="*/ 12 w 69"/>
                  <a:gd name="T1" fmla="*/ 0 h 72"/>
                  <a:gd name="T2" fmla="*/ 69 w 69"/>
                  <a:gd name="T3" fmla="*/ 20 h 72"/>
                  <a:gd name="T4" fmla="*/ 68 w 69"/>
                  <a:gd name="T5" fmla="*/ 26 h 72"/>
                  <a:gd name="T6" fmla="*/ 58 w 69"/>
                  <a:gd name="T7" fmla="*/ 24 h 72"/>
                  <a:gd name="T8" fmla="*/ 58 w 69"/>
                  <a:gd name="T9" fmla="*/ 24 h 72"/>
                  <a:gd name="T10" fmla="*/ 64 w 69"/>
                  <a:gd name="T11" fmla="*/ 49 h 72"/>
                  <a:gd name="T12" fmla="*/ 32 w 69"/>
                  <a:gd name="T13" fmla="*/ 68 h 72"/>
                  <a:gd name="T14" fmla="*/ 4 w 69"/>
                  <a:gd name="T15" fmla="*/ 29 h 72"/>
                  <a:gd name="T16" fmla="*/ 20 w 69"/>
                  <a:gd name="T17" fmla="*/ 11 h 72"/>
                  <a:gd name="T18" fmla="*/ 20 w 69"/>
                  <a:gd name="T19" fmla="*/ 11 h 72"/>
                  <a:gd name="T20" fmla="*/ 11 w 69"/>
                  <a:gd name="T21" fmla="*/ 7 h 72"/>
                  <a:gd name="T22" fmla="*/ 12 w 69"/>
                  <a:gd name="T23" fmla="*/ 0 h 72"/>
                  <a:gd name="T24" fmla="*/ 11 w 69"/>
                  <a:gd name="T25" fmla="*/ 30 h 72"/>
                  <a:gd name="T26" fmla="*/ 33 w 69"/>
                  <a:gd name="T27" fmla="*/ 61 h 72"/>
                  <a:gd name="T28" fmla="*/ 58 w 69"/>
                  <a:gd name="T29" fmla="*/ 46 h 72"/>
                  <a:gd name="T30" fmla="*/ 44 w 69"/>
                  <a:gd name="T31" fmla="*/ 19 h 72"/>
                  <a:gd name="T32" fmla="*/ 34 w 69"/>
                  <a:gd name="T33" fmla="*/ 16 h 72"/>
                  <a:gd name="T34" fmla="*/ 11 w 69"/>
                  <a:gd name="T35" fmla="*/ 3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72">
                    <a:moveTo>
                      <a:pt x="12" y="0"/>
                    </a:moveTo>
                    <a:cubicBezTo>
                      <a:pt x="69" y="20"/>
                      <a:pt x="69" y="20"/>
                      <a:pt x="69" y="20"/>
                    </a:cubicBezTo>
                    <a:cubicBezTo>
                      <a:pt x="68" y="26"/>
                      <a:pt x="68" y="26"/>
                      <a:pt x="68" y="26"/>
                    </a:cubicBezTo>
                    <a:cubicBezTo>
                      <a:pt x="58" y="24"/>
                      <a:pt x="58" y="24"/>
                      <a:pt x="58" y="24"/>
                    </a:cubicBezTo>
                    <a:cubicBezTo>
                      <a:pt x="58" y="24"/>
                      <a:pt x="58" y="24"/>
                      <a:pt x="58" y="24"/>
                    </a:cubicBezTo>
                    <a:cubicBezTo>
                      <a:pt x="64" y="30"/>
                      <a:pt x="66" y="40"/>
                      <a:pt x="64" y="49"/>
                    </a:cubicBezTo>
                    <a:cubicBezTo>
                      <a:pt x="60" y="64"/>
                      <a:pt x="47" y="72"/>
                      <a:pt x="32" y="68"/>
                    </a:cubicBezTo>
                    <a:cubicBezTo>
                      <a:pt x="13" y="64"/>
                      <a:pt x="0" y="47"/>
                      <a:pt x="4" y="29"/>
                    </a:cubicBezTo>
                    <a:cubicBezTo>
                      <a:pt x="6" y="19"/>
                      <a:pt x="13" y="13"/>
                      <a:pt x="20" y="11"/>
                    </a:cubicBezTo>
                    <a:cubicBezTo>
                      <a:pt x="20" y="11"/>
                      <a:pt x="20" y="11"/>
                      <a:pt x="20" y="11"/>
                    </a:cubicBezTo>
                    <a:cubicBezTo>
                      <a:pt x="11" y="7"/>
                      <a:pt x="11" y="7"/>
                      <a:pt x="11" y="7"/>
                    </a:cubicBezTo>
                    <a:lnTo>
                      <a:pt x="12" y="0"/>
                    </a:lnTo>
                    <a:close/>
                    <a:moveTo>
                      <a:pt x="11" y="30"/>
                    </a:moveTo>
                    <a:cubicBezTo>
                      <a:pt x="7" y="44"/>
                      <a:pt x="18" y="57"/>
                      <a:pt x="33" y="61"/>
                    </a:cubicBezTo>
                    <a:cubicBezTo>
                      <a:pt x="46" y="64"/>
                      <a:pt x="55" y="58"/>
                      <a:pt x="58" y="46"/>
                    </a:cubicBezTo>
                    <a:cubicBezTo>
                      <a:pt x="61" y="34"/>
                      <a:pt x="55" y="23"/>
                      <a:pt x="44" y="19"/>
                    </a:cubicBezTo>
                    <a:cubicBezTo>
                      <a:pt x="34" y="16"/>
                      <a:pt x="34" y="16"/>
                      <a:pt x="34" y="16"/>
                    </a:cubicBezTo>
                    <a:cubicBezTo>
                      <a:pt x="23" y="12"/>
                      <a:pt x="14" y="18"/>
                      <a:pt x="11"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47"/>
              <p:cNvSpPr>
                <a:spLocks/>
              </p:cNvSpPr>
              <p:nvPr userDrawn="1"/>
            </p:nvSpPr>
            <p:spPr bwMode="auto">
              <a:xfrm>
                <a:off x="1930" y="3480"/>
                <a:ext cx="108" cy="45"/>
              </a:xfrm>
              <a:custGeom>
                <a:avLst/>
                <a:gdLst>
                  <a:gd name="T0" fmla="*/ 0 w 108"/>
                  <a:gd name="T1" fmla="*/ 8 h 45"/>
                  <a:gd name="T2" fmla="*/ 2 w 108"/>
                  <a:gd name="T3" fmla="*/ 0 h 45"/>
                  <a:gd name="T4" fmla="*/ 108 w 108"/>
                  <a:gd name="T5" fmla="*/ 35 h 45"/>
                  <a:gd name="T6" fmla="*/ 105 w 108"/>
                  <a:gd name="T7" fmla="*/ 45 h 45"/>
                  <a:gd name="T8" fmla="*/ 0 w 108"/>
                  <a:gd name="T9" fmla="*/ 8 h 45"/>
                </a:gdLst>
                <a:ahLst/>
                <a:cxnLst>
                  <a:cxn ang="0">
                    <a:pos x="T0" y="T1"/>
                  </a:cxn>
                  <a:cxn ang="0">
                    <a:pos x="T2" y="T3"/>
                  </a:cxn>
                  <a:cxn ang="0">
                    <a:pos x="T4" y="T5"/>
                  </a:cxn>
                  <a:cxn ang="0">
                    <a:pos x="T6" y="T7"/>
                  </a:cxn>
                  <a:cxn ang="0">
                    <a:pos x="T8" y="T9"/>
                  </a:cxn>
                </a:cxnLst>
                <a:rect l="0" t="0" r="r" b="b"/>
                <a:pathLst>
                  <a:path w="108" h="45">
                    <a:moveTo>
                      <a:pt x="0" y="8"/>
                    </a:moveTo>
                    <a:lnTo>
                      <a:pt x="2" y="0"/>
                    </a:lnTo>
                    <a:lnTo>
                      <a:pt x="108" y="35"/>
                    </a:lnTo>
                    <a:lnTo>
                      <a:pt x="105" y="45"/>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48"/>
              <p:cNvSpPr>
                <a:spLocks/>
              </p:cNvSpPr>
              <p:nvPr userDrawn="1"/>
            </p:nvSpPr>
            <p:spPr bwMode="auto">
              <a:xfrm>
                <a:off x="2008" y="3385"/>
                <a:ext cx="19" cy="49"/>
              </a:xfrm>
              <a:custGeom>
                <a:avLst/>
                <a:gdLst>
                  <a:gd name="T0" fmla="*/ 0 w 19"/>
                  <a:gd name="T1" fmla="*/ 47 h 49"/>
                  <a:gd name="T2" fmla="*/ 11 w 19"/>
                  <a:gd name="T3" fmla="*/ 0 h 49"/>
                  <a:gd name="T4" fmla="*/ 19 w 19"/>
                  <a:gd name="T5" fmla="*/ 3 h 49"/>
                  <a:gd name="T6" fmla="*/ 8 w 19"/>
                  <a:gd name="T7" fmla="*/ 49 h 49"/>
                  <a:gd name="T8" fmla="*/ 0 w 19"/>
                  <a:gd name="T9" fmla="*/ 47 h 49"/>
                </a:gdLst>
                <a:ahLst/>
                <a:cxnLst>
                  <a:cxn ang="0">
                    <a:pos x="T0" y="T1"/>
                  </a:cxn>
                  <a:cxn ang="0">
                    <a:pos x="T2" y="T3"/>
                  </a:cxn>
                  <a:cxn ang="0">
                    <a:pos x="T4" y="T5"/>
                  </a:cxn>
                  <a:cxn ang="0">
                    <a:pos x="T6" y="T7"/>
                  </a:cxn>
                  <a:cxn ang="0">
                    <a:pos x="T8" y="T9"/>
                  </a:cxn>
                </a:cxnLst>
                <a:rect l="0" t="0" r="r" b="b"/>
                <a:pathLst>
                  <a:path w="19" h="49">
                    <a:moveTo>
                      <a:pt x="0" y="47"/>
                    </a:moveTo>
                    <a:lnTo>
                      <a:pt x="11" y="0"/>
                    </a:lnTo>
                    <a:lnTo>
                      <a:pt x="19" y="3"/>
                    </a:lnTo>
                    <a:lnTo>
                      <a:pt x="8" y="49"/>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49"/>
              <p:cNvSpPr>
                <a:spLocks noEditPoints="1"/>
              </p:cNvSpPr>
              <p:nvPr userDrawn="1"/>
            </p:nvSpPr>
            <p:spPr bwMode="auto">
              <a:xfrm>
                <a:off x="1975" y="3231"/>
                <a:ext cx="120" cy="98"/>
              </a:xfrm>
              <a:custGeom>
                <a:avLst/>
                <a:gdLst>
                  <a:gd name="T0" fmla="*/ 75 w 97"/>
                  <a:gd name="T1" fmla="*/ 13 h 80"/>
                  <a:gd name="T2" fmla="*/ 93 w 97"/>
                  <a:gd name="T3" fmla="*/ 49 h 80"/>
                  <a:gd name="T4" fmla="*/ 86 w 97"/>
                  <a:gd name="T5" fmla="*/ 80 h 80"/>
                  <a:gd name="T6" fmla="*/ 0 w 97"/>
                  <a:gd name="T7" fmla="*/ 51 h 80"/>
                  <a:gd name="T8" fmla="*/ 7 w 97"/>
                  <a:gd name="T9" fmla="*/ 24 h 80"/>
                  <a:gd name="T10" fmla="*/ 34 w 97"/>
                  <a:gd name="T11" fmla="*/ 3 h 80"/>
                  <a:gd name="T12" fmla="*/ 54 w 97"/>
                  <a:gd name="T13" fmla="*/ 23 h 80"/>
                  <a:gd name="T14" fmla="*/ 55 w 97"/>
                  <a:gd name="T15" fmla="*/ 23 h 80"/>
                  <a:gd name="T16" fmla="*/ 75 w 97"/>
                  <a:gd name="T17" fmla="*/ 13 h 80"/>
                  <a:gd name="T18" fmla="*/ 13 w 97"/>
                  <a:gd name="T19" fmla="*/ 26 h 80"/>
                  <a:gd name="T20" fmla="*/ 9 w 97"/>
                  <a:gd name="T21" fmla="*/ 46 h 80"/>
                  <a:gd name="T22" fmla="*/ 44 w 97"/>
                  <a:gd name="T23" fmla="*/ 58 h 80"/>
                  <a:gd name="T24" fmla="*/ 48 w 97"/>
                  <a:gd name="T25" fmla="*/ 38 h 80"/>
                  <a:gd name="T26" fmla="*/ 33 w 97"/>
                  <a:gd name="T27" fmla="*/ 10 h 80"/>
                  <a:gd name="T28" fmla="*/ 13 w 97"/>
                  <a:gd name="T29" fmla="*/ 26 h 80"/>
                  <a:gd name="T30" fmla="*/ 73 w 97"/>
                  <a:gd name="T31" fmla="*/ 21 h 80"/>
                  <a:gd name="T32" fmla="*/ 56 w 97"/>
                  <a:gd name="T33" fmla="*/ 36 h 80"/>
                  <a:gd name="T34" fmla="*/ 50 w 97"/>
                  <a:gd name="T35" fmla="*/ 60 h 80"/>
                  <a:gd name="T36" fmla="*/ 81 w 97"/>
                  <a:gd name="T37" fmla="*/ 70 h 80"/>
                  <a:gd name="T38" fmla="*/ 86 w 97"/>
                  <a:gd name="T39" fmla="*/ 47 h 80"/>
                  <a:gd name="T40" fmla="*/ 73 w 97"/>
                  <a:gd name="T41" fmla="*/ 2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 h="80">
                    <a:moveTo>
                      <a:pt x="75" y="13"/>
                    </a:moveTo>
                    <a:cubicBezTo>
                      <a:pt x="92" y="17"/>
                      <a:pt x="97" y="31"/>
                      <a:pt x="93" y="49"/>
                    </a:cubicBezTo>
                    <a:cubicBezTo>
                      <a:pt x="86" y="80"/>
                      <a:pt x="86" y="80"/>
                      <a:pt x="86" y="80"/>
                    </a:cubicBezTo>
                    <a:cubicBezTo>
                      <a:pt x="0" y="51"/>
                      <a:pt x="0" y="51"/>
                      <a:pt x="0" y="51"/>
                    </a:cubicBezTo>
                    <a:cubicBezTo>
                      <a:pt x="7" y="24"/>
                      <a:pt x="7" y="24"/>
                      <a:pt x="7" y="24"/>
                    </a:cubicBezTo>
                    <a:cubicBezTo>
                      <a:pt x="11" y="7"/>
                      <a:pt x="21" y="0"/>
                      <a:pt x="34" y="3"/>
                    </a:cubicBezTo>
                    <a:cubicBezTo>
                      <a:pt x="46" y="5"/>
                      <a:pt x="53" y="12"/>
                      <a:pt x="54" y="23"/>
                    </a:cubicBezTo>
                    <a:cubicBezTo>
                      <a:pt x="55" y="23"/>
                      <a:pt x="55" y="23"/>
                      <a:pt x="55" y="23"/>
                    </a:cubicBezTo>
                    <a:cubicBezTo>
                      <a:pt x="59" y="14"/>
                      <a:pt x="66" y="11"/>
                      <a:pt x="75" y="13"/>
                    </a:cubicBezTo>
                    <a:close/>
                    <a:moveTo>
                      <a:pt x="13" y="26"/>
                    </a:moveTo>
                    <a:cubicBezTo>
                      <a:pt x="9" y="46"/>
                      <a:pt x="9" y="46"/>
                      <a:pt x="9" y="46"/>
                    </a:cubicBezTo>
                    <a:cubicBezTo>
                      <a:pt x="44" y="58"/>
                      <a:pt x="44" y="58"/>
                      <a:pt x="44" y="58"/>
                    </a:cubicBezTo>
                    <a:cubicBezTo>
                      <a:pt x="48" y="38"/>
                      <a:pt x="48" y="38"/>
                      <a:pt x="48" y="38"/>
                    </a:cubicBezTo>
                    <a:cubicBezTo>
                      <a:pt x="52" y="23"/>
                      <a:pt x="47" y="14"/>
                      <a:pt x="33" y="10"/>
                    </a:cubicBezTo>
                    <a:cubicBezTo>
                      <a:pt x="23" y="8"/>
                      <a:pt x="16" y="13"/>
                      <a:pt x="13" y="26"/>
                    </a:cubicBezTo>
                    <a:close/>
                    <a:moveTo>
                      <a:pt x="73" y="21"/>
                    </a:moveTo>
                    <a:cubicBezTo>
                      <a:pt x="65" y="19"/>
                      <a:pt x="59" y="23"/>
                      <a:pt x="56" y="36"/>
                    </a:cubicBezTo>
                    <a:cubicBezTo>
                      <a:pt x="50" y="60"/>
                      <a:pt x="50" y="60"/>
                      <a:pt x="50" y="60"/>
                    </a:cubicBezTo>
                    <a:cubicBezTo>
                      <a:pt x="81" y="70"/>
                      <a:pt x="81" y="70"/>
                      <a:pt x="81" y="70"/>
                    </a:cubicBezTo>
                    <a:cubicBezTo>
                      <a:pt x="86" y="47"/>
                      <a:pt x="86" y="47"/>
                      <a:pt x="86" y="47"/>
                    </a:cubicBezTo>
                    <a:cubicBezTo>
                      <a:pt x="90" y="33"/>
                      <a:pt x="86" y="23"/>
                      <a:pt x="7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50"/>
              <p:cNvSpPr>
                <a:spLocks noEditPoints="1"/>
              </p:cNvSpPr>
              <p:nvPr userDrawn="1"/>
            </p:nvSpPr>
            <p:spPr bwMode="auto">
              <a:xfrm>
                <a:off x="2034" y="3148"/>
                <a:ext cx="83" cy="81"/>
              </a:xfrm>
              <a:custGeom>
                <a:avLst/>
                <a:gdLst>
                  <a:gd name="T0" fmla="*/ 31 w 67"/>
                  <a:gd name="T1" fmla="*/ 54 h 66"/>
                  <a:gd name="T2" fmla="*/ 33 w 67"/>
                  <a:gd name="T3" fmla="*/ 55 h 66"/>
                  <a:gd name="T4" fmla="*/ 58 w 67"/>
                  <a:gd name="T5" fmla="*/ 40 h 66"/>
                  <a:gd name="T6" fmla="*/ 51 w 67"/>
                  <a:gd name="T7" fmla="*/ 17 h 66"/>
                  <a:gd name="T8" fmla="*/ 54 w 67"/>
                  <a:gd name="T9" fmla="*/ 11 h 66"/>
                  <a:gd name="T10" fmla="*/ 64 w 67"/>
                  <a:gd name="T11" fmla="*/ 42 h 66"/>
                  <a:gd name="T12" fmla="*/ 32 w 67"/>
                  <a:gd name="T13" fmla="*/ 62 h 66"/>
                  <a:gd name="T14" fmla="*/ 4 w 67"/>
                  <a:gd name="T15" fmla="*/ 22 h 66"/>
                  <a:gd name="T16" fmla="*/ 35 w 67"/>
                  <a:gd name="T17" fmla="*/ 3 h 66"/>
                  <a:gd name="T18" fmla="*/ 42 w 67"/>
                  <a:gd name="T19" fmla="*/ 6 h 66"/>
                  <a:gd name="T20" fmla="*/ 31 w 67"/>
                  <a:gd name="T21" fmla="*/ 54 h 66"/>
                  <a:gd name="T22" fmla="*/ 25 w 67"/>
                  <a:gd name="T23" fmla="*/ 52 h 66"/>
                  <a:gd name="T24" fmla="*/ 34 w 67"/>
                  <a:gd name="T25" fmla="*/ 11 h 66"/>
                  <a:gd name="T26" fmla="*/ 33 w 67"/>
                  <a:gd name="T27" fmla="*/ 11 h 66"/>
                  <a:gd name="T28" fmla="*/ 10 w 67"/>
                  <a:gd name="T29" fmla="*/ 24 h 66"/>
                  <a:gd name="T30" fmla="*/ 25 w 67"/>
                  <a:gd name="T31" fmla="*/ 5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66">
                    <a:moveTo>
                      <a:pt x="31" y="54"/>
                    </a:moveTo>
                    <a:cubicBezTo>
                      <a:pt x="31" y="54"/>
                      <a:pt x="32" y="55"/>
                      <a:pt x="33" y="55"/>
                    </a:cubicBezTo>
                    <a:cubicBezTo>
                      <a:pt x="46" y="58"/>
                      <a:pt x="55" y="52"/>
                      <a:pt x="58" y="40"/>
                    </a:cubicBezTo>
                    <a:cubicBezTo>
                      <a:pt x="59" y="32"/>
                      <a:pt x="57" y="23"/>
                      <a:pt x="51" y="17"/>
                    </a:cubicBezTo>
                    <a:cubicBezTo>
                      <a:pt x="54" y="11"/>
                      <a:pt x="54" y="11"/>
                      <a:pt x="54" y="11"/>
                    </a:cubicBezTo>
                    <a:cubicBezTo>
                      <a:pt x="63" y="18"/>
                      <a:pt x="67" y="30"/>
                      <a:pt x="64" y="42"/>
                    </a:cubicBezTo>
                    <a:cubicBezTo>
                      <a:pt x="60" y="58"/>
                      <a:pt x="48" y="66"/>
                      <a:pt x="32" y="62"/>
                    </a:cubicBezTo>
                    <a:cubicBezTo>
                      <a:pt x="12" y="58"/>
                      <a:pt x="0" y="40"/>
                      <a:pt x="4" y="22"/>
                    </a:cubicBezTo>
                    <a:cubicBezTo>
                      <a:pt x="8" y="7"/>
                      <a:pt x="19" y="0"/>
                      <a:pt x="35" y="3"/>
                    </a:cubicBezTo>
                    <a:cubicBezTo>
                      <a:pt x="37" y="4"/>
                      <a:pt x="40" y="5"/>
                      <a:pt x="42" y="6"/>
                    </a:cubicBezTo>
                    <a:lnTo>
                      <a:pt x="31" y="54"/>
                    </a:lnTo>
                    <a:close/>
                    <a:moveTo>
                      <a:pt x="25" y="52"/>
                    </a:moveTo>
                    <a:cubicBezTo>
                      <a:pt x="34" y="11"/>
                      <a:pt x="34" y="11"/>
                      <a:pt x="34" y="11"/>
                    </a:cubicBezTo>
                    <a:cubicBezTo>
                      <a:pt x="33" y="11"/>
                      <a:pt x="33" y="11"/>
                      <a:pt x="33" y="11"/>
                    </a:cubicBezTo>
                    <a:cubicBezTo>
                      <a:pt x="21" y="8"/>
                      <a:pt x="13" y="13"/>
                      <a:pt x="10" y="24"/>
                    </a:cubicBezTo>
                    <a:cubicBezTo>
                      <a:pt x="7" y="36"/>
                      <a:pt x="14" y="46"/>
                      <a:pt x="25"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51"/>
              <p:cNvSpPr>
                <a:spLocks/>
              </p:cNvSpPr>
              <p:nvPr userDrawn="1"/>
            </p:nvSpPr>
            <p:spPr bwMode="auto">
              <a:xfrm>
                <a:off x="2030" y="3050"/>
                <a:ext cx="108" cy="45"/>
              </a:xfrm>
              <a:custGeom>
                <a:avLst/>
                <a:gdLst>
                  <a:gd name="T0" fmla="*/ 0 w 108"/>
                  <a:gd name="T1" fmla="*/ 10 h 45"/>
                  <a:gd name="T2" fmla="*/ 2 w 108"/>
                  <a:gd name="T3" fmla="*/ 0 h 45"/>
                  <a:gd name="T4" fmla="*/ 108 w 108"/>
                  <a:gd name="T5" fmla="*/ 36 h 45"/>
                  <a:gd name="T6" fmla="*/ 105 w 108"/>
                  <a:gd name="T7" fmla="*/ 45 h 45"/>
                  <a:gd name="T8" fmla="*/ 0 w 108"/>
                  <a:gd name="T9" fmla="*/ 10 h 45"/>
                </a:gdLst>
                <a:ahLst/>
                <a:cxnLst>
                  <a:cxn ang="0">
                    <a:pos x="T0" y="T1"/>
                  </a:cxn>
                  <a:cxn ang="0">
                    <a:pos x="T2" y="T3"/>
                  </a:cxn>
                  <a:cxn ang="0">
                    <a:pos x="T4" y="T5"/>
                  </a:cxn>
                  <a:cxn ang="0">
                    <a:pos x="T6" y="T7"/>
                  </a:cxn>
                  <a:cxn ang="0">
                    <a:pos x="T8" y="T9"/>
                  </a:cxn>
                </a:cxnLst>
                <a:rect l="0" t="0" r="r" b="b"/>
                <a:pathLst>
                  <a:path w="108" h="45">
                    <a:moveTo>
                      <a:pt x="0" y="10"/>
                    </a:moveTo>
                    <a:lnTo>
                      <a:pt x="2" y="0"/>
                    </a:lnTo>
                    <a:lnTo>
                      <a:pt x="108" y="36"/>
                    </a:lnTo>
                    <a:lnTo>
                      <a:pt x="105" y="45"/>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52"/>
              <p:cNvSpPr>
                <a:spLocks/>
              </p:cNvSpPr>
              <p:nvPr userDrawn="1"/>
            </p:nvSpPr>
            <p:spPr bwMode="auto">
              <a:xfrm>
                <a:off x="2075" y="2973"/>
                <a:ext cx="84" cy="80"/>
              </a:xfrm>
              <a:custGeom>
                <a:avLst/>
                <a:gdLst>
                  <a:gd name="T0" fmla="*/ 29 w 68"/>
                  <a:gd name="T1" fmla="*/ 3 h 65"/>
                  <a:gd name="T2" fmla="*/ 33 w 68"/>
                  <a:gd name="T3" fmla="*/ 4 h 65"/>
                  <a:gd name="T4" fmla="*/ 68 w 68"/>
                  <a:gd name="T5" fmla="*/ 16 h 65"/>
                  <a:gd name="T6" fmla="*/ 67 w 68"/>
                  <a:gd name="T7" fmla="*/ 23 h 65"/>
                  <a:gd name="T8" fmla="*/ 34 w 68"/>
                  <a:gd name="T9" fmla="*/ 12 h 65"/>
                  <a:gd name="T10" fmla="*/ 29 w 68"/>
                  <a:gd name="T11" fmla="*/ 10 h 65"/>
                  <a:gd name="T12" fmla="*/ 11 w 68"/>
                  <a:gd name="T13" fmla="*/ 21 h 65"/>
                  <a:gd name="T14" fmla="*/ 27 w 68"/>
                  <a:gd name="T15" fmla="*/ 47 h 65"/>
                  <a:gd name="T16" fmla="*/ 59 w 68"/>
                  <a:gd name="T17" fmla="*/ 58 h 65"/>
                  <a:gd name="T18" fmla="*/ 57 w 68"/>
                  <a:gd name="T19" fmla="*/ 65 h 65"/>
                  <a:gd name="T20" fmla="*/ 0 w 68"/>
                  <a:gd name="T21" fmla="*/ 45 h 65"/>
                  <a:gd name="T22" fmla="*/ 2 w 68"/>
                  <a:gd name="T23" fmla="*/ 39 h 65"/>
                  <a:gd name="T24" fmla="*/ 12 w 68"/>
                  <a:gd name="T25" fmla="*/ 42 h 65"/>
                  <a:gd name="T26" fmla="*/ 12 w 68"/>
                  <a:gd name="T27" fmla="*/ 42 h 65"/>
                  <a:gd name="T28" fmla="*/ 5 w 68"/>
                  <a:gd name="T29" fmla="*/ 17 h 65"/>
                  <a:gd name="T30" fmla="*/ 29 w 68"/>
                  <a:gd name="T31"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65">
                    <a:moveTo>
                      <a:pt x="29" y="3"/>
                    </a:moveTo>
                    <a:cubicBezTo>
                      <a:pt x="30" y="3"/>
                      <a:pt x="32" y="3"/>
                      <a:pt x="33" y="4"/>
                    </a:cubicBezTo>
                    <a:cubicBezTo>
                      <a:pt x="68" y="16"/>
                      <a:pt x="68" y="16"/>
                      <a:pt x="68" y="16"/>
                    </a:cubicBezTo>
                    <a:cubicBezTo>
                      <a:pt x="67" y="23"/>
                      <a:pt x="67" y="23"/>
                      <a:pt x="67" y="23"/>
                    </a:cubicBezTo>
                    <a:cubicBezTo>
                      <a:pt x="34" y="12"/>
                      <a:pt x="34" y="12"/>
                      <a:pt x="34" y="12"/>
                    </a:cubicBezTo>
                    <a:cubicBezTo>
                      <a:pt x="32" y="11"/>
                      <a:pt x="31" y="11"/>
                      <a:pt x="29" y="10"/>
                    </a:cubicBezTo>
                    <a:cubicBezTo>
                      <a:pt x="19" y="8"/>
                      <a:pt x="13" y="12"/>
                      <a:pt x="11" y="21"/>
                    </a:cubicBezTo>
                    <a:cubicBezTo>
                      <a:pt x="9" y="32"/>
                      <a:pt x="14" y="42"/>
                      <a:pt x="27" y="47"/>
                    </a:cubicBezTo>
                    <a:cubicBezTo>
                      <a:pt x="59" y="58"/>
                      <a:pt x="59" y="58"/>
                      <a:pt x="59" y="58"/>
                    </a:cubicBezTo>
                    <a:cubicBezTo>
                      <a:pt x="57" y="65"/>
                      <a:pt x="57" y="65"/>
                      <a:pt x="57" y="65"/>
                    </a:cubicBezTo>
                    <a:cubicBezTo>
                      <a:pt x="0" y="45"/>
                      <a:pt x="0" y="45"/>
                      <a:pt x="0" y="45"/>
                    </a:cubicBezTo>
                    <a:cubicBezTo>
                      <a:pt x="2" y="39"/>
                      <a:pt x="2" y="39"/>
                      <a:pt x="2" y="39"/>
                    </a:cubicBezTo>
                    <a:cubicBezTo>
                      <a:pt x="12" y="42"/>
                      <a:pt x="12" y="42"/>
                      <a:pt x="12" y="42"/>
                    </a:cubicBezTo>
                    <a:cubicBezTo>
                      <a:pt x="12" y="42"/>
                      <a:pt x="12" y="42"/>
                      <a:pt x="12" y="42"/>
                    </a:cubicBezTo>
                    <a:cubicBezTo>
                      <a:pt x="6" y="35"/>
                      <a:pt x="3" y="26"/>
                      <a:pt x="5" y="17"/>
                    </a:cubicBezTo>
                    <a:cubicBezTo>
                      <a:pt x="8" y="5"/>
                      <a:pt x="17" y="0"/>
                      <a:pt x="2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53"/>
              <p:cNvSpPr>
                <a:spLocks/>
              </p:cNvSpPr>
              <p:nvPr userDrawn="1"/>
            </p:nvSpPr>
            <p:spPr bwMode="auto">
              <a:xfrm>
                <a:off x="2098" y="2880"/>
                <a:ext cx="87" cy="85"/>
              </a:xfrm>
              <a:custGeom>
                <a:avLst/>
                <a:gdLst>
                  <a:gd name="T0" fmla="*/ 32 w 70"/>
                  <a:gd name="T1" fmla="*/ 4 h 69"/>
                  <a:gd name="T2" fmla="*/ 36 w 70"/>
                  <a:gd name="T3" fmla="*/ 6 h 69"/>
                  <a:gd name="T4" fmla="*/ 70 w 70"/>
                  <a:gd name="T5" fmla="*/ 21 h 69"/>
                  <a:gd name="T6" fmla="*/ 68 w 70"/>
                  <a:gd name="T7" fmla="*/ 28 h 69"/>
                  <a:gd name="T8" fmla="*/ 36 w 70"/>
                  <a:gd name="T9" fmla="*/ 14 h 69"/>
                  <a:gd name="T10" fmla="*/ 32 w 70"/>
                  <a:gd name="T11" fmla="*/ 12 h 69"/>
                  <a:gd name="T12" fmla="*/ 13 w 70"/>
                  <a:gd name="T13" fmla="*/ 21 h 69"/>
                  <a:gd name="T14" fmla="*/ 26 w 70"/>
                  <a:gd name="T15" fmla="*/ 48 h 69"/>
                  <a:gd name="T16" fmla="*/ 57 w 70"/>
                  <a:gd name="T17" fmla="*/ 62 h 69"/>
                  <a:gd name="T18" fmla="*/ 55 w 70"/>
                  <a:gd name="T19" fmla="*/ 69 h 69"/>
                  <a:gd name="T20" fmla="*/ 0 w 70"/>
                  <a:gd name="T21" fmla="*/ 45 h 69"/>
                  <a:gd name="T22" fmla="*/ 2 w 70"/>
                  <a:gd name="T23" fmla="*/ 38 h 69"/>
                  <a:gd name="T24" fmla="*/ 12 w 70"/>
                  <a:gd name="T25" fmla="*/ 42 h 69"/>
                  <a:gd name="T26" fmla="*/ 12 w 70"/>
                  <a:gd name="T27" fmla="*/ 42 h 69"/>
                  <a:gd name="T28" fmla="*/ 7 w 70"/>
                  <a:gd name="T29" fmla="*/ 17 h 69"/>
                  <a:gd name="T30" fmla="*/ 32 w 70"/>
                  <a:gd name="T31"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9">
                    <a:moveTo>
                      <a:pt x="32" y="4"/>
                    </a:moveTo>
                    <a:cubicBezTo>
                      <a:pt x="33" y="5"/>
                      <a:pt x="35" y="5"/>
                      <a:pt x="36" y="6"/>
                    </a:cubicBezTo>
                    <a:cubicBezTo>
                      <a:pt x="70" y="21"/>
                      <a:pt x="70" y="21"/>
                      <a:pt x="70" y="21"/>
                    </a:cubicBezTo>
                    <a:cubicBezTo>
                      <a:pt x="68" y="28"/>
                      <a:pt x="68" y="28"/>
                      <a:pt x="68" y="28"/>
                    </a:cubicBezTo>
                    <a:cubicBezTo>
                      <a:pt x="36" y="14"/>
                      <a:pt x="36" y="14"/>
                      <a:pt x="36" y="14"/>
                    </a:cubicBezTo>
                    <a:cubicBezTo>
                      <a:pt x="34" y="13"/>
                      <a:pt x="33" y="13"/>
                      <a:pt x="32" y="12"/>
                    </a:cubicBezTo>
                    <a:cubicBezTo>
                      <a:pt x="21" y="9"/>
                      <a:pt x="16" y="12"/>
                      <a:pt x="13" y="21"/>
                    </a:cubicBezTo>
                    <a:cubicBezTo>
                      <a:pt x="9" y="32"/>
                      <a:pt x="14" y="43"/>
                      <a:pt x="26" y="48"/>
                    </a:cubicBezTo>
                    <a:cubicBezTo>
                      <a:pt x="57" y="62"/>
                      <a:pt x="57" y="62"/>
                      <a:pt x="57" y="62"/>
                    </a:cubicBezTo>
                    <a:cubicBezTo>
                      <a:pt x="55" y="69"/>
                      <a:pt x="55" y="69"/>
                      <a:pt x="55" y="69"/>
                    </a:cubicBezTo>
                    <a:cubicBezTo>
                      <a:pt x="0" y="45"/>
                      <a:pt x="0" y="45"/>
                      <a:pt x="0" y="45"/>
                    </a:cubicBezTo>
                    <a:cubicBezTo>
                      <a:pt x="2" y="38"/>
                      <a:pt x="2" y="38"/>
                      <a:pt x="2" y="38"/>
                    </a:cubicBezTo>
                    <a:cubicBezTo>
                      <a:pt x="12" y="42"/>
                      <a:pt x="12" y="42"/>
                      <a:pt x="12" y="42"/>
                    </a:cubicBezTo>
                    <a:cubicBezTo>
                      <a:pt x="12" y="42"/>
                      <a:pt x="12" y="42"/>
                      <a:pt x="12" y="42"/>
                    </a:cubicBezTo>
                    <a:cubicBezTo>
                      <a:pt x="6" y="35"/>
                      <a:pt x="4" y="25"/>
                      <a:pt x="7" y="17"/>
                    </a:cubicBezTo>
                    <a:cubicBezTo>
                      <a:pt x="11" y="5"/>
                      <a:pt x="20" y="0"/>
                      <a:pt x="3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54"/>
              <p:cNvSpPr>
                <a:spLocks noEditPoints="1"/>
              </p:cNvSpPr>
              <p:nvPr userDrawn="1"/>
            </p:nvSpPr>
            <p:spPr bwMode="auto">
              <a:xfrm>
                <a:off x="2133" y="2787"/>
                <a:ext cx="86" cy="88"/>
              </a:xfrm>
              <a:custGeom>
                <a:avLst/>
                <a:gdLst>
                  <a:gd name="T0" fmla="*/ 26 w 70"/>
                  <a:gd name="T1" fmla="*/ 66 h 72"/>
                  <a:gd name="T2" fmla="*/ 8 w 70"/>
                  <a:gd name="T3" fmla="*/ 20 h 72"/>
                  <a:gd name="T4" fmla="*/ 44 w 70"/>
                  <a:gd name="T5" fmla="*/ 7 h 72"/>
                  <a:gd name="T6" fmla="*/ 62 w 70"/>
                  <a:gd name="T7" fmla="*/ 52 h 72"/>
                  <a:gd name="T8" fmla="*/ 26 w 70"/>
                  <a:gd name="T9" fmla="*/ 66 h 72"/>
                  <a:gd name="T10" fmla="*/ 41 w 70"/>
                  <a:gd name="T11" fmla="*/ 14 h 72"/>
                  <a:gd name="T12" fmla="*/ 14 w 70"/>
                  <a:gd name="T13" fmla="*/ 24 h 72"/>
                  <a:gd name="T14" fmla="*/ 29 w 70"/>
                  <a:gd name="T15" fmla="*/ 59 h 72"/>
                  <a:gd name="T16" fmla="*/ 56 w 70"/>
                  <a:gd name="T17" fmla="*/ 49 h 72"/>
                  <a:gd name="T18" fmla="*/ 41 w 70"/>
                  <a:gd name="T19" fmla="*/ 1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72">
                    <a:moveTo>
                      <a:pt x="26" y="66"/>
                    </a:moveTo>
                    <a:cubicBezTo>
                      <a:pt x="8" y="58"/>
                      <a:pt x="0" y="38"/>
                      <a:pt x="8" y="20"/>
                    </a:cubicBezTo>
                    <a:cubicBezTo>
                      <a:pt x="15" y="6"/>
                      <a:pt x="29" y="0"/>
                      <a:pt x="44" y="7"/>
                    </a:cubicBezTo>
                    <a:cubicBezTo>
                      <a:pt x="62" y="15"/>
                      <a:pt x="70" y="35"/>
                      <a:pt x="62" y="52"/>
                    </a:cubicBezTo>
                    <a:cubicBezTo>
                      <a:pt x="55" y="67"/>
                      <a:pt x="41" y="72"/>
                      <a:pt x="26" y="66"/>
                    </a:cubicBezTo>
                    <a:close/>
                    <a:moveTo>
                      <a:pt x="41" y="14"/>
                    </a:moveTo>
                    <a:cubicBezTo>
                      <a:pt x="29" y="9"/>
                      <a:pt x="19" y="13"/>
                      <a:pt x="14" y="24"/>
                    </a:cubicBezTo>
                    <a:cubicBezTo>
                      <a:pt x="7" y="37"/>
                      <a:pt x="15" y="52"/>
                      <a:pt x="29" y="59"/>
                    </a:cubicBezTo>
                    <a:cubicBezTo>
                      <a:pt x="40" y="64"/>
                      <a:pt x="51" y="60"/>
                      <a:pt x="56" y="49"/>
                    </a:cubicBezTo>
                    <a:cubicBezTo>
                      <a:pt x="63" y="35"/>
                      <a:pt x="55" y="21"/>
                      <a:pt x="4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55"/>
              <p:cNvSpPr>
                <a:spLocks/>
              </p:cNvSpPr>
              <p:nvPr userDrawn="1"/>
            </p:nvSpPr>
            <p:spPr bwMode="auto">
              <a:xfrm>
                <a:off x="2170" y="2700"/>
                <a:ext cx="80" cy="77"/>
              </a:xfrm>
              <a:custGeom>
                <a:avLst/>
                <a:gdLst>
                  <a:gd name="T0" fmla="*/ 0 w 80"/>
                  <a:gd name="T1" fmla="*/ 60 h 77"/>
                  <a:gd name="T2" fmla="*/ 5 w 80"/>
                  <a:gd name="T3" fmla="*/ 53 h 77"/>
                  <a:gd name="T4" fmla="*/ 68 w 80"/>
                  <a:gd name="T5" fmla="*/ 68 h 77"/>
                  <a:gd name="T6" fmla="*/ 68 w 80"/>
                  <a:gd name="T7" fmla="*/ 68 h 77"/>
                  <a:gd name="T8" fmla="*/ 32 w 80"/>
                  <a:gd name="T9" fmla="*/ 9 h 77"/>
                  <a:gd name="T10" fmla="*/ 37 w 80"/>
                  <a:gd name="T11" fmla="*/ 0 h 77"/>
                  <a:gd name="T12" fmla="*/ 80 w 80"/>
                  <a:gd name="T13" fmla="*/ 70 h 77"/>
                  <a:gd name="T14" fmla="*/ 75 w 80"/>
                  <a:gd name="T15" fmla="*/ 77 h 77"/>
                  <a:gd name="T16" fmla="*/ 0 w 80"/>
                  <a:gd name="T17" fmla="*/ 6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77">
                    <a:moveTo>
                      <a:pt x="0" y="60"/>
                    </a:moveTo>
                    <a:lnTo>
                      <a:pt x="5" y="53"/>
                    </a:lnTo>
                    <a:lnTo>
                      <a:pt x="68" y="68"/>
                    </a:lnTo>
                    <a:lnTo>
                      <a:pt x="68" y="68"/>
                    </a:lnTo>
                    <a:lnTo>
                      <a:pt x="32" y="9"/>
                    </a:lnTo>
                    <a:lnTo>
                      <a:pt x="37" y="0"/>
                    </a:lnTo>
                    <a:lnTo>
                      <a:pt x="80" y="70"/>
                    </a:lnTo>
                    <a:lnTo>
                      <a:pt x="75" y="77"/>
                    </a:lnTo>
                    <a:lnTo>
                      <a:pt x="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56"/>
              <p:cNvSpPr>
                <a:spLocks noEditPoints="1"/>
              </p:cNvSpPr>
              <p:nvPr userDrawn="1"/>
            </p:nvSpPr>
            <p:spPr bwMode="auto">
              <a:xfrm>
                <a:off x="2224" y="2626"/>
                <a:ext cx="92" cy="96"/>
              </a:xfrm>
              <a:custGeom>
                <a:avLst/>
                <a:gdLst>
                  <a:gd name="T0" fmla="*/ 31 w 74"/>
                  <a:gd name="T1" fmla="*/ 0 h 79"/>
                  <a:gd name="T2" fmla="*/ 74 w 74"/>
                  <a:gd name="T3" fmla="*/ 41 h 79"/>
                  <a:gd name="T4" fmla="*/ 70 w 74"/>
                  <a:gd name="T5" fmla="*/ 46 h 79"/>
                  <a:gd name="T6" fmla="*/ 63 w 74"/>
                  <a:gd name="T7" fmla="*/ 40 h 79"/>
                  <a:gd name="T8" fmla="*/ 63 w 74"/>
                  <a:gd name="T9" fmla="*/ 40 h 79"/>
                  <a:gd name="T10" fmla="*/ 58 w 74"/>
                  <a:gd name="T11" fmla="*/ 65 h 79"/>
                  <a:gd name="T12" fmla="*/ 21 w 74"/>
                  <a:gd name="T13" fmla="*/ 69 h 79"/>
                  <a:gd name="T14" fmla="*/ 12 w 74"/>
                  <a:gd name="T15" fmla="*/ 22 h 79"/>
                  <a:gd name="T16" fmla="*/ 34 w 74"/>
                  <a:gd name="T17" fmla="*/ 13 h 79"/>
                  <a:gd name="T18" fmla="*/ 34 w 74"/>
                  <a:gd name="T19" fmla="*/ 13 h 79"/>
                  <a:gd name="T20" fmla="*/ 27 w 74"/>
                  <a:gd name="T21" fmla="*/ 5 h 79"/>
                  <a:gd name="T22" fmla="*/ 31 w 74"/>
                  <a:gd name="T23" fmla="*/ 0 h 79"/>
                  <a:gd name="T24" fmla="*/ 17 w 74"/>
                  <a:gd name="T25" fmla="*/ 26 h 79"/>
                  <a:gd name="T26" fmla="*/ 25 w 74"/>
                  <a:gd name="T27" fmla="*/ 63 h 79"/>
                  <a:gd name="T28" fmla="*/ 54 w 74"/>
                  <a:gd name="T29" fmla="*/ 60 h 79"/>
                  <a:gd name="T30" fmla="*/ 52 w 74"/>
                  <a:gd name="T31" fmla="*/ 30 h 79"/>
                  <a:gd name="T32" fmla="*/ 44 w 74"/>
                  <a:gd name="T33" fmla="*/ 22 h 79"/>
                  <a:gd name="T34" fmla="*/ 17 w 74"/>
                  <a:gd name="T35" fmla="*/ 2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 h="79">
                    <a:moveTo>
                      <a:pt x="31" y="0"/>
                    </a:moveTo>
                    <a:cubicBezTo>
                      <a:pt x="74" y="41"/>
                      <a:pt x="74" y="41"/>
                      <a:pt x="74" y="41"/>
                    </a:cubicBezTo>
                    <a:cubicBezTo>
                      <a:pt x="70" y="46"/>
                      <a:pt x="70" y="46"/>
                      <a:pt x="70" y="46"/>
                    </a:cubicBezTo>
                    <a:cubicBezTo>
                      <a:pt x="63" y="40"/>
                      <a:pt x="63" y="40"/>
                      <a:pt x="63" y="40"/>
                    </a:cubicBezTo>
                    <a:cubicBezTo>
                      <a:pt x="63" y="40"/>
                      <a:pt x="63" y="40"/>
                      <a:pt x="63" y="40"/>
                    </a:cubicBezTo>
                    <a:cubicBezTo>
                      <a:pt x="65" y="48"/>
                      <a:pt x="64" y="57"/>
                      <a:pt x="58" y="65"/>
                    </a:cubicBezTo>
                    <a:cubicBezTo>
                      <a:pt x="49" y="77"/>
                      <a:pt x="34" y="79"/>
                      <a:pt x="21" y="69"/>
                    </a:cubicBezTo>
                    <a:cubicBezTo>
                      <a:pt x="5" y="58"/>
                      <a:pt x="0" y="37"/>
                      <a:pt x="12" y="22"/>
                    </a:cubicBezTo>
                    <a:cubicBezTo>
                      <a:pt x="17" y="15"/>
                      <a:pt x="26" y="11"/>
                      <a:pt x="34" y="13"/>
                    </a:cubicBezTo>
                    <a:cubicBezTo>
                      <a:pt x="34" y="13"/>
                      <a:pt x="34" y="13"/>
                      <a:pt x="34" y="13"/>
                    </a:cubicBezTo>
                    <a:cubicBezTo>
                      <a:pt x="27" y="5"/>
                      <a:pt x="27" y="5"/>
                      <a:pt x="27" y="5"/>
                    </a:cubicBezTo>
                    <a:lnTo>
                      <a:pt x="31" y="0"/>
                    </a:lnTo>
                    <a:close/>
                    <a:moveTo>
                      <a:pt x="17" y="26"/>
                    </a:moveTo>
                    <a:cubicBezTo>
                      <a:pt x="8" y="38"/>
                      <a:pt x="12" y="54"/>
                      <a:pt x="25" y="63"/>
                    </a:cubicBezTo>
                    <a:cubicBezTo>
                      <a:pt x="35" y="71"/>
                      <a:pt x="46" y="69"/>
                      <a:pt x="54" y="60"/>
                    </a:cubicBezTo>
                    <a:cubicBezTo>
                      <a:pt x="61" y="50"/>
                      <a:pt x="60" y="38"/>
                      <a:pt x="52" y="30"/>
                    </a:cubicBezTo>
                    <a:cubicBezTo>
                      <a:pt x="44" y="22"/>
                      <a:pt x="44" y="22"/>
                      <a:pt x="44" y="22"/>
                    </a:cubicBezTo>
                    <a:cubicBezTo>
                      <a:pt x="36" y="15"/>
                      <a:pt x="24" y="16"/>
                      <a:pt x="17"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57"/>
              <p:cNvSpPr>
                <a:spLocks/>
              </p:cNvSpPr>
              <p:nvPr userDrawn="1"/>
            </p:nvSpPr>
            <p:spPr bwMode="auto">
              <a:xfrm>
                <a:off x="2276" y="2573"/>
                <a:ext cx="84" cy="73"/>
              </a:xfrm>
              <a:custGeom>
                <a:avLst/>
                <a:gdLst>
                  <a:gd name="T0" fmla="*/ 42 w 68"/>
                  <a:gd name="T1" fmla="*/ 43 h 60"/>
                  <a:gd name="T2" fmla="*/ 61 w 68"/>
                  <a:gd name="T3" fmla="*/ 45 h 60"/>
                  <a:gd name="T4" fmla="*/ 64 w 68"/>
                  <a:gd name="T5" fmla="*/ 40 h 60"/>
                  <a:gd name="T6" fmla="*/ 68 w 68"/>
                  <a:gd name="T7" fmla="*/ 45 h 60"/>
                  <a:gd name="T8" fmla="*/ 64 w 68"/>
                  <a:gd name="T9" fmla="*/ 51 h 60"/>
                  <a:gd name="T10" fmla="*/ 40 w 68"/>
                  <a:gd name="T11" fmla="*/ 52 h 60"/>
                  <a:gd name="T12" fmla="*/ 37 w 68"/>
                  <a:gd name="T13" fmla="*/ 49 h 60"/>
                  <a:gd name="T14" fmla="*/ 15 w 68"/>
                  <a:gd name="T15" fmla="*/ 23 h 60"/>
                  <a:gd name="T16" fmla="*/ 7 w 68"/>
                  <a:gd name="T17" fmla="*/ 32 h 60"/>
                  <a:gd name="T18" fmla="*/ 2 w 68"/>
                  <a:gd name="T19" fmla="*/ 27 h 60"/>
                  <a:gd name="T20" fmla="*/ 11 w 68"/>
                  <a:gd name="T21" fmla="*/ 18 h 60"/>
                  <a:gd name="T22" fmla="*/ 0 w 68"/>
                  <a:gd name="T23" fmla="*/ 7 h 60"/>
                  <a:gd name="T24" fmla="*/ 5 w 68"/>
                  <a:gd name="T25" fmla="*/ 1 h 60"/>
                  <a:gd name="T26" fmla="*/ 16 w 68"/>
                  <a:gd name="T27" fmla="*/ 13 h 60"/>
                  <a:gd name="T28" fmla="*/ 28 w 68"/>
                  <a:gd name="T29" fmla="*/ 0 h 60"/>
                  <a:gd name="T30" fmla="*/ 32 w 68"/>
                  <a:gd name="T31" fmla="*/ 4 h 60"/>
                  <a:gd name="T32" fmla="*/ 20 w 68"/>
                  <a:gd name="T33" fmla="*/ 18 h 60"/>
                  <a:gd name="T34" fmla="*/ 42 w 68"/>
                  <a:gd name="T35" fmla="*/ 4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60">
                    <a:moveTo>
                      <a:pt x="42" y="43"/>
                    </a:moveTo>
                    <a:cubicBezTo>
                      <a:pt x="49" y="52"/>
                      <a:pt x="54" y="51"/>
                      <a:pt x="61" y="45"/>
                    </a:cubicBezTo>
                    <a:cubicBezTo>
                      <a:pt x="62" y="43"/>
                      <a:pt x="63" y="42"/>
                      <a:pt x="64" y="40"/>
                    </a:cubicBezTo>
                    <a:cubicBezTo>
                      <a:pt x="68" y="45"/>
                      <a:pt x="68" y="45"/>
                      <a:pt x="68" y="45"/>
                    </a:cubicBezTo>
                    <a:cubicBezTo>
                      <a:pt x="67" y="46"/>
                      <a:pt x="66" y="48"/>
                      <a:pt x="64" y="51"/>
                    </a:cubicBezTo>
                    <a:cubicBezTo>
                      <a:pt x="56" y="59"/>
                      <a:pt x="49" y="60"/>
                      <a:pt x="40" y="52"/>
                    </a:cubicBezTo>
                    <a:cubicBezTo>
                      <a:pt x="39" y="51"/>
                      <a:pt x="38" y="50"/>
                      <a:pt x="37" y="49"/>
                    </a:cubicBezTo>
                    <a:cubicBezTo>
                      <a:pt x="15" y="23"/>
                      <a:pt x="15" y="23"/>
                      <a:pt x="15" y="23"/>
                    </a:cubicBezTo>
                    <a:cubicBezTo>
                      <a:pt x="7" y="32"/>
                      <a:pt x="7" y="32"/>
                      <a:pt x="7" y="32"/>
                    </a:cubicBezTo>
                    <a:cubicBezTo>
                      <a:pt x="2" y="27"/>
                      <a:pt x="2" y="27"/>
                      <a:pt x="2" y="27"/>
                    </a:cubicBezTo>
                    <a:cubicBezTo>
                      <a:pt x="11" y="18"/>
                      <a:pt x="11" y="18"/>
                      <a:pt x="11" y="18"/>
                    </a:cubicBezTo>
                    <a:cubicBezTo>
                      <a:pt x="0" y="7"/>
                      <a:pt x="0" y="7"/>
                      <a:pt x="0" y="7"/>
                    </a:cubicBezTo>
                    <a:cubicBezTo>
                      <a:pt x="5" y="1"/>
                      <a:pt x="5" y="1"/>
                      <a:pt x="5" y="1"/>
                    </a:cubicBezTo>
                    <a:cubicBezTo>
                      <a:pt x="16" y="13"/>
                      <a:pt x="16" y="13"/>
                      <a:pt x="16" y="13"/>
                    </a:cubicBezTo>
                    <a:cubicBezTo>
                      <a:pt x="28" y="0"/>
                      <a:pt x="28" y="0"/>
                      <a:pt x="28" y="0"/>
                    </a:cubicBezTo>
                    <a:cubicBezTo>
                      <a:pt x="32" y="4"/>
                      <a:pt x="32" y="4"/>
                      <a:pt x="32" y="4"/>
                    </a:cubicBezTo>
                    <a:cubicBezTo>
                      <a:pt x="20" y="18"/>
                      <a:pt x="20" y="18"/>
                      <a:pt x="20" y="18"/>
                    </a:cubicBezTo>
                    <a:lnTo>
                      <a:pt x="42"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58"/>
              <p:cNvSpPr>
                <a:spLocks noEditPoints="1"/>
              </p:cNvSpPr>
              <p:nvPr userDrawn="1"/>
            </p:nvSpPr>
            <p:spPr bwMode="auto">
              <a:xfrm>
                <a:off x="2312" y="2524"/>
                <a:ext cx="70" cy="87"/>
              </a:xfrm>
              <a:custGeom>
                <a:avLst/>
                <a:gdLst>
                  <a:gd name="T0" fmla="*/ 2 w 57"/>
                  <a:gd name="T1" fmla="*/ 11 h 71"/>
                  <a:gd name="T2" fmla="*/ 3 w 57"/>
                  <a:gd name="T3" fmla="*/ 2 h 71"/>
                  <a:gd name="T4" fmla="*/ 10 w 57"/>
                  <a:gd name="T5" fmla="*/ 2 h 71"/>
                  <a:gd name="T6" fmla="*/ 10 w 57"/>
                  <a:gd name="T7" fmla="*/ 11 h 71"/>
                  <a:gd name="T8" fmla="*/ 2 w 57"/>
                  <a:gd name="T9" fmla="*/ 11 h 71"/>
                  <a:gd name="T10" fmla="*/ 15 w 57"/>
                  <a:gd name="T11" fmla="*/ 24 h 71"/>
                  <a:gd name="T12" fmla="*/ 20 w 57"/>
                  <a:gd name="T13" fmla="*/ 19 h 71"/>
                  <a:gd name="T14" fmla="*/ 57 w 57"/>
                  <a:gd name="T15" fmla="*/ 66 h 71"/>
                  <a:gd name="T16" fmla="*/ 52 w 57"/>
                  <a:gd name="T17" fmla="*/ 71 h 71"/>
                  <a:gd name="T18" fmla="*/ 15 w 57"/>
                  <a:gd name="T19" fmla="*/ 2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2" y="11"/>
                    </a:moveTo>
                    <a:cubicBezTo>
                      <a:pt x="0" y="9"/>
                      <a:pt x="0" y="4"/>
                      <a:pt x="3" y="2"/>
                    </a:cubicBezTo>
                    <a:cubicBezTo>
                      <a:pt x="5" y="0"/>
                      <a:pt x="8" y="0"/>
                      <a:pt x="10" y="2"/>
                    </a:cubicBezTo>
                    <a:cubicBezTo>
                      <a:pt x="13" y="5"/>
                      <a:pt x="13" y="9"/>
                      <a:pt x="10" y="11"/>
                    </a:cubicBezTo>
                    <a:cubicBezTo>
                      <a:pt x="8" y="13"/>
                      <a:pt x="5" y="13"/>
                      <a:pt x="2" y="11"/>
                    </a:cubicBezTo>
                    <a:close/>
                    <a:moveTo>
                      <a:pt x="15" y="24"/>
                    </a:moveTo>
                    <a:cubicBezTo>
                      <a:pt x="20" y="19"/>
                      <a:pt x="20" y="19"/>
                      <a:pt x="20" y="19"/>
                    </a:cubicBezTo>
                    <a:cubicBezTo>
                      <a:pt x="57" y="66"/>
                      <a:pt x="57" y="66"/>
                      <a:pt x="57" y="66"/>
                    </a:cubicBezTo>
                    <a:cubicBezTo>
                      <a:pt x="52" y="71"/>
                      <a:pt x="52" y="71"/>
                      <a:pt x="52" y="71"/>
                    </a:cubicBezTo>
                    <a:lnTo>
                      <a:pt x="15"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59"/>
              <p:cNvSpPr>
                <a:spLocks/>
              </p:cNvSpPr>
              <p:nvPr userDrawn="1"/>
            </p:nvSpPr>
            <p:spPr bwMode="auto">
              <a:xfrm>
                <a:off x="2355" y="2485"/>
                <a:ext cx="72" cy="86"/>
              </a:xfrm>
              <a:custGeom>
                <a:avLst/>
                <a:gdLst>
                  <a:gd name="T0" fmla="*/ 0 w 72"/>
                  <a:gd name="T1" fmla="*/ 45 h 86"/>
                  <a:gd name="T2" fmla="*/ 8 w 72"/>
                  <a:gd name="T3" fmla="*/ 39 h 86"/>
                  <a:gd name="T4" fmla="*/ 62 w 72"/>
                  <a:gd name="T5" fmla="*/ 73 h 86"/>
                  <a:gd name="T6" fmla="*/ 62 w 72"/>
                  <a:gd name="T7" fmla="*/ 73 h 86"/>
                  <a:gd name="T8" fmla="*/ 47 w 72"/>
                  <a:gd name="T9" fmla="*/ 6 h 86"/>
                  <a:gd name="T10" fmla="*/ 55 w 72"/>
                  <a:gd name="T11" fmla="*/ 0 h 86"/>
                  <a:gd name="T12" fmla="*/ 72 w 72"/>
                  <a:gd name="T13" fmla="*/ 81 h 86"/>
                  <a:gd name="T14" fmla="*/ 66 w 72"/>
                  <a:gd name="T15" fmla="*/ 86 h 86"/>
                  <a:gd name="T16" fmla="*/ 0 w 72"/>
                  <a:gd name="T17" fmla="*/ 4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86">
                    <a:moveTo>
                      <a:pt x="0" y="45"/>
                    </a:moveTo>
                    <a:lnTo>
                      <a:pt x="8" y="39"/>
                    </a:lnTo>
                    <a:lnTo>
                      <a:pt x="62" y="73"/>
                    </a:lnTo>
                    <a:lnTo>
                      <a:pt x="62" y="73"/>
                    </a:lnTo>
                    <a:lnTo>
                      <a:pt x="47" y="6"/>
                    </a:lnTo>
                    <a:lnTo>
                      <a:pt x="55" y="0"/>
                    </a:lnTo>
                    <a:lnTo>
                      <a:pt x="72" y="81"/>
                    </a:lnTo>
                    <a:lnTo>
                      <a:pt x="66" y="86"/>
                    </a:lnTo>
                    <a:lnTo>
                      <a:pt x="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60"/>
              <p:cNvSpPr>
                <a:spLocks noEditPoints="1"/>
              </p:cNvSpPr>
              <p:nvPr userDrawn="1"/>
            </p:nvSpPr>
            <p:spPr bwMode="auto">
              <a:xfrm>
                <a:off x="2434" y="2441"/>
                <a:ext cx="78" cy="89"/>
              </a:xfrm>
              <a:custGeom>
                <a:avLst/>
                <a:gdLst>
                  <a:gd name="T0" fmla="*/ 15 w 63"/>
                  <a:gd name="T1" fmla="*/ 50 h 73"/>
                  <a:gd name="T2" fmla="*/ 17 w 63"/>
                  <a:gd name="T3" fmla="*/ 52 h 73"/>
                  <a:gd name="T4" fmla="*/ 45 w 63"/>
                  <a:gd name="T5" fmla="*/ 58 h 73"/>
                  <a:gd name="T6" fmla="*/ 56 w 63"/>
                  <a:gd name="T7" fmla="*/ 37 h 73"/>
                  <a:gd name="T8" fmla="*/ 62 w 63"/>
                  <a:gd name="T9" fmla="*/ 35 h 73"/>
                  <a:gd name="T10" fmla="*/ 48 w 63"/>
                  <a:gd name="T11" fmla="*/ 64 h 73"/>
                  <a:gd name="T12" fmla="*/ 11 w 63"/>
                  <a:gd name="T13" fmla="*/ 56 h 73"/>
                  <a:gd name="T14" fmla="*/ 19 w 63"/>
                  <a:gd name="T15" fmla="*/ 8 h 73"/>
                  <a:gd name="T16" fmla="*/ 53 w 63"/>
                  <a:gd name="T17" fmla="*/ 15 h 73"/>
                  <a:gd name="T18" fmla="*/ 57 w 63"/>
                  <a:gd name="T19" fmla="*/ 22 h 73"/>
                  <a:gd name="T20" fmla="*/ 15 w 63"/>
                  <a:gd name="T21" fmla="*/ 50 h 73"/>
                  <a:gd name="T22" fmla="*/ 13 w 63"/>
                  <a:gd name="T23" fmla="*/ 44 h 73"/>
                  <a:gd name="T24" fmla="*/ 48 w 63"/>
                  <a:gd name="T25" fmla="*/ 21 h 73"/>
                  <a:gd name="T26" fmla="*/ 47 w 63"/>
                  <a:gd name="T27" fmla="*/ 20 h 73"/>
                  <a:gd name="T28" fmla="*/ 22 w 63"/>
                  <a:gd name="T29" fmla="*/ 14 h 73"/>
                  <a:gd name="T30" fmla="*/ 13 w 63"/>
                  <a:gd name="T31"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73">
                    <a:moveTo>
                      <a:pt x="15" y="50"/>
                    </a:moveTo>
                    <a:cubicBezTo>
                      <a:pt x="16" y="50"/>
                      <a:pt x="16" y="51"/>
                      <a:pt x="17" y="52"/>
                    </a:cubicBezTo>
                    <a:cubicBezTo>
                      <a:pt x="24" y="63"/>
                      <a:pt x="35" y="65"/>
                      <a:pt x="45" y="58"/>
                    </a:cubicBezTo>
                    <a:cubicBezTo>
                      <a:pt x="52" y="53"/>
                      <a:pt x="56" y="46"/>
                      <a:pt x="56" y="37"/>
                    </a:cubicBezTo>
                    <a:cubicBezTo>
                      <a:pt x="62" y="35"/>
                      <a:pt x="62" y="35"/>
                      <a:pt x="62" y="35"/>
                    </a:cubicBezTo>
                    <a:cubicBezTo>
                      <a:pt x="63" y="46"/>
                      <a:pt x="58" y="57"/>
                      <a:pt x="48" y="64"/>
                    </a:cubicBezTo>
                    <a:cubicBezTo>
                      <a:pt x="34" y="73"/>
                      <a:pt x="20" y="70"/>
                      <a:pt x="11" y="56"/>
                    </a:cubicBezTo>
                    <a:cubicBezTo>
                      <a:pt x="0" y="40"/>
                      <a:pt x="3" y="19"/>
                      <a:pt x="19" y="8"/>
                    </a:cubicBezTo>
                    <a:cubicBezTo>
                      <a:pt x="31" y="0"/>
                      <a:pt x="45" y="2"/>
                      <a:pt x="53" y="15"/>
                    </a:cubicBezTo>
                    <a:cubicBezTo>
                      <a:pt x="55" y="17"/>
                      <a:pt x="56" y="20"/>
                      <a:pt x="57" y="22"/>
                    </a:cubicBezTo>
                    <a:lnTo>
                      <a:pt x="15" y="50"/>
                    </a:lnTo>
                    <a:close/>
                    <a:moveTo>
                      <a:pt x="13" y="44"/>
                    </a:moveTo>
                    <a:cubicBezTo>
                      <a:pt x="48" y="21"/>
                      <a:pt x="48" y="21"/>
                      <a:pt x="48" y="21"/>
                    </a:cubicBezTo>
                    <a:cubicBezTo>
                      <a:pt x="47" y="20"/>
                      <a:pt x="47" y="20"/>
                      <a:pt x="47" y="20"/>
                    </a:cubicBezTo>
                    <a:cubicBezTo>
                      <a:pt x="40" y="9"/>
                      <a:pt x="31" y="8"/>
                      <a:pt x="22" y="14"/>
                    </a:cubicBezTo>
                    <a:cubicBezTo>
                      <a:pt x="11" y="21"/>
                      <a:pt x="9" y="33"/>
                      <a:pt x="1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61"/>
              <p:cNvSpPr>
                <a:spLocks/>
              </p:cNvSpPr>
              <p:nvPr userDrawn="1"/>
            </p:nvSpPr>
            <p:spPr bwMode="auto">
              <a:xfrm>
                <a:off x="2559" y="2404"/>
                <a:ext cx="46" cy="28"/>
              </a:xfrm>
              <a:custGeom>
                <a:avLst/>
                <a:gdLst>
                  <a:gd name="T0" fmla="*/ 0 w 46"/>
                  <a:gd name="T1" fmla="*/ 20 h 28"/>
                  <a:gd name="T2" fmla="*/ 43 w 46"/>
                  <a:gd name="T3" fmla="*/ 0 h 28"/>
                  <a:gd name="T4" fmla="*/ 46 w 46"/>
                  <a:gd name="T5" fmla="*/ 7 h 28"/>
                  <a:gd name="T6" fmla="*/ 2 w 46"/>
                  <a:gd name="T7" fmla="*/ 28 h 28"/>
                  <a:gd name="T8" fmla="*/ 0 w 46"/>
                  <a:gd name="T9" fmla="*/ 20 h 28"/>
                </a:gdLst>
                <a:ahLst/>
                <a:cxnLst>
                  <a:cxn ang="0">
                    <a:pos x="T0" y="T1"/>
                  </a:cxn>
                  <a:cxn ang="0">
                    <a:pos x="T2" y="T3"/>
                  </a:cxn>
                  <a:cxn ang="0">
                    <a:pos x="T4" y="T5"/>
                  </a:cxn>
                  <a:cxn ang="0">
                    <a:pos x="T6" y="T7"/>
                  </a:cxn>
                  <a:cxn ang="0">
                    <a:pos x="T8" y="T9"/>
                  </a:cxn>
                </a:cxnLst>
                <a:rect l="0" t="0" r="r" b="b"/>
                <a:pathLst>
                  <a:path w="46" h="28">
                    <a:moveTo>
                      <a:pt x="0" y="20"/>
                    </a:moveTo>
                    <a:lnTo>
                      <a:pt x="43" y="0"/>
                    </a:lnTo>
                    <a:lnTo>
                      <a:pt x="46" y="7"/>
                    </a:lnTo>
                    <a:lnTo>
                      <a:pt x="2" y="28"/>
                    </a:lnTo>
                    <a:lnTo>
                      <a:pt x="0"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62"/>
              <p:cNvSpPr>
                <a:spLocks noEditPoints="1"/>
              </p:cNvSpPr>
              <p:nvPr userDrawn="1"/>
            </p:nvSpPr>
            <p:spPr bwMode="auto">
              <a:xfrm>
                <a:off x="2664" y="2300"/>
                <a:ext cx="91" cy="124"/>
              </a:xfrm>
              <a:custGeom>
                <a:avLst/>
                <a:gdLst>
                  <a:gd name="T0" fmla="*/ 69 w 74"/>
                  <a:gd name="T1" fmla="*/ 59 h 101"/>
                  <a:gd name="T2" fmla="*/ 47 w 74"/>
                  <a:gd name="T3" fmla="*/ 92 h 101"/>
                  <a:gd name="T4" fmla="*/ 15 w 74"/>
                  <a:gd name="T5" fmla="*/ 101 h 101"/>
                  <a:gd name="T6" fmla="*/ 0 w 74"/>
                  <a:gd name="T7" fmla="*/ 12 h 101"/>
                  <a:gd name="T8" fmla="*/ 27 w 74"/>
                  <a:gd name="T9" fmla="*/ 5 h 101"/>
                  <a:gd name="T10" fmla="*/ 59 w 74"/>
                  <a:gd name="T11" fmla="*/ 19 h 101"/>
                  <a:gd name="T12" fmla="*/ 50 w 74"/>
                  <a:gd name="T13" fmla="*/ 46 h 101"/>
                  <a:gd name="T14" fmla="*/ 50 w 74"/>
                  <a:gd name="T15" fmla="*/ 46 h 101"/>
                  <a:gd name="T16" fmla="*/ 69 w 74"/>
                  <a:gd name="T17" fmla="*/ 59 h 101"/>
                  <a:gd name="T18" fmla="*/ 28 w 74"/>
                  <a:gd name="T19" fmla="*/ 11 h 101"/>
                  <a:gd name="T20" fmla="*/ 9 w 74"/>
                  <a:gd name="T21" fmla="*/ 17 h 101"/>
                  <a:gd name="T22" fmla="*/ 15 w 74"/>
                  <a:gd name="T23" fmla="*/ 53 h 101"/>
                  <a:gd name="T24" fmla="*/ 35 w 74"/>
                  <a:gd name="T25" fmla="*/ 48 h 101"/>
                  <a:gd name="T26" fmla="*/ 51 w 74"/>
                  <a:gd name="T27" fmla="*/ 21 h 101"/>
                  <a:gd name="T28" fmla="*/ 28 w 74"/>
                  <a:gd name="T29" fmla="*/ 11 h 101"/>
                  <a:gd name="T30" fmla="*/ 62 w 74"/>
                  <a:gd name="T31" fmla="*/ 61 h 101"/>
                  <a:gd name="T32" fmla="*/ 40 w 74"/>
                  <a:gd name="T33" fmla="*/ 53 h 101"/>
                  <a:gd name="T34" fmla="*/ 16 w 74"/>
                  <a:gd name="T35" fmla="*/ 60 h 101"/>
                  <a:gd name="T36" fmla="*/ 22 w 74"/>
                  <a:gd name="T37" fmla="*/ 92 h 101"/>
                  <a:gd name="T38" fmla="*/ 45 w 74"/>
                  <a:gd name="T39" fmla="*/ 85 h 101"/>
                  <a:gd name="T40" fmla="*/ 62 w 74"/>
                  <a:gd name="T41"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4" h="101">
                    <a:moveTo>
                      <a:pt x="69" y="59"/>
                    </a:moveTo>
                    <a:cubicBezTo>
                      <a:pt x="74" y="76"/>
                      <a:pt x="64" y="87"/>
                      <a:pt x="47" y="92"/>
                    </a:cubicBezTo>
                    <a:cubicBezTo>
                      <a:pt x="15" y="101"/>
                      <a:pt x="15" y="101"/>
                      <a:pt x="15" y="101"/>
                    </a:cubicBezTo>
                    <a:cubicBezTo>
                      <a:pt x="0" y="12"/>
                      <a:pt x="0" y="12"/>
                      <a:pt x="0" y="12"/>
                    </a:cubicBezTo>
                    <a:cubicBezTo>
                      <a:pt x="27" y="5"/>
                      <a:pt x="27" y="5"/>
                      <a:pt x="27" y="5"/>
                    </a:cubicBezTo>
                    <a:cubicBezTo>
                      <a:pt x="44" y="0"/>
                      <a:pt x="55" y="5"/>
                      <a:pt x="59" y="19"/>
                    </a:cubicBezTo>
                    <a:cubicBezTo>
                      <a:pt x="62" y="30"/>
                      <a:pt x="59" y="39"/>
                      <a:pt x="50" y="46"/>
                    </a:cubicBezTo>
                    <a:cubicBezTo>
                      <a:pt x="50" y="46"/>
                      <a:pt x="50" y="46"/>
                      <a:pt x="50" y="46"/>
                    </a:cubicBezTo>
                    <a:cubicBezTo>
                      <a:pt x="60" y="46"/>
                      <a:pt x="67" y="50"/>
                      <a:pt x="69" y="59"/>
                    </a:cubicBezTo>
                    <a:close/>
                    <a:moveTo>
                      <a:pt x="28" y="11"/>
                    </a:moveTo>
                    <a:cubicBezTo>
                      <a:pt x="9" y="17"/>
                      <a:pt x="9" y="17"/>
                      <a:pt x="9" y="17"/>
                    </a:cubicBezTo>
                    <a:cubicBezTo>
                      <a:pt x="15" y="53"/>
                      <a:pt x="15" y="53"/>
                      <a:pt x="15" y="53"/>
                    </a:cubicBezTo>
                    <a:cubicBezTo>
                      <a:pt x="35" y="48"/>
                      <a:pt x="35" y="48"/>
                      <a:pt x="35" y="48"/>
                    </a:cubicBezTo>
                    <a:cubicBezTo>
                      <a:pt x="49" y="44"/>
                      <a:pt x="55" y="35"/>
                      <a:pt x="51" y="21"/>
                    </a:cubicBezTo>
                    <a:cubicBezTo>
                      <a:pt x="48" y="11"/>
                      <a:pt x="41" y="8"/>
                      <a:pt x="28" y="11"/>
                    </a:cubicBezTo>
                    <a:close/>
                    <a:moveTo>
                      <a:pt x="62" y="61"/>
                    </a:moveTo>
                    <a:cubicBezTo>
                      <a:pt x="59" y="53"/>
                      <a:pt x="52" y="50"/>
                      <a:pt x="40" y="53"/>
                    </a:cubicBezTo>
                    <a:cubicBezTo>
                      <a:pt x="16" y="60"/>
                      <a:pt x="16" y="60"/>
                      <a:pt x="16" y="60"/>
                    </a:cubicBezTo>
                    <a:cubicBezTo>
                      <a:pt x="22" y="92"/>
                      <a:pt x="22" y="92"/>
                      <a:pt x="22" y="92"/>
                    </a:cubicBezTo>
                    <a:cubicBezTo>
                      <a:pt x="45" y="85"/>
                      <a:pt x="45" y="85"/>
                      <a:pt x="45" y="85"/>
                    </a:cubicBezTo>
                    <a:cubicBezTo>
                      <a:pt x="59" y="82"/>
                      <a:pt x="65" y="74"/>
                      <a:pt x="62"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63"/>
              <p:cNvSpPr>
                <a:spLocks noEditPoints="1"/>
              </p:cNvSpPr>
              <p:nvPr userDrawn="1"/>
            </p:nvSpPr>
            <p:spPr bwMode="auto">
              <a:xfrm>
                <a:off x="2770" y="2316"/>
                <a:ext cx="73" cy="82"/>
              </a:xfrm>
              <a:custGeom>
                <a:avLst/>
                <a:gdLst>
                  <a:gd name="T0" fmla="*/ 10 w 59"/>
                  <a:gd name="T1" fmla="*/ 38 h 67"/>
                  <a:gd name="T2" fmla="*/ 10 w 59"/>
                  <a:gd name="T3" fmla="*/ 41 h 67"/>
                  <a:gd name="T4" fmla="*/ 33 w 59"/>
                  <a:gd name="T5" fmla="*/ 58 h 67"/>
                  <a:gd name="T6" fmla="*/ 52 w 59"/>
                  <a:gd name="T7" fmla="*/ 44 h 67"/>
                  <a:gd name="T8" fmla="*/ 59 w 59"/>
                  <a:gd name="T9" fmla="*/ 45 h 67"/>
                  <a:gd name="T10" fmla="*/ 33 w 59"/>
                  <a:gd name="T11" fmla="*/ 65 h 67"/>
                  <a:gd name="T12" fmla="*/ 3 w 59"/>
                  <a:gd name="T13" fmla="*/ 43 h 67"/>
                  <a:gd name="T14" fmla="*/ 30 w 59"/>
                  <a:gd name="T15" fmla="*/ 2 h 67"/>
                  <a:gd name="T16" fmla="*/ 58 w 59"/>
                  <a:gd name="T17" fmla="*/ 23 h 67"/>
                  <a:gd name="T18" fmla="*/ 59 w 59"/>
                  <a:gd name="T19" fmla="*/ 31 h 67"/>
                  <a:gd name="T20" fmla="*/ 10 w 59"/>
                  <a:gd name="T21" fmla="*/ 38 h 67"/>
                  <a:gd name="T22" fmla="*/ 10 w 59"/>
                  <a:gd name="T23" fmla="*/ 32 h 67"/>
                  <a:gd name="T24" fmla="*/ 51 w 59"/>
                  <a:gd name="T25" fmla="*/ 26 h 67"/>
                  <a:gd name="T26" fmla="*/ 51 w 59"/>
                  <a:gd name="T27" fmla="*/ 25 h 67"/>
                  <a:gd name="T28" fmla="*/ 31 w 59"/>
                  <a:gd name="T29" fmla="*/ 8 h 67"/>
                  <a:gd name="T30" fmla="*/ 10 w 59"/>
                  <a:gd name="T31" fmla="*/ 3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7">
                    <a:moveTo>
                      <a:pt x="10" y="38"/>
                    </a:moveTo>
                    <a:cubicBezTo>
                      <a:pt x="10" y="39"/>
                      <a:pt x="10" y="40"/>
                      <a:pt x="10" y="41"/>
                    </a:cubicBezTo>
                    <a:cubicBezTo>
                      <a:pt x="12" y="54"/>
                      <a:pt x="21" y="60"/>
                      <a:pt x="33" y="58"/>
                    </a:cubicBezTo>
                    <a:cubicBezTo>
                      <a:pt x="41" y="57"/>
                      <a:pt x="49" y="52"/>
                      <a:pt x="52" y="44"/>
                    </a:cubicBezTo>
                    <a:cubicBezTo>
                      <a:pt x="59" y="45"/>
                      <a:pt x="59" y="45"/>
                      <a:pt x="59" y="45"/>
                    </a:cubicBezTo>
                    <a:cubicBezTo>
                      <a:pt x="55" y="55"/>
                      <a:pt x="45" y="63"/>
                      <a:pt x="33" y="65"/>
                    </a:cubicBezTo>
                    <a:cubicBezTo>
                      <a:pt x="17" y="67"/>
                      <a:pt x="5" y="59"/>
                      <a:pt x="3" y="43"/>
                    </a:cubicBezTo>
                    <a:cubicBezTo>
                      <a:pt x="0" y="23"/>
                      <a:pt x="11" y="5"/>
                      <a:pt x="30" y="2"/>
                    </a:cubicBezTo>
                    <a:cubicBezTo>
                      <a:pt x="45" y="0"/>
                      <a:pt x="56" y="8"/>
                      <a:pt x="58" y="23"/>
                    </a:cubicBezTo>
                    <a:cubicBezTo>
                      <a:pt x="59" y="26"/>
                      <a:pt x="59" y="29"/>
                      <a:pt x="59" y="31"/>
                    </a:cubicBezTo>
                    <a:lnTo>
                      <a:pt x="10" y="38"/>
                    </a:lnTo>
                    <a:close/>
                    <a:moveTo>
                      <a:pt x="10" y="32"/>
                    </a:moveTo>
                    <a:cubicBezTo>
                      <a:pt x="51" y="26"/>
                      <a:pt x="51" y="26"/>
                      <a:pt x="51" y="26"/>
                    </a:cubicBezTo>
                    <a:cubicBezTo>
                      <a:pt x="51" y="25"/>
                      <a:pt x="51" y="25"/>
                      <a:pt x="51" y="25"/>
                    </a:cubicBezTo>
                    <a:cubicBezTo>
                      <a:pt x="49" y="12"/>
                      <a:pt x="41" y="7"/>
                      <a:pt x="31" y="8"/>
                    </a:cubicBezTo>
                    <a:cubicBezTo>
                      <a:pt x="18" y="10"/>
                      <a:pt x="11" y="20"/>
                      <a:pt x="1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64"/>
              <p:cNvSpPr>
                <a:spLocks/>
              </p:cNvSpPr>
              <p:nvPr userDrawn="1"/>
            </p:nvSpPr>
            <p:spPr bwMode="auto">
              <a:xfrm>
                <a:off x="2912" y="2272"/>
                <a:ext cx="105" cy="114"/>
              </a:xfrm>
              <a:custGeom>
                <a:avLst/>
                <a:gdLst>
                  <a:gd name="T0" fmla="*/ 46 w 85"/>
                  <a:gd name="T1" fmla="*/ 47 h 93"/>
                  <a:gd name="T2" fmla="*/ 83 w 85"/>
                  <a:gd name="T3" fmla="*/ 47 h 93"/>
                  <a:gd name="T4" fmla="*/ 79 w 85"/>
                  <a:gd name="T5" fmla="*/ 91 h 93"/>
                  <a:gd name="T6" fmla="*/ 72 w 85"/>
                  <a:gd name="T7" fmla="*/ 91 h 93"/>
                  <a:gd name="T8" fmla="*/ 74 w 85"/>
                  <a:gd name="T9" fmla="*/ 73 h 93"/>
                  <a:gd name="T10" fmla="*/ 73 w 85"/>
                  <a:gd name="T11" fmla="*/ 73 h 93"/>
                  <a:gd name="T12" fmla="*/ 38 w 85"/>
                  <a:gd name="T13" fmla="*/ 93 h 93"/>
                  <a:gd name="T14" fmla="*/ 0 w 85"/>
                  <a:gd name="T15" fmla="*/ 53 h 93"/>
                  <a:gd name="T16" fmla="*/ 49 w 85"/>
                  <a:gd name="T17" fmla="*/ 0 h 93"/>
                  <a:gd name="T18" fmla="*/ 85 w 85"/>
                  <a:gd name="T19" fmla="*/ 29 h 93"/>
                  <a:gd name="T20" fmla="*/ 78 w 85"/>
                  <a:gd name="T21" fmla="*/ 31 h 93"/>
                  <a:gd name="T22" fmla="*/ 48 w 85"/>
                  <a:gd name="T23" fmla="*/ 7 h 93"/>
                  <a:gd name="T24" fmla="*/ 8 w 85"/>
                  <a:gd name="T25" fmla="*/ 52 h 93"/>
                  <a:gd name="T26" fmla="*/ 39 w 85"/>
                  <a:gd name="T27" fmla="*/ 86 h 93"/>
                  <a:gd name="T28" fmla="*/ 76 w 85"/>
                  <a:gd name="T29" fmla="*/ 54 h 93"/>
                  <a:gd name="T30" fmla="*/ 45 w 85"/>
                  <a:gd name="T31" fmla="*/ 54 h 93"/>
                  <a:gd name="T32" fmla="*/ 46 w 85"/>
                  <a:gd name="T33" fmla="*/ 4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93">
                    <a:moveTo>
                      <a:pt x="46" y="47"/>
                    </a:moveTo>
                    <a:cubicBezTo>
                      <a:pt x="83" y="47"/>
                      <a:pt x="83" y="47"/>
                      <a:pt x="83" y="47"/>
                    </a:cubicBezTo>
                    <a:cubicBezTo>
                      <a:pt x="79" y="91"/>
                      <a:pt x="79" y="91"/>
                      <a:pt x="79" y="91"/>
                    </a:cubicBezTo>
                    <a:cubicBezTo>
                      <a:pt x="72" y="91"/>
                      <a:pt x="72" y="91"/>
                      <a:pt x="72" y="91"/>
                    </a:cubicBezTo>
                    <a:cubicBezTo>
                      <a:pt x="74" y="73"/>
                      <a:pt x="74" y="73"/>
                      <a:pt x="74" y="73"/>
                    </a:cubicBezTo>
                    <a:cubicBezTo>
                      <a:pt x="73" y="73"/>
                      <a:pt x="73" y="73"/>
                      <a:pt x="73" y="73"/>
                    </a:cubicBezTo>
                    <a:cubicBezTo>
                      <a:pt x="66" y="86"/>
                      <a:pt x="53" y="93"/>
                      <a:pt x="38" y="93"/>
                    </a:cubicBezTo>
                    <a:cubicBezTo>
                      <a:pt x="16" y="93"/>
                      <a:pt x="0" y="77"/>
                      <a:pt x="0" y="53"/>
                    </a:cubicBezTo>
                    <a:cubicBezTo>
                      <a:pt x="0" y="24"/>
                      <a:pt x="20" y="0"/>
                      <a:pt x="49" y="0"/>
                    </a:cubicBezTo>
                    <a:cubicBezTo>
                      <a:pt x="69" y="0"/>
                      <a:pt x="83" y="12"/>
                      <a:pt x="85" y="29"/>
                    </a:cubicBezTo>
                    <a:cubicBezTo>
                      <a:pt x="78" y="31"/>
                      <a:pt x="78" y="31"/>
                      <a:pt x="78" y="31"/>
                    </a:cubicBezTo>
                    <a:cubicBezTo>
                      <a:pt x="76" y="16"/>
                      <a:pt x="65" y="7"/>
                      <a:pt x="48" y="7"/>
                    </a:cubicBezTo>
                    <a:cubicBezTo>
                      <a:pt x="24" y="7"/>
                      <a:pt x="8" y="27"/>
                      <a:pt x="8" y="52"/>
                    </a:cubicBezTo>
                    <a:cubicBezTo>
                      <a:pt x="8" y="73"/>
                      <a:pt x="21" y="86"/>
                      <a:pt x="39" y="86"/>
                    </a:cubicBezTo>
                    <a:cubicBezTo>
                      <a:pt x="57" y="86"/>
                      <a:pt x="72" y="74"/>
                      <a:pt x="76" y="54"/>
                    </a:cubicBezTo>
                    <a:cubicBezTo>
                      <a:pt x="45" y="54"/>
                      <a:pt x="45" y="54"/>
                      <a:pt x="45" y="54"/>
                    </a:cubicBezTo>
                    <a:lnTo>
                      <a:pt x="46"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65"/>
              <p:cNvSpPr>
                <a:spLocks/>
              </p:cNvSpPr>
              <p:nvPr userDrawn="1"/>
            </p:nvSpPr>
            <p:spPr bwMode="auto">
              <a:xfrm>
                <a:off x="3039" y="2310"/>
                <a:ext cx="47" cy="73"/>
              </a:xfrm>
              <a:custGeom>
                <a:avLst/>
                <a:gdLst>
                  <a:gd name="T0" fmla="*/ 38 w 38"/>
                  <a:gd name="T1" fmla="*/ 1 h 60"/>
                  <a:gd name="T2" fmla="*/ 37 w 38"/>
                  <a:gd name="T3" fmla="*/ 7 h 60"/>
                  <a:gd name="T4" fmla="*/ 32 w 38"/>
                  <a:gd name="T5" fmla="*/ 7 h 60"/>
                  <a:gd name="T6" fmla="*/ 11 w 38"/>
                  <a:gd name="T7" fmla="*/ 28 h 60"/>
                  <a:gd name="T8" fmla="*/ 8 w 38"/>
                  <a:gd name="T9" fmla="*/ 60 h 60"/>
                  <a:gd name="T10" fmla="*/ 0 w 38"/>
                  <a:gd name="T11" fmla="*/ 60 h 60"/>
                  <a:gd name="T12" fmla="*/ 7 w 38"/>
                  <a:gd name="T13" fmla="*/ 1 h 60"/>
                  <a:gd name="T14" fmla="*/ 13 w 38"/>
                  <a:gd name="T15" fmla="*/ 1 h 60"/>
                  <a:gd name="T16" fmla="*/ 13 w 38"/>
                  <a:gd name="T17" fmla="*/ 12 h 60"/>
                  <a:gd name="T18" fmla="*/ 13 w 38"/>
                  <a:gd name="T19" fmla="*/ 12 h 60"/>
                  <a:gd name="T20" fmla="*/ 32 w 38"/>
                  <a:gd name="T21" fmla="*/ 0 h 60"/>
                  <a:gd name="T22" fmla="*/ 38 w 38"/>
                  <a:gd name="T23"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60">
                    <a:moveTo>
                      <a:pt x="38" y="1"/>
                    </a:moveTo>
                    <a:cubicBezTo>
                      <a:pt x="37" y="7"/>
                      <a:pt x="37" y="7"/>
                      <a:pt x="37" y="7"/>
                    </a:cubicBezTo>
                    <a:cubicBezTo>
                      <a:pt x="35" y="7"/>
                      <a:pt x="33" y="7"/>
                      <a:pt x="32" y="7"/>
                    </a:cubicBezTo>
                    <a:cubicBezTo>
                      <a:pt x="21" y="7"/>
                      <a:pt x="13" y="14"/>
                      <a:pt x="11" y="28"/>
                    </a:cubicBezTo>
                    <a:cubicBezTo>
                      <a:pt x="8" y="60"/>
                      <a:pt x="8" y="60"/>
                      <a:pt x="8" y="60"/>
                    </a:cubicBezTo>
                    <a:cubicBezTo>
                      <a:pt x="0" y="60"/>
                      <a:pt x="0" y="60"/>
                      <a:pt x="0" y="60"/>
                    </a:cubicBezTo>
                    <a:cubicBezTo>
                      <a:pt x="7" y="1"/>
                      <a:pt x="7" y="1"/>
                      <a:pt x="7" y="1"/>
                    </a:cubicBezTo>
                    <a:cubicBezTo>
                      <a:pt x="13" y="1"/>
                      <a:pt x="13" y="1"/>
                      <a:pt x="13" y="1"/>
                    </a:cubicBezTo>
                    <a:cubicBezTo>
                      <a:pt x="13" y="12"/>
                      <a:pt x="13" y="12"/>
                      <a:pt x="13" y="12"/>
                    </a:cubicBezTo>
                    <a:cubicBezTo>
                      <a:pt x="13" y="12"/>
                      <a:pt x="13" y="12"/>
                      <a:pt x="13" y="12"/>
                    </a:cubicBezTo>
                    <a:cubicBezTo>
                      <a:pt x="17" y="4"/>
                      <a:pt x="24" y="0"/>
                      <a:pt x="32" y="0"/>
                    </a:cubicBezTo>
                    <a:cubicBezTo>
                      <a:pt x="34" y="0"/>
                      <a:pt x="36" y="0"/>
                      <a:pt x="3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66"/>
              <p:cNvSpPr>
                <a:spLocks noEditPoints="1"/>
              </p:cNvSpPr>
              <p:nvPr userDrawn="1"/>
            </p:nvSpPr>
            <p:spPr bwMode="auto">
              <a:xfrm>
                <a:off x="3100" y="2309"/>
                <a:ext cx="71" cy="77"/>
              </a:xfrm>
              <a:custGeom>
                <a:avLst/>
                <a:gdLst>
                  <a:gd name="T0" fmla="*/ 8 w 58"/>
                  <a:gd name="T1" fmla="*/ 33 h 63"/>
                  <a:gd name="T2" fmla="*/ 8 w 58"/>
                  <a:gd name="T3" fmla="*/ 36 h 63"/>
                  <a:gd name="T4" fmla="*/ 28 w 58"/>
                  <a:gd name="T5" fmla="*/ 56 h 63"/>
                  <a:gd name="T6" fmla="*/ 48 w 58"/>
                  <a:gd name="T7" fmla="*/ 45 h 63"/>
                  <a:gd name="T8" fmla="*/ 55 w 58"/>
                  <a:gd name="T9" fmla="*/ 47 h 63"/>
                  <a:gd name="T10" fmla="*/ 27 w 58"/>
                  <a:gd name="T11" fmla="*/ 63 h 63"/>
                  <a:gd name="T12" fmla="*/ 0 w 58"/>
                  <a:gd name="T13" fmla="*/ 36 h 63"/>
                  <a:gd name="T14" fmla="*/ 33 w 58"/>
                  <a:gd name="T15" fmla="*/ 0 h 63"/>
                  <a:gd name="T16" fmla="*/ 58 w 58"/>
                  <a:gd name="T17" fmla="*/ 26 h 63"/>
                  <a:gd name="T18" fmla="*/ 57 w 58"/>
                  <a:gd name="T19" fmla="*/ 33 h 63"/>
                  <a:gd name="T20" fmla="*/ 8 w 58"/>
                  <a:gd name="T21" fmla="*/ 33 h 63"/>
                  <a:gd name="T22" fmla="*/ 9 w 58"/>
                  <a:gd name="T23" fmla="*/ 27 h 63"/>
                  <a:gd name="T24" fmla="*/ 51 w 58"/>
                  <a:gd name="T25" fmla="*/ 27 h 63"/>
                  <a:gd name="T26" fmla="*/ 51 w 58"/>
                  <a:gd name="T27" fmla="*/ 26 h 63"/>
                  <a:gd name="T28" fmla="*/ 33 w 58"/>
                  <a:gd name="T29" fmla="*/ 7 h 63"/>
                  <a:gd name="T30" fmla="*/ 9 w 58"/>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3">
                    <a:moveTo>
                      <a:pt x="8" y="33"/>
                    </a:moveTo>
                    <a:cubicBezTo>
                      <a:pt x="8" y="34"/>
                      <a:pt x="8" y="35"/>
                      <a:pt x="8" y="36"/>
                    </a:cubicBezTo>
                    <a:cubicBezTo>
                      <a:pt x="8" y="49"/>
                      <a:pt x="16" y="56"/>
                      <a:pt x="28" y="56"/>
                    </a:cubicBezTo>
                    <a:cubicBezTo>
                      <a:pt x="36" y="56"/>
                      <a:pt x="44" y="53"/>
                      <a:pt x="48" y="45"/>
                    </a:cubicBezTo>
                    <a:cubicBezTo>
                      <a:pt x="55" y="47"/>
                      <a:pt x="55" y="47"/>
                      <a:pt x="55" y="47"/>
                    </a:cubicBezTo>
                    <a:cubicBezTo>
                      <a:pt x="50" y="57"/>
                      <a:pt x="39" y="63"/>
                      <a:pt x="27" y="63"/>
                    </a:cubicBezTo>
                    <a:cubicBezTo>
                      <a:pt x="11" y="63"/>
                      <a:pt x="0" y="53"/>
                      <a:pt x="0" y="36"/>
                    </a:cubicBezTo>
                    <a:cubicBezTo>
                      <a:pt x="0" y="17"/>
                      <a:pt x="14" y="0"/>
                      <a:pt x="33" y="0"/>
                    </a:cubicBezTo>
                    <a:cubicBezTo>
                      <a:pt x="48" y="0"/>
                      <a:pt x="58" y="10"/>
                      <a:pt x="58" y="26"/>
                    </a:cubicBezTo>
                    <a:cubicBezTo>
                      <a:pt x="58" y="28"/>
                      <a:pt x="58" y="31"/>
                      <a:pt x="57"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2" y="16"/>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67"/>
              <p:cNvSpPr>
                <a:spLocks noEditPoints="1"/>
              </p:cNvSpPr>
              <p:nvPr userDrawn="1"/>
            </p:nvSpPr>
            <p:spPr bwMode="auto">
              <a:xfrm>
                <a:off x="3192" y="2309"/>
                <a:ext cx="72" cy="77"/>
              </a:xfrm>
              <a:custGeom>
                <a:avLst/>
                <a:gdLst>
                  <a:gd name="T0" fmla="*/ 8 w 58"/>
                  <a:gd name="T1" fmla="*/ 33 h 63"/>
                  <a:gd name="T2" fmla="*/ 8 w 58"/>
                  <a:gd name="T3" fmla="*/ 36 h 63"/>
                  <a:gd name="T4" fmla="*/ 27 w 58"/>
                  <a:gd name="T5" fmla="*/ 56 h 63"/>
                  <a:gd name="T6" fmla="*/ 48 w 58"/>
                  <a:gd name="T7" fmla="*/ 45 h 63"/>
                  <a:gd name="T8" fmla="*/ 55 w 58"/>
                  <a:gd name="T9" fmla="*/ 47 h 63"/>
                  <a:gd name="T10" fmla="*/ 27 w 58"/>
                  <a:gd name="T11" fmla="*/ 63 h 63"/>
                  <a:gd name="T12" fmla="*/ 0 w 58"/>
                  <a:gd name="T13" fmla="*/ 36 h 63"/>
                  <a:gd name="T14" fmla="*/ 33 w 58"/>
                  <a:gd name="T15" fmla="*/ 0 h 63"/>
                  <a:gd name="T16" fmla="*/ 58 w 58"/>
                  <a:gd name="T17" fmla="*/ 26 h 63"/>
                  <a:gd name="T18" fmla="*/ 57 w 58"/>
                  <a:gd name="T19" fmla="*/ 33 h 63"/>
                  <a:gd name="T20" fmla="*/ 8 w 58"/>
                  <a:gd name="T21" fmla="*/ 33 h 63"/>
                  <a:gd name="T22" fmla="*/ 9 w 58"/>
                  <a:gd name="T23" fmla="*/ 27 h 63"/>
                  <a:gd name="T24" fmla="*/ 51 w 58"/>
                  <a:gd name="T25" fmla="*/ 27 h 63"/>
                  <a:gd name="T26" fmla="*/ 51 w 58"/>
                  <a:gd name="T27" fmla="*/ 26 h 63"/>
                  <a:gd name="T28" fmla="*/ 33 w 58"/>
                  <a:gd name="T29" fmla="*/ 7 h 63"/>
                  <a:gd name="T30" fmla="*/ 9 w 58"/>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3">
                    <a:moveTo>
                      <a:pt x="8" y="33"/>
                    </a:moveTo>
                    <a:cubicBezTo>
                      <a:pt x="8" y="34"/>
                      <a:pt x="8" y="35"/>
                      <a:pt x="8" y="36"/>
                    </a:cubicBezTo>
                    <a:cubicBezTo>
                      <a:pt x="8" y="49"/>
                      <a:pt x="16" y="56"/>
                      <a:pt x="27" y="56"/>
                    </a:cubicBezTo>
                    <a:cubicBezTo>
                      <a:pt x="36" y="56"/>
                      <a:pt x="44" y="53"/>
                      <a:pt x="48" y="45"/>
                    </a:cubicBezTo>
                    <a:cubicBezTo>
                      <a:pt x="55" y="47"/>
                      <a:pt x="55" y="47"/>
                      <a:pt x="55" y="47"/>
                    </a:cubicBezTo>
                    <a:cubicBezTo>
                      <a:pt x="50" y="57"/>
                      <a:pt x="39" y="63"/>
                      <a:pt x="27" y="63"/>
                    </a:cubicBezTo>
                    <a:cubicBezTo>
                      <a:pt x="11" y="63"/>
                      <a:pt x="0" y="53"/>
                      <a:pt x="0" y="36"/>
                    </a:cubicBezTo>
                    <a:cubicBezTo>
                      <a:pt x="0" y="17"/>
                      <a:pt x="14" y="0"/>
                      <a:pt x="33" y="0"/>
                    </a:cubicBezTo>
                    <a:cubicBezTo>
                      <a:pt x="48" y="0"/>
                      <a:pt x="58" y="10"/>
                      <a:pt x="58" y="26"/>
                    </a:cubicBezTo>
                    <a:cubicBezTo>
                      <a:pt x="58" y="28"/>
                      <a:pt x="58" y="31"/>
                      <a:pt x="57"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1" y="16"/>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68"/>
              <p:cNvSpPr>
                <a:spLocks/>
              </p:cNvSpPr>
              <p:nvPr userDrawn="1"/>
            </p:nvSpPr>
            <p:spPr bwMode="auto">
              <a:xfrm>
                <a:off x="3286" y="2309"/>
                <a:ext cx="68" cy="74"/>
              </a:xfrm>
              <a:custGeom>
                <a:avLst/>
                <a:gdLst>
                  <a:gd name="T0" fmla="*/ 55 w 55"/>
                  <a:gd name="T1" fmla="*/ 20 h 61"/>
                  <a:gd name="T2" fmla="*/ 54 w 55"/>
                  <a:gd name="T3" fmla="*/ 24 h 61"/>
                  <a:gd name="T4" fmla="*/ 51 w 55"/>
                  <a:gd name="T5" fmla="*/ 61 h 61"/>
                  <a:gd name="T6" fmla="*/ 43 w 55"/>
                  <a:gd name="T7" fmla="*/ 61 h 61"/>
                  <a:gd name="T8" fmla="*/ 47 w 55"/>
                  <a:gd name="T9" fmla="*/ 27 h 61"/>
                  <a:gd name="T10" fmla="*/ 47 w 55"/>
                  <a:gd name="T11" fmla="*/ 22 h 61"/>
                  <a:gd name="T12" fmla="*/ 33 w 55"/>
                  <a:gd name="T13" fmla="*/ 7 h 61"/>
                  <a:gd name="T14" fmla="*/ 11 w 55"/>
                  <a:gd name="T15" fmla="*/ 28 h 61"/>
                  <a:gd name="T16" fmla="*/ 8 w 55"/>
                  <a:gd name="T17" fmla="*/ 61 h 61"/>
                  <a:gd name="T18" fmla="*/ 0 w 55"/>
                  <a:gd name="T19" fmla="*/ 61 h 61"/>
                  <a:gd name="T20" fmla="*/ 6 w 55"/>
                  <a:gd name="T21" fmla="*/ 2 h 61"/>
                  <a:gd name="T22" fmla="*/ 13 w 55"/>
                  <a:gd name="T23" fmla="*/ 2 h 61"/>
                  <a:gd name="T24" fmla="*/ 13 w 55"/>
                  <a:gd name="T25" fmla="*/ 12 h 61"/>
                  <a:gd name="T26" fmla="*/ 13 w 55"/>
                  <a:gd name="T27" fmla="*/ 12 h 61"/>
                  <a:gd name="T28" fmla="*/ 35 w 55"/>
                  <a:gd name="T29" fmla="*/ 0 h 61"/>
                  <a:gd name="T30" fmla="*/ 55 w 55"/>
                  <a:gd name="T31" fmla="*/ 2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61">
                    <a:moveTo>
                      <a:pt x="55" y="20"/>
                    </a:moveTo>
                    <a:cubicBezTo>
                      <a:pt x="55" y="22"/>
                      <a:pt x="55" y="23"/>
                      <a:pt x="54" y="24"/>
                    </a:cubicBezTo>
                    <a:cubicBezTo>
                      <a:pt x="51" y="61"/>
                      <a:pt x="51" y="61"/>
                      <a:pt x="51" y="61"/>
                    </a:cubicBezTo>
                    <a:cubicBezTo>
                      <a:pt x="43" y="61"/>
                      <a:pt x="43" y="61"/>
                      <a:pt x="43" y="61"/>
                    </a:cubicBezTo>
                    <a:cubicBezTo>
                      <a:pt x="47" y="27"/>
                      <a:pt x="47" y="27"/>
                      <a:pt x="47" y="27"/>
                    </a:cubicBezTo>
                    <a:cubicBezTo>
                      <a:pt x="47" y="25"/>
                      <a:pt x="47" y="24"/>
                      <a:pt x="47" y="22"/>
                    </a:cubicBezTo>
                    <a:cubicBezTo>
                      <a:pt x="47" y="12"/>
                      <a:pt x="42" y="7"/>
                      <a:pt x="33" y="7"/>
                    </a:cubicBezTo>
                    <a:cubicBezTo>
                      <a:pt x="21" y="7"/>
                      <a:pt x="13" y="15"/>
                      <a:pt x="11" y="28"/>
                    </a:cubicBezTo>
                    <a:cubicBezTo>
                      <a:pt x="8" y="61"/>
                      <a:pt x="8" y="61"/>
                      <a:pt x="8" y="61"/>
                    </a:cubicBezTo>
                    <a:cubicBezTo>
                      <a:pt x="0" y="61"/>
                      <a:pt x="0" y="61"/>
                      <a:pt x="0" y="61"/>
                    </a:cubicBezTo>
                    <a:cubicBezTo>
                      <a:pt x="6" y="2"/>
                      <a:pt x="6" y="2"/>
                      <a:pt x="6" y="2"/>
                    </a:cubicBezTo>
                    <a:cubicBezTo>
                      <a:pt x="13" y="2"/>
                      <a:pt x="13" y="2"/>
                      <a:pt x="13" y="2"/>
                    </a:cubicBezTo>
                    <a:cubicBezTo>
                      <a:pt x="13" y="12"/>
                      <a:pt x="13" y="12"/>
                      <a:pt x="13" y="12"/>
                    </a:cubicBezTo>
                    <a:cubicBezTo>
                      <a:pt x="13" y="12"/>
                      <a:pt x="13" y="12"/>
                      <a:pt x="13" y="12"/>
                    </a:cubicBezTo>
                    <a:cubicBezTo>
                      <a:pt x="18" y="5"/>
                      <a:pt x="26" y="0"/>
                      <a:pt x="35" y="0"/>
                    </a:cubicBezTo>
                    <a:cubicBezTo>
                      <a:pt x="47" y="0"/>
                      <a:pt x="55" y="7"/>
                      <a:pt x="5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69"/>
              <p:cNvSpPr>
                <a:spLocks/>
              </p:cNvSpPr>
              <p:nvPr userDrawn="1"/>
            </p:nvSpPr>
            <p:spPr bwMode="auto">
              <a:xfrm>
                <a:off x="3423" y="2337"/>
                <a:ext cx="49" cy="8"/>
              </a:xfrm>
              <a:custGeom>
                <a:avLst/>
                <a:gdLst>
                  <a:gd name="T0" fmla="*/ 2 w 49"/>
                  <a:gd name="T1" fmla="*/ 0 h 8"/>
                  <a:gd name="T2" fmla="*/ 49 w 49"/>
                  <a:gd name="T3" fmla="*/ 0 h 8"/>
                  <a:gd name="T4" fmla="*/ 49 w 49"/>
                  <a:gd name="T5" fmla="*/ 8 h 8"/>
                  <a:gd name="T6" fmla="*/ 0 w 49"/>
                  <a:gd name="T7" fmla="*/ 8 h 8"/>
                  <a:gd name="T8" fmla="*/ 2 w 49"/>
                  <a:gd name="T9" fmla="*/ 0 h 8"/>
                </a:gdLst>
                <a:ahLst/>
                <a:cxnLst>
                  <a:cxn ang="0">
                    <a:pos x="T0" y="T1"/>
                  </a:cxn>
                  <a:cxn ang="0">
                    <a:pos x="T2" y="T3"/>
                  </a:cxn>
                  <a:cxn ang="0">
                    <a:pos x="T4" y="T5"/>
                  </a:cxn>
                  <a:cxn ang="0">
                    <a:pos x="T6" y="T7"/>
                  </a:cxn>
                  <a:cxn ang="0">
                    <a:pos x="T8" y="T9"/>
                  </a:cxn>
                </a:cxnLst>
                <a:rect l="0" t="0" r="r" b="b"/>
                <a:pathLst>
                  <a:path w="49" h="8">
                    <a:moveTo>
                      <a:pt x="2" y="0"/>
                    </a:moveTo>
                    <a:lnTo>
                      <a:pt x="49" y="0"/>
                    </a:lnTo>
                    <a:lnTo>
                      <a:pt x="49" y="8"/>
                    </a:lnTo>
                    <a:lnTo>
                      <a:pt x="0" y="8"/>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0"/>
              <p:cNvSpPr>
                <a:spLocks noEditPoints="1"/>
              </p:cNvSpPr>
              <p:nvPr userDrawn="1"/>
            </p:nvSpPr>
            <p:spPr bwMode="auto">
              <a:xfrm>
                <a:off x="3541" y="2274"/>
                <a:ext cx="79" cy="109"/>
              </a:xfrm>
              <a:custGeom>
                <a:avLst/>
                <a:gdLst>
                  <a:gd name="T0" fmla="*/ 63 w 64"/>
                  <a:gd name="T1" fmla="*/ 64 h 89"/>
                  <a:gd name="T2" fmla="*/ 33 w 64"/>
                  <a:gd name="T3" fmla="*/ 89 h 89"/>
                  <a:gd name="T4" fmla="*/ 0 w 64"/>
                  <a:gd name="T5" fmla="*/ 89 h 89"/>
                  <a:gd name="T6" fmla="*/ 10 w 64"/>
                  <a:gd name="T7" fmla="*/ 0 h 89"/>
                  <a:gd name="T8" fmla="*/ 37 w 64"/>
                  <a:gd name="T9" fmla="*/ 0 h 89"/>
                  <a:gd name="T10" fmla="*/ 64 w 64"/>
                  <a:gd name="T11" fmla="*/ 22 h 89"/>
                  <a:gd name="T12" fmla="*/ 49 w 64"/>
                  <a:gd name="T13" fmla="*/ 46 h 89"/>
                  <a:gd name="T14" fmla="*/ 49 w 64"/>
                  <a:gd name="T15" fmla="*/ 46 h 89"/>
                  <a:gd name="T16" fmla="*/ 63 w 64"/>
                  <a:gd name="T17" fmla="*/ 64 h 89"/>
                  <a:gd name="T18" fmla="*/ 56 w 64"/>
                  <a:gd name="T19" fmla="*/ 64 h 89"/>
                  <a:gd name="T20" fmla="*/ 36 w 64"/>
                  <a:gd name="T21" fmla="*/ 50 h 89"/>
                  <a:gd name="T22" fmla="*/ 12 w 64"/>
                  <a:gd name="T23" fmla="*/ 50 h 89"/>
                  <a:gd name="T24" fmla="*/ 9 w 64"/>
                  <a:gd name="T25" fmla="*/ 83 h 89"/>
                  <a:gd name="T26" fmla="*/ 33 w 64"/>
                  <a:gd name="T27" fmla="*/ 83 h 89"/>
                  <a:gd name="T28" fmla="*/ 56 w 64"/>
                  <a:gd name="T29" fmla="*/ 64 h 89"/>
                  <a:gd name="T30" fmla="*/ 37 w 64"/>
                  <a:gd name="T31" fmla="*/ 7 h 89"/>
                  <a:gd name="T32" fmla="*/ 17 w 64"/>
                  <a:gd name="T33" fmla="*/ 7 h 89"/>
                  <a:gd name="T34" fmla="*/ 13 w 64"/>
                  <a:gd name="T35" fmla="*/ 44 h 89"/>
                  <a:gd name="T36" fmla="*/ 33 w 64"/>
                  <a:gd name="T37" fmla="*/ 44 h 89"/>
                  <a:gd name="T38" fmla="*/ 56 w 64"/>
                  <a:gd name="T39" fmla="*/ 23 h 89"/>
                  <a:gd name="T40" fmla="*/ 37 w 64"/>
                  <a:gd name="T41" fmla="*/ 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9">
                    <a:moveTo>
                      <a:pt x="63" y="64"/>
                    </a:moveTo>
                    <a:cubicBezTo>
                      <a:pt x="63" y="81"/>
                      <a:pt x="51" y="89"/>
                      <a:pt x="33" y="89"/>
                    </a:cubicBezTo>
                    <a:cubicBezTo>
                      <a:pt x="0" y="89"/>
                      <a:pt x="0" y="89"/>
                      <a:pt x="0" y="89"/>
                    </a:cubicBezTo>
                    <a:cubicBezTo>
                      <a:pt x="10" y="0"/>
                      <a:pt x="10" y="0"/>
                      <a:pt x="10" y="0"/>
                    </a:cubicBezTo>
                    <a:cubicBezTo>
                      <a:pt x="37" y="0"/>
                      <a:pt x="37" y="0"/>
                      <a:pt x="37" y="0"/>
                    </a:cubicBezTo>
                    <a:cubicBezTo>
                      <a:pt x="55" y="0"/>
                      <a:pt x="64" y="8"/>
                      <a:pt x="64" y="22"/>
                    </a:cubicBezTo>
                    <a:cubicBezTo>
                      <a:pt x="64" y="34"/>
                      <a:pt x="59" y="42"/>
                      <a:pt x="49" y="46"/>
                    </a:cubicBezTo>
                    <a:cubicBezTo>
                      <a:pt x="49" y="46"/>
                      <a:pt x="49" y="46"/>
                      <a:pt x="49" y="46"/>
                    </a:cubicBezTo>
                    <a:cubicBezTo>
                      <a:pt x="58" y="49"/>
                      <a:pt x="63" y="55"/>
                      <a:pt x="63" y="64"/>
                    </a:cubicBezTo>
                    <a:close/>
                    <a:moveTo>
                      <a:pt x="56" y="64"/>
                    </a:moveTo>
                    <a:cubicBezTo>
                      <a:pt x="56" y="55"/>
                      <a:pt x="50" y="50"/>
                      <a:pt x="36" y="50"/>
                    </a:cubicBezTo>
                    <a:cubicBezTo>
                      <a:pt x="12" y="50"/>
                      <a:pt x="12" y="50"/>
                      <a:pt x="12" y="50"/>
                    </a:cubicBezTo>
                    <a:cubicBezTo>
                      <a:pt x="9" y="83"/>
                      <a:pt x="9" y="83"/>
                      <a:pt x="9" y="83"/>
                    </a:cubicBezTo>
                    <a:cubicBezTo>
                      <a:pt x="33" y="83"/>
                      <a:pt x="33" y="83"/>
                      <a:pt x="33" y="83"/>
                    </a:cubicBezTo>
                    <a:cubicBezTo>
                      <a:pt x="47" y="83"/>
                      <a:pt x="56" y="77"/>
                      <a:pt x="56" y="64"/>
                    </a:cubicBezTo>
                    <a:close/>
                    <a:moveTo>
                      <a:pt x="37" y="7"/>
                    </a:moveTo>
                    <a:cubicBezTo>
                      <a:pt x="17" y="7"/>
                      <a:pt x="17" y="7"/>
                      <a:pt x="17" y="7"/>
                    </a:cubicBezTo>
                    <a:cubicBezTo>
                      <a:pt x="13" y="44"/>
                      <a:pt x="13" y="44"/>
                      <a:pt x="13" y="44"/>
                    </a:cubicBezTo>
                    <a:cubicBezTo>
                      <a:pt x="33" y="44"/>
                      <a:pt x="33" y="44"/>
                      <a:pt x="33" y="44"/>
                    </a:cubicBezTo>
                    <a:cubicBezTo>
                      <a:pt x="48" y="44"/>
                      <a:pt x="56" y="37"/>
                      <a:pt x="56" y="23"/>
                    </a:cubicBezTo>
                    <a:cubicBezTo>
                      <a:pt x="56" y="12"/>
                      <a:pt x="50"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1"/>
              <p:cNvSpPr>
                <a:spLocks noEditPoints="1"/>
              </p:cNvSpPr>
              <p:nvPr userDrawn="1"/>
            </p:nvSpPr>
            <p:spPr bwMode="auto">
              <a:xfrm>
                <a:off x="3643" y="2309"/>
                <a:ext cx="72" cy="77"/>
              </a:xfrm>
              <a:custGeom>
                <a:avLst/>
                <a:gdLst>
                  <a:gd name="T0" fmla="*/ 7 w 58"/>
                  <a:gd name="T1" fmla="*/ 33 h 63"/>
                  <a:gd name="T2" fmla="*/ 7 w 58"/>
                  <a:gd name="T3" fmla="*/ 36 h 63"/>
                  <a:gd name="T4" fmla="*/ 27 w 58"/>
                  <a:gd name="T5" fmla="*/ 56 h 63"/>
                  <a:gd name="T6" fmla="*/ 48 w 58"/>
                  <a:gd name="T7" fmla="*/ 45 h 63"/>
                  <a:gd name="T8" fmla="*/ 55 w 58"/>
                  <a:gd name="T9" fmla="*/ 47 h 63"/>
                  <a:gd name="T10" fmla="*/ 27 w 58"/>
                  <a:gd name="T11" fmla="*/ 63 h 63"/>
                  <a:gd name="T12" fmla="*/ 0 w 58"/>
                  <a:gd name="T13" fmla="*/ 36 h 63"/>
                  <a:gd name="T14" fmla="*/ 33 w 58"/>
                  <a:gd name="T15" fmla="*/ 0 h 63"/>
                  <a:gd name="T16" fmla="*/ 58 w 58"/>
                  <a:gd name="T17" fmla="*/ 26 h 63"/>
                  <a:gd name="T18" fmla="*/ 57 w 58"/>
                  <a:gd name="T19" fmla="*/ 33 h 63"/>
                  <a:gd name="T20" fmla="*/ 7 w 58"/>
                  <a:gd name="T21" fmla="*/ 33 h 63"/>
                  <a:gd name="T22" fmla="*/ 8 w 58"/>
                  <a:gd name="T23" fmla="*/ 27 h 63"/>
                  <a:gd name="T24" fmla="*/ 50 w 58"/>
                  <a:gd name="T25" fmla="*/ 27 h 63"/>
                  <a:gd name="T26" fmla="*/ 50 w 58"/>
                  <a:gd name="T27" fmla="*/ 26 h 63"/>
                  <a:gd name="T28" fmla="*/ 33 w 58"/>
                  <a:gd name="T29" fmla="*/ 7 h 63"/>
                  <a:gd name="T30" fmla="*/ 8 w 58"/>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3">
                    <a:moveTo>
                      <a:pt x="7" y="33"/>
                    </a:moveTo>
                    <a:cubicBezTo>
                      <a:pt x="7" y="34"/>
                      <a:pt x="7" y="35"/>
                      <a:pt x="7" y="36"/>
                    </a:cubicBezTo>
                    <a:cubicBezTo>
                      <a:pt x="7" y="49"/>
                      <a:pt x="15" y="56"/>
                      <a:pt x="27" y="56"/>
                    </a:cubicBezTo>
                    <a:cubicBezTo>
                      <a:pt x="36" y="56"/>
                      <a:pt x="44" y="53"/>
                      <a:pt x="48" y="45"/>
                    </a:cubicBezTo>
                    <a:cubicBezTo>
                      <a:pt x="55" y="47"/>
                      <a:pt x="55" y="47"/>
                      <a:pt x="55" y="47"/>
                    </a:cubicBezTo>
                    <a:cubicBezTo>
                      <a:pt x="50" y="57"/>
                      <a:pt x="39" y="63"/>
                      <a:pt x="27" y="63"/>
                    </a:cubicBezTo>
                    <a:cubicBezTo>
                      <a:pt x="11" y="63"/>
                      <a:pt x="0" y="53"/>
                      <a:pt x="0" y="36"/>
                    </a:cubicBezTo>
                    <a:cubicBezTo>
                      <a:pt x="0" y="17"/>
                      <a:pt x="14" y="0"/>
                      <a:pt x="33" y="0"/>
                    </a:cubicBezTo>
                    <a:cubicBezTo>
                      <a:pt x="48" y="0"/>
                      <a:pt x="58" y="10"/>
                      <a:pt x="58" y="26"/>
                    </a:cubicBezTo>
                    <a:cubicBezTo>
                      <a:pt x="58" y="28"/>
                      <a:pt x="57" y="31"/>
                      <a:pt x="57" y="33"/>
                    </a:cubicBezTo>
                    <a:lnTo>
                      <a:pt x="7" y="33"/>
                    </a:lnTo>
                    <a:close/>
                    <a:moveTo>
                      <a:pt x="8" y="27"/>
                    </a:moveTo>
                    <a:cubicBezTo>
                      <a:pt x="50" y="27"/>
                      <a:pt x="50" y="27"/>
                      <a:pt x="50" y="27"/>
                    </a:cubicBezTo>
                    <a:cubicBezTo>
                      <a:pt x="50" y="26"/>
                      <a:pt x="50" y="26"/>
                      <a:pt x="50" y="26"/>
                    </a:cubicBezTo>
                    <a:cubicBezTo>
                      <a:pt x="50" y="13"/>
                      <a:pt x="43" y="7"/>
                      <a:pt x="33" y="7"/>
                    </a:cubicBezTo>
                    <a:cubicBezTo>
                      <a:pt x="20" y="7"/>
                      <a:pt x="11" y="16"/>
                      <a:pt x="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2"/>
              <p:cNvSpPr>
                <a:spLocks noEditPoints="1"/>
              </p:cNvSpPr>
              <p:nvPr userDrawn="1"/>
            </p:nvSpPr>
            <p:spPr bwMode="auto">
              <a:xfrm>
                <a:off x="3770" y="2274"/>
                <a:ext cx="94" cy="109"/>
              </a:xfrm>
              <a:custGeom>
                <a:avLst/>
                <a:gdLst>
                  <a:gd name="T0" fmla="*/ 78 w 94"/>
                  <a:gd name="T1" fmla="*/ 84 h 109"/>
                  <a:gd name="T2" fmla="*/ 24 w 94"/>
                  <a:gd name="T3" fmla="*/ 84 h 109"/>
                  <a:gd name="T4" fmla="*/ 10 w 94"/>
                  <a:gd name="T5" fmla="*/ 109 h 109"/>
                  <a:gd name="T6" fmla="*/ 0 w 94"/>
                  <a:gd name="T7" fmla="*/ 109 h 109"/>
                  <a:gd name="T8" fmla="*/ 55 w 94"/>
                  <a:gd name="T9" fmla="*/ 0 h 109"/>
                  <a:gd name="T10" fmla="*/ 65 w 94"/>
                  <a:gd name="T11" fmla="*/ 0 h 109"/>
                  <a:gd name="T12" fmla="*/ 94 w 94"/>
                  <a:gd name="T13" fmla="*/ 109 h 109"/>
                  <a:gd name="T14" fmla="*/ 84 w 94"/>
                  <a:gd name="T15" fmla="*/ 109 h 109"/>
                  <a:gd name="T16" fmla="*/ 78 w 94"/>
                  <a:gd name="T17" fmla="*/ 84 h 109"/>
                  <a:gd name="T18" fmla="*/ 76 w 94"/>
                  <a:gd name="T19" fmla="*/ 75 h 109"/>
                  <a:gd name="T20" fmla="*/ 58 w 94"/>
                  <a:gd name="T21" fmla="*/ 11 h 109"/>
                  <a:gd name="T22" fmla="*/ 58 w 94"/>
                  <a:gd name="T23" fmla="*/ 11 h 109"/>
                  <a:gd name="T24" fmla="*/ 28 w 94"/>
                  <a:gd name="T25" fmla="*/ 75 h 109"/>
                  <a:gd name="T26" fmla="*/ 76 w 94"/>
                  <a:gd name="T27" fmla="*/ 7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109">
                    <a:moveTo>
                      <a:pt x="78" y="84"/>
                    </a:moveTo>
                    <a:lnTo>
                      <a:pt x="24" y="84"/>
                    </a:lnTo>
                    <a:lnTo>
                      <a:pt x="10" y="109"/>
                    </a:lnTo>
                    <a:lnTo>
                      <a:pt x="0" y="109"/>
                    </a:lnTo>
                    <a:lnTo>
                      <a:pt x="55" y="0"/>
                    </a:lnTo>
                    <a:lnTo>
                      <a:pt x="65" y="0"/>
                    </a:lnTo>
                    <a:lnTo>
                      <a:pt x="94" y="109"/>
                    </a:lnTo>
                    <a:lnTo>
                      <a:pt x="84" y="109"/>
                    </a:lnTo>
                    <a:lnTo>
                      <a:pt x="78" y="84"/>
                    </a:lnTo>
                    <a:close/>
                    <a:moveTo>
                      <a:pt x="76" y="75"/>
                    </a:moveTo>
                    <a:lnTo>
                      <a:pt x="58" y="11"/>
                    </a:lnTo>
                    <a:lnTo>
                      <a:pt x="58" y="11"/>
                    </a:lnTo>
                    <a:lnTo>
                      <a:pt x="28" y="75"/>
                    </a:lnTo>
                    <a:lnTo>
                      <a:pt x="76"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3"/>
              <p:cNvSpPr>
                <a:spLocks/>
              </p:cNvSpPr>
              <p:nvPr userDrawn="1"/>
            </p:nvSpPr>
            <p:spPr bwMode="auto">
              <a:xfrm>
                <a:off x="3889" y="2274"/>
                <a:ext cx="21" cy="109"/>
              </a:xfrm>
              <a:custGeom>
                <a:avLst/>
                <a:gdLst>
                  <a:gd name="T0" fmla="*/ 11 w 21"/>
                  <a:gd name="T1" fmla="*/ 0 h 109"/>
                  <a:gd name="T2" fmla="*/ 21 w 21"/>
                  <a:gd name="T3" fmla="*/ 0 h 109"/>
                  <a:gd name="T4" fmla="*/ 10 w 21"/>
                  <a:gd name="T5" fmla="*/ 109 h 109"/>
                  <a:gd name="T6" fmla="*/ 0 w 21"/>
                  <a:gd name="T7" fmla="*/ 109 h 109"/>
                  <a:gd name="T8" fmla="*/ 11 w 21"/>
                  <a:gd name="T9" fmla="*/ 0 h 109"/>
                </a:gdLst>
                <a:ahLst/>
                <a:cxnLst>
                  <a:cxn ang="0">
                    <a:pos x="T0" y="T1"/>
                  </a:cxn>
                  <a:cxn ang="0">
                    <a:pos x="T2" y="T3"/>
                  </a:cxn>
                  <a:cxn ang="0">
                    <a:pos x="T4" y="T5"/>
                  </a:cxn>
                  <a:cxn ang="0">
                    <a:pos x="T6" y="T7"/>
                  </a:cxn>
                  <a:cxn ang="0">
                    <a:pos x="T8" y="T9"/>
                  </a:cxn>
                </a:cxnLst>
                <a:rect l="0" t="0" r="r" b="b"/>
                <a:pathLst>
                  <a:path w="21" h="109">
                    <a:moveTo>
                      <a:pt x="11" y="0"/>
                    </a:moveTo>
                    <a:lnTo>
                      <a:pt x="21" y="0"/>
                    </a:lnTo>
                    <a:lnTo>
                      <a:pt x="10" y="109"/>
                    </a:lnTo>
                    <a:lnTo>
                      <a:pt x="0" y="109"/>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4"/>
              <p:cNvSpPr>
                <a:spLocks/>
              </p:cNvSpPr>
              <p:nvPr userDrawn="1"/>
            </p:nvSpPr>
            <p:spPr bwMode="auto">
              <a:xfrm>
                <a:off x="4021" y="2337"/>
                <a:ext cx="48" cy="8"/>
              </a:xfrm>
              <a:custGeom>
                <a:avLst/>
                <a:gdLst>
                  <a:gd name="T0" fmla="*/ 0 w 48"/>
                  <a:gd name="T1" fmla="*/ 0 h 8"/>
                  <a:gd name="T2" fmla="*/ 48 w 48"/>
                  <a:gd name="T3" fmla="*/ 0 h 8"/>
                  <a:gd name="T4" fmla="*/ 47 w 48"/>
                  <a:gd name="T5" fmla="*/ 8 h 8"/>
                  <a:gd name="T6" fmla="*/ 0 w 48"/>
                  <a:gd name="T7" fmla="*/ 8 h 8"/>
                  <a:gd name="T8" fmla="*/ 0 w 48"/>
                  <a:gd name="T9" fmla="*/ 0 h 8"/>
                </a:gdLst>
                <a:ahLst/>
                <a:cxnLst>
                  <a:cxn ang="0">
                    <a:pos x="T0" y="T1"/>
                  </a:cxn>
                  <a:cxn ang="0">
                    <a:pos x="T2" y="T3"/>
                  </a:cxn>
                  <a:cxn ang="0">
                    <a:pos x="T4" y="T5"/>
                  </a:cxn>
                  <a:cxn ang="0">
                    <a:pos x="T6" y="T7"/>
                  </a:cxn>
                  <a:cxn ang="0">
                    <a:pos x="T8" y="T9"/>
                  </a:cxn>
                </a:cxnLst>
                <a:rect l="0" t="0" r="r" b="b"/>
                <a:pathLst>
                  <a:path w="48" h="8">
                    <a:moveTo>
                      <a:pt x="0" y="0"/>
                    </a:moveTo>
                    <a:lnTo>
                      <a:pt x="48" y="0"/>
                    </a:lnTo>
                    <a:lnTo>
                      <a:pt x="47" y="8"/>
                    </a:lnTo>
                    <a:lnTo>
                      <a:pt x="0" y="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5"/>
              <p:cNvSpPr>
                <a:spLocks noEditPoints="1"/>
              </p:cNvSpPr>
              <p:nvPr userDrawn="1"/>
            </p:nvSpPr>
            <p:spPr bwMode="auto">
              <a:xfrm>
                <a:off x="4269" y="2274"/>
                <a:ext cx="79" cy="109"/>
              </a:xfrm>
              <a:custGeom>
                <a:avLst/>
                <a:gdLst>
                  <a:gd name="T0" fmla="*/ 63 w 64"/>
                  <a:gd name="T1" fmla="*/ 64 h 89"/>
                  <a:gd name="T2" fmla="*/ 33 w 64"/>
                  <a:gd name="T3" fmla="*/ 89 h 89"/>
                  <a:gd name="T4" fmla="*/ 0 w 64"/>
                  <a:gd name="T5" fmla="*/ 89 h 89"/>
                  <a:gd name="T6" fmla="*/ 9 w 64"/>
                  <a:gd name="T7" fmla="*/ 0 h 89"/>
                  <a:gd name="T8" fmla="*/ 37 w 64"/>
                  <a:gd name="T9" fmla="*/ 0 h 89"/>
                  <a:gd name="T10" fmla="*/ 64 w 64"/>
                  <a:gd name="T11" fmla="*/ 22 h 89"/>
                  <a:gd name="T12" fmla="*/ 48 w 64"/>
                  <a:gd name="T13" fmla="*/ 46 h 89"/>
                  <a:gd name="T14" fmla="*/ 48 w 64"/>
                  <a:gd name="T15" fmla="*/ 46 h 89"/>
                  <a:gd name="T16" fmla="*/ 63 w 64"/>
                  <a:gd name="T17" fmla="*/ 64 h 89"/>
                  <a:gd name="T18" fmla="*/ 55 w 64"/>
                  <a:gd name="T19" fmla="*/ 64 h 89"/>
                  <a:gd name="T20" fmla="*/ 36 w 64"/>
                  <a:gd name="T21" fmla="*/ 50 h 89"/>
                  <a:gd name="T22" fmla="*/ 12 w 64"/>
                  <a:gd name="T23" fmla="*/ 50 h 89"/>
                  <a:gd name="T24" fmla="*/ 8 w 64"/>
                  <a:gd name="T25" fmla="*/ 83 h 89"/>
                  <a:gd name="T26" fmla="*/ 33 w 64"/>
                  <a:gd name="T27" fmla="*/ 83 h 89"/>
                  <a:gd name="T28" fmla="*/ 55 w 64"/>
                  <a:gd name="T29" fmla="*/ 64 h 89"/>
                  <a:gd name="T30" fmla="*/ 37 w 64"/>
                  <a:gd name="T31" fmla="*/ 7 h 89"/>
                  <a:gd name="T32" fmla="*/ 16 w 64"/>
                  <a:gd name="T33" fmla="*/ 7 h 89"/>
                  <a:gd name="T34" fmla="*/ 13 w 64"/>
                  <a:gd name="T35" fmla="*/ 44 h 89"/>
                  <a:gd name="T36" fmla="*/ 33 w 64"/>
                  <a:gd name="T37" fmla="*/ 44 h 89"/>
                  <a:gd name="T38" fmla="*/ 56 w 64"/>
                  <a:gd name="T39" fmla="*/ 23 h 89"/>
                  <a:gd name="T40" fmla="*/ 37 w 64"/>
                  <a:gd name="T41" fmla="*/ 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9">
                    <a:moveTo>
                      <a:pt x="63" y="64"/>
                    </a:moveTo>
                    <a:cubicBezTo>
                      <a:pt x="63" y="81"/>
                      <a:pt x="51" y="89"/>
                      <a:pt x="33" y="89"/>
                    </a:cubicBezTo>
                    <a:cubicBezTo>
                      <a:pt x="0" y="89"/>
                      <a:pt x="0" y="89"/>
                      <a:pt x="0" y="89"/>
                    </a:cubicBezTo>
                    <a:cubicBezTo>
                      <a:pt x="9" y="0"/>
                      <a:pt x="9" y="0"/>
                      <a:pt x="9" y="0"/>
                    </a:cubicBezTo>
                    <a:cubicBezTo>
                      <a:pt x="37" y="0"/>
                      <a:pt x="37" y="0"/>
                      <a:pt x="37" y="0"/>
                    </a:cubicBezTo>
                    <a:cubicBezTo>
                      <a:pt x="55" y="0"/>
                      <a:pt x="64" y="8"/>
                      <a:pt x="64" y="22"/>
                    </a:cubicBezTo>
                    <a:cubicBezTo>
                      <a:pt x="64" y="34"/>
                      <a:pt x="59" y="42"/>
                      <a:pt x="48" y="46"/>
                    </a:cubicBezTo>
                    <a:cubicBezTo>
                      <a:pt x="48" y="46"/>
                      <a:pt x="48" y="46"/>
                      <a:pt x="48" y="46"/>
                    </a:cubicBezTo>
                    <a:cubicBezTo>
                      <a:pt x="58" y="49"/>
                      <a:pt x="63" y="55"/>
                      <a:pt x="63" y="64"/>
                    </a:cubicBezTo>
                    <a:close/>
                    <a:moveTo>
                      <a:pt x="55" y="64"/>
                    </a:moveTo>
                    <a:cubicBezTo>
                      <a:pt x="55" y="55"/>
                      <a:pt x="49" y="50"/>
                      <a:pt x="36" y="50"/>
                    </a:cubicBezTo>
                    <a:cubicBezTo>
                      <a:pt x="12" y="50"/>
                      <a:pt x="12" y="50"/>
                      <a:pt x="12" y="50"/>
                    </a:cubicBezTo>
                    <a:cubicBezTo>
                      <a:pt x="8" y="83"/>
                      <a:pt x="8" y="83"/>
                      <a:pt x="8" y="83"/>
                    </a:cubicBezTo>
                    <a:cubicBezTo>
                      <a:pt x="33" y="83"/>
                      <a:pt x="33" y="83"/>
                      <a:pt x="33" y="83"/>
                    </a:cubicBezTo>
                    <a:cubicBezTo>
                      <a:pt x="47" y="83"/>
                      <a:pt x="55" y="77"/>
                      <a:pt x="55" y="64"/>
                    </a:cubicBezTo>
                    <a:close/>
                    <a:moveTo>
                      <a:pt x="37" y="7"/>
                    </a:moveTo>
                    <a:cubicBezTo>
                      <a:pt x="16" y="7"/>
                      <a:pt x="16" y="7"/>
                      <a:pt x="16" y="7"/>
                    </a:cubicBezTo>
                    <a:cubicBezTo>
                      <a:pt x="13" y="44"/>
                      <a:pt x="13" y="44"/>
                      <a:pt x="13" y="44"/>
                    </a:cubicBezTo>
                    <a:cubicBezTo>
                      <a:pt x="33" y="44"/>
                      <a:pt x="33" y="44"/>
                      <a:pt x="33" y="44"/>
                    </a:cubicBezTo>
                    <a:cubicBezTo>
                      <a:pt x="48" y="44"/>
                      <a:pt x="56" y="37"/>
                      <a:pt x="56" y="23"/>
                    </a:cubicBezTo>
                    <a:cubicBezTo>
                      <a:pt x="56" y="12"/>
                      <a:pt x="50"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6"/>
              <p:cNvSpPr>
                <a:spLocks noEditPoints="1"/>
              </p:cNvSpPr>
              <p:nvPr userDrawn="1"/>
            </p:nvSpPr>
            <p:spPr bwMode="auto">
              <a:xfrm>
                <a:off x="4371" y="2309"/>
                <a:ext cx="72" cy="77"/>
              </a:xfrm>
              <a:custGeom>
                <a:avLst/>
                <a:gdLst>
                  <a:gd name="T0" fmla="*/ 8 w 59"/>
                  <a:gd name="T1" fmla="*/ 33 h 63"/>
                  <a:gd name="T2" fmla="*/ 8 w 59"/>
                  <a:gd name="T3" fmla="*/ 36 h 63"/>
                  <a:gd name="T4" fmla="*/ 28 w 59"/>
                  <a:gd name="T5" fmla="*/ 56 h 63"/>
                  <a:gd name="T6" fmla="*/ 49 w 59"/>
                  <a:gd name="T7" fmla="*/ 45 h 63"/>
                  <a:gd name="T8" fmla="*/ 55 w 59"/>
                  <a:gd name="T9" fmla="*/ 47 h 63"/>
                  <a:gd name="T10" fmla="*/ 27 w 59"/>
                  <a:gd name="T11" fmla="*/ 63 h 63"/>
                  <a:gd name="T12" fmla="*/ 0 w 59"/>
                  <a:gd name="T13" fmla="*/ 36 h 63"/>
                  <a:gd name="T14" fmla="*/ 34 w 59"/>
                  <a:gd name="T15" fmla="*/ 0 h 63"/>
                  <a:gd name="T16" fmla="*/ 59 w 59"/>
                  <a:gd name="T17" fmla="*/ 26 h 63"/>
                  <a:gd name="T18" fmla="*/ 58 w 59"/>
                  <a:gd name="T19" fmla="*/ 33 h 63"/>
                  <a:gd name="T20" fmla="*/ 8 w 59"/>
                  <a:gd name="T21" fmla="*/ 33 h 63"/>
                  <a:gd name="T22" fmla="*/ 9 w 59"/>
                  <a:gd name="T23" fmla="*/ 27 h 63"/>
                  <a:gd name="T24" fmla="*/ 51 w 59"/>
                  <a:gd name="T25" fmla="*/ 27 h 63"/>
                  <a:gd name="T26" fmla="*/ 51 w 59"/>
                  <a:gd name="T27" fmla="*/ 26 h 63"/>
                  <a:gd name="T28" fmla="*/ 33 w 59"/>
                  <a:gd name="T29" fmla="*/ 7 h 63"/>
                  <a:gd name="T30" fmla="*/ 9 w 59"/>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3">
                    <a:moveTo>
                      <a:pt x="8" y="33"/>
                    </a:moveTo>
                    <a:cubicBezTo>
                      <a:pt x="8" y="34"/>
                      <a:pt x="8" y="35"/>
                      <a:pt x="8" y="36"/>
                    </a:cubicBezTo>
                    <a:cubicBezTo>
                      <a:pt x="8" y="49"/>
                      <a:pt x="16" y="56"/>
                      <a:pt x="28" y="56"/>
                    </a:cubicBezTo>
                    <a:cubicBezTo>
                      <a:pt x="37" y="56"/>
                      <a:pt x="44" y="53"/>
                      <a:pt x="49" y="45"/>
                    </a:cubicBezTo>
                    <a:cubicBezTo>
                      <a:pt x="55" y="47"/>
                      <a:pt x="55" y="47"/>
                      <a:pt x="55" y="47"/>
                    </a:cubicBezTo>
                    <a:cubicBezTo>
                      <a:pt x="50" y="57"/>
                      <a:pt x="40" y="63"/>
                      <a:pt x="27" y="63"/>
                    </a:cubicBezTo>
                    <a:cubicBezTo>
                      <a:pt x="11" y="63"/>
                      <a:pt x="0" y="53"/>
                      <a:pt x="0" y="36"/>
                    </a:cubicBezTo>
                    <a:cubicBezTo>
                      <a:pt x="0" y="17"/>
                      <a:pt x="15" y="0"/>
                      <a:pt x="34" y="0"/>
                    </a:cubicBezTo>
                    <a:cubicBezTo>
                      <a:pt x="48" y="0"/>
                      <a:pt x="59" y="10"/>
                      <a:pt x="59" y="26"/>
                    </a:cubicBezTo>
                    <a:cubicBezTo>
                      <a:pt x="59" y="28"/>
                      <a:pt x="58" y="31"/>
                      <a:pt x="58" y="33"/>
                    </a:cubicBezTo>
                    <a:lnTo>
                      <a:pt x="8" y="33"/>
                    </a:lnTo>
                    <a:close/>
                    <a:moveTo>
                      <a:pt x="9" y="27"/>
                    </a:moveTo>
                    <a:cubicBezTo>
                      <a:pt x="51" y="27"/>
                      <a:pt x="51" y="27"/>
                      <a:pt x="51" y="27"/>
                    </a:cubicBezTo>
                    <a:cubicBezTo>
                      <a:pt x="51" y="26"/>
                      <a:pt x="51" y="26"/>
                      <a:pt x="51" y="26"/>
                    </a:cubicBezTo>
                    <a:cubicBezTo>
                      <a:pt x="51" y="13"/>
                      <a:pt x="44" y="7"/>
                      <a:pt x="33" y="7"/>
                    </a:cubicBezTo>
                    <a:cubicBezTo>
                      <a:pt x="21" y="7"/>
                      <a:pt x="12" y="16"/>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7"/>
              <p:cNvSpPr>
                <a:spLocks/>
              </p:cNvSpPr>
              <p:nvPr userDrawn="1"/>
            </p:nvSpPr>
            <p:spPr bwMode="auto">
              <a:xfrm>
                <a:off x="4510" y="2272"/>
                <a:ext cx="106" cy="114"/>
              </a:xfrm>
              <a:custGeom>
                <a:avLst/>
                <a:gdLst>
                  <a:gd name="T0" fmla="*/ 46 w 86"/>
                  <a:gd name="T1" fmla="*/ 47 h 93"/>
                  <a:gd name="T2" fmla="*/ 84 w 86"/>
                  <a:gd name="T3" fmla="*/ 47 h 93"/>
                  <a:gd name="T4" fmla="*/ 79 w 86"/>
                  <a:gd name="T5" fmla="*/ 91 h 93"/>
                  <a:gd name="T6" fmla="*/ 73 w 86"/>
                  <a:gd name="T7" fmla="*/ 91 h 93"/>
                  <a:gd name="T8" fmla="*/ 74 w 86"/>
                  <a:gd name="T9" fmla="*/ 73 h 93"/>
                  <a:gd name="T10" fmla="*/ 73 w 86"/>
                  <a:gd name="T11" fmla="*/ 73 h 93"/>
                  <a:gd name="T12" fmla="*/ 38 w 86"/>
                  <a:gd name="T13" fmla="*/ 93 h 93"/>
                  <a:gd name="T14" fmla="*/ 0 w 86"/>
                  <a:gd name="T15" fmla="*/ 53 h 93"/>
                  <a:gd name="T16" fmla="*/ 49 w 86"/>
                  <a:gd name="T17" fmla="*/ 0 h 93"/>
                  <a:gd name="T18" fmla="*/ 86 w 86"/>
                  <a:gd name="T19" fmla="*/ 29 h 93"/>
                  <a:gd name="T20" fmla="*/ 78 w 86"/>
                  <a:gd name="T21" fmla="*/ 31 h 93"/>
                  <a:gd name="T22" fmla="*/ 49 w 86"/>
                  <a:gd name="T23" fmla="*/ 7 h 93"/>
                  <a:gd name="T24" fmla="*/ 8 w 86"/>
                  <a:gd name="T25" fmla="*/ 52 h 93"/>
                  <a:gd name="T26" fmla="*/ 39 w 86"/>
                  <a:gd name="T27" fmla="*/ 86 h 93"/>
                  <a:gd name="T28" fmla="*/ 76 w 86"/>
                  <a:gd name="T29" fmla="*/ 54 h 93"/>
                  <a:gd name="T30" fmla="*/ 45 w 86"/>
                  <a:gd name="T31" fmla="*/ 54 h 93"/>
                  <a:gd name="T32" fmla="*/ 46 w 86"/>
                  <a:gd name="T33" fmla="*/ 4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93">
                    <a:moveTo>
                      <a:pt x="46" y="47"/>
                    </a:moveTo>
                    <a:cubicBezTo>
                      <a:pt x="84" y="47"/>
                      <a:pt x="84" y="47"/>
                      <a:pt x="84" y="47"/>
                    </a:cubicBezTo>
                    <a:cubicBezTo>
                      <a:pt x="79" y="91"/>
                      <a:pt x="79" y="91"/>
                      <a:pt x="79" y="91"/>
                    </a:cubicBezTo>
                    <a:cubicBezTo>
                      <a:pt x="73" y="91"/>
                      <a:pt x="73" y="91"/>
                      <a:pt x="73" y="91"/>
                    </a:cubicBezTo>
                    <a:cubicBezTo>
                      <a:pt x="74" y="73"/>
                      <a:pt x="74" y="73"/>
                      <a:pt x="74" y="73"/>
                    </a:cubicBezTo>
                    <a:cubicBezTo>
                      <a:pt x="73" y="73"/>
                      <a:pt x="73" y="73"/>
                      <a:pt x="73" y="73"/>
                    </a:cubicBezTo>
                    <a:cubicBezTo>
                      <a:pt x="66" y="86"/>
                      <a:pt x="53" y="93"/>
                      <a:pt x="38" y="93"/>
                    </a:cubicBezTo>
                    <a:cubicBezTo>
                      <a:pt x="16" y="93"/>
                      <a:pt x="0" y="77"/>
                      <a:pt x="0" y="53"/>
                    </a:cubicBezTo>
                    <a:cubicBezTo>
                      <a:pt x="0" y="24"/>
                      <a:pt x="20" y="0"/>
                      <a:pt x="49" y="0"/>
                    </a:cubicBezTo>
                    <a:cubicBezTo>
                      <a:pt x="69" y="0"/>
                      <a:pt x="84" y="12"/>
                      <a:pt x="86" y="29"/>
                    </a:cubicBezTo>
                    <a:cubicBezTo>
                      <a:pt x="78" y="31"/>
                      <a:pt x="78" y="31"/>
                      <a:pt x="78" y="31"/>
                    </a:cubicBezTo>
                    <a:cubicBezTo>
                      <a:pt x="76" y="16"/>
                      <a:pt x="65" y="7"/>
                      <a:pt x="49" y="7"/>
                    </a:cubicBezTo>
                    <a:cubicBezTo>
                      <a:pt x="25" y="7"/>
                      <a:pt x="8" y="27"/>
                      <a:pt x="8" y="52"/>
                    </a:cubicBezTo>
                    <a:cubicBezTo>
                      <a:pt x="8" y="73"/>
                      <a:pt x="21" y="86"/>
                      <a:pt x="39" y="86"/>
                    </a:cubicBezTo>
                    <a:cubicBezTo>
                      <a:pt x="57" y="86"/>
                      <a:pt x="72" y="74"/>
                      <a:pt x="76" y="54"/>
                    </a:cubicBezTo>
                    <a:cubicBezTo>
                      <a:pt x="45" y="54"/>
                      <a:pt x="45" y="54"/>
                      <a:pt x="45" y="54"/>
                    </a:cubicBezTo>
                    <a:lnTo>
                      <a:pt x="46"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8"/>
              <p:cNvSpPr>
                <a:spLocks/>
              </p:cNvSpPr>
              <p:nvPr userDrawn="1"/>
            </p:nvSpPr>
            <p:spPr bwMode="auto">
              <a:xfrm>
                <a:off x="4637" y="2274"/>
                <a:ext cx="21" cy="109"/>
              </a:xfrm>
              <a:custGeom>
                <a:avLst/>
                <a:gdLst>
                  <a:gd name="T0" fmla="*/ 13 w 21"/>
                  <a:gd name="T1" fmla="*/ 0 h 109"/>
                  <a:gd name="T2" fmla="*/ 21 w 21"/>
                  <a:gd name="T3" fmla="*/ 0 h 109"/>
                  <a:gd name="T4" fmla="*/ 10 w 21"/>
                  <a:gd name="T5" fmla="*/ 109 h 109"/>
                  <a:gd name="T6" fmla="*/ 0 w 21"/>
                  <a:gd name="T7" fmla="*/ 109 h 109"/>
                  <a:gd name="T8" fmla="*/ 13 w 21"/>
                  <a:gd name="T9" fmla="*/ 0 h 109"/>
                </a:gdLst>
                <a:ahLst/>
                <a:cxnLst>
                  <a:cxn ang="0">
                    <a:pos x="T0" y="T1"/>
                  </a:cxn>
                  <a:cxn ang="0">
                    <a:pos x="T2" y="T3"/>
                  </a:cxn>
                  <a:cxn ang="0">
                    <a:pos x="T4" y="T5"/>
                  </a:cxn>
                  <a:cxn ang="0">
                    <a:pos x="T6" y="T7"/>
                  </a:cxn>
                  <a:cxn ang="0">
                    <a:pos x="T8" y="T9"/>
                  </a:cxn>
                </a:cxnLst>
                <a:rect l="0" t="0" r="r" b="b"/>
                <a:pathLst>
                  <a:path w="21" h="109">
                    <a:moveTo>
                      <a:pt x="13" y="0"/>
                    </a:moveTo>
                    <a:lnTo>
                      <a:pt x="21" y="0"/>
                    </a:lnTo>
                    <a:lnTo>
                      <a:pt x="10" y="109"/>
                    </a:lnTo>
                    <a:lnTo>
                      <a:pt x="0" y="109"/>
                    </a:ln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
              <p:cNvSpPr>
                <a:spLocks noEditPoints="1"/>
              </p:cNvSpPr>
              <p:nvPr userDrawn="1"/>
            </p:nvSpPr>
            <p:spPr bwMode="auto">
              <a:xfrm>
                <a:off x="4678" y="2309"/>
                <a:ext cx="75" cy="77"/>
              </a:xfrm>
              <a:custGeom>
                <a:avLst/>
                <a:gdLst>
                  <a:gd name="T0" fmla="*/ 0 w 61"/>
                  <a:gd name="T1" fmla="*/ 36 h 63"/>
                  <a:gd name="T2" fmla="*/ 33 w 61"/>
                  <a:gd name="T3" fmla="*/ 0 h 63"/>
                  <a:gd name="T4" fmla="*/ 61 w 61"/>
                  <a:gd name="T5" fmla="*/ 28 h 63"/>
                  <a:gd name="T6" fmla="*/ 27 w 61"/>
                  <a:gd name="T7" fmla="*/ 63 h 63"/>
                  <a:gd name="T8" fmla="*/ 0 w 61"/>
                  <a:gd name="T9" fmla="*/ 36 h 63"/>
                  <a:gd name="T10" fmla="*/ 53 w 61"/>
                  <a:gd name="T11" fmla="*/ 28 h 63"/>
                  <a:gd name="T12" fmla="*/ 33 w 61"/>
                  <a:gd name="T13" fmla="*/ 7 h 63"/>
                  <a:gd name="T14" fmla="*/ 7 w 61"/>
                  <a:gd name="T15" fmla="*/ 35 h 63"/>
                  <a:gd name="T16" fmla="*/ 28 w 61"/>
                  <a:gd name="T17" fmla="*/ 56 h 63"/>
                  <a:gd name="T18" fmla="*/ 53 w 61"/>
                  <a:gd name="T19" fmla="*/ 2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3">
                    <a:moveTo>
                      <a:pt x="0" y="36"/>
                    </a:moveTo>
                    <a:cubicBezTo>
                      <a:pt x="0" y="16"/>
                      <a:pt x="14" y="0"/>
                      <a:pt x="33" y="0"/>
                    </a:cubicBezTo>
                    <a:cubicBezTo>
                      <a:pt x="50" y="0"/>
                      <a:pt x="61" y="12"/>
                      <a:pt x="61" y="28"/>
                    </a:cubicBezTo>
                    <a:cubicBezTo>
                      <a:pt x="61" y="47"/>
                      <a:pt x="46" y="63"/>
                      <a:pt x="27" y="63"/>
                    </a:cubicBezTo>
                    <a:cubicBezTo>
                      <a:pt x="11" y="63"/>
                      <a:pt x="0" y="52"/>
                      <a:pt x="0" y="36"/>
                    </a:cubicBezTo>
                    <a:close/>
                    <a:moveTo>
                      <a:pt x="53" y="28"/>
                    </a:moveTo>
                    <a:cubicBezTo>
                      <a:pt x="53" y="15"/>
                      <a:pt x="45" y="7"/>
                      <a:pt x="33" y="7"/>
                    </a:cubicBezTo>
                    <a:cubicBezTo>
                      <a:pt x="18" y="7"/>
                      <a:pt x="7" y="20"/>
                      <a:pt x="7" y="35"/>
                    </a:cubicBezTo>
                    <a:cubicBezTo>
                      <a:pt x="7" y="48"/>
                      <a:pt x="16" y="56"/>
                      <a:pt x="28" y="56"/>
                    </a:cubicBezTo>
                    <a:cubicBezTo>
                      <a:pt x="42" y="56"/>
                      <a:pt x="53" y="44"/>
                      <a:pt x="5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80"/>
              <p:cNvSpPr>
                <a:spLocks noEditPoints="1"/>
              </p:cNvSpPr>
              <p:nvPr userDrawn="1"/>
            </p:nvSpPr>
            <p:spPr bwMode="auto">
              <a:xfrm>
                <a:off x="4776" y="2274"/>
                <a:ext cx="76" cy="112"/>
              </a:xfrm>
              <a:custGeom>
                <a:avLst/>
                <a:gdLst>
                  <a:gd name="T0" fmla="*/ 62 w 62"/>
                  <a:gd name="T1" fmla="*/ 56 h 91"/>
                  <a:gd name="T2" fmla="*/ 30 w 62"/>
                  <a:gd name="T3" fmla="*/ 91 h 91"/>
                  <a:gd name="T4" fmla="*/ 9 w 62"/>
                  <a:gd name="T5" fmla="*/ 79 h 91"/>
                  <a:gd name="T6" fmla="*/ 9 w 62"/>
                  <a:gd name="T7" fmla="*/ 79 h 91"/>
                  <a:gd name="T8" fmla="*/ 7 w 62"/>
                  <a:gd name="T9" fmla="*/ 89 h 91"/>
                  <a:gd name="T10" fmla="*/ 0 w 62"/>
                  <a:gd name="T11" fmla="*/ 89 h 91"/>
                  <a:gd name="T12" fmla="*/ 10 w 62"/>
                  <a:gd name="T13" fmla="*/ 0 h 91"/>
                  <a:gd name="T14" fmla="*/ 17 w 62"/>
                  <a:gd name="T15" fmla="*/ 0 h 91"/>
                  <a:gd name="T16" fmla="*/ 13 w 62"/>
                  <a:gd name="T17" fmla="*/ 40 h 91"/>
                  <a:gd name="T18" fmla="*/ 13 w 62"/>
                  <a:gd name="T19" fmla="*/ 40 h 91"/>
                  <a:gd name="T20" fmla="*/ 36 w 62"/>
                  <a:gd name="T21" fmla="*/ 28 h 91"/>
                  <a:gd name="T22" fmla="*/ 62 w 62"/>
                  <a:gd name="T23" fmla="*/ 56 h 91"/>
                  <a:gd name="T24" fmla="*/ 54 w 62"/>
                  <a:gd name="T25" fmla="*/ 56 h 91"/>
                  <a:gd name="T26" fmla="*/ 34 w 62"/>
                  <a:gd name="T27" fmla="*/ 35 h 91"/>
                  <a:gd name="T28" fmla="*/ 11 w 62"/>
                  <a:gd name="T29" fmla="*/ 54 h 91"/>
                  <a:gd name="T30" fmla="*/ 10 w 62"/>
                  <a:gd name="T31" fmla="*/ 65 h 91"/>
                  <a:gd name="T32" fmla="*/ 29 w 62"/>
                  <a:gd name="T33" fmla="*/ 84 h 91"/>
                  <a:gd name="T34" fmla="*/ 54 w 62"/>
                  <a:gd name="T35" fmla="*/ 5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91">
                    <a:moveTo>
                      <a:pt x="62" y="56"/>
                    </a:moveTo>
                    <a:cubicBezTo>
                      <a:pt x="62" y="75"/>
                      <a:pt x="48" y="91"/>
                      <a:pt x="30" y="91"/>
                    </a:cubicBezTo>
                    <a:cubicBezTo>
                      <a:pt x="20" y="91"/>
                      <a:pt x="12" y="87"/>
                      <a:pt x="9" y="79"/>
                    </a:cubicBezTo>
                    <a:cubicBezTo>
                      <a:pt x="9" y="79"/>
                      <a:pt x="9" y="79"/>
                      <a:pt x="9" y="79"/>
                    </a:cubicBezTo>
                    <a:cubicBezTo>
                      <a:pt x="7" y="89"/>
                      <a:pt x="7" y="89"/>
                      <a:pt x="7" y="89"/>
                    </a:cubicBezTo>
                    <a:cubicBezTo>
                      <a:pt x="0" y="89"/>
                      <a:pt x="0" y="89"/>
                      <a:pt x="0" y="89"/>
                    </a:cubicBezTo>
                    <a:cubicBezTo>
                      <a:pt x="10" y="0"/>
                      <a:pt x="10" y="0"/>
                      <a:pt x="10" y="0"/>
                    </a:cubicBezTo>
                    <a:cubicBezTo>
                      <a:pt x="17" y="0"/>
                      <a:pt x="17" y="0"/>
                      <a:pt x="17" y="0"/>
                    </a:cubicBezTo>
                    <a:cubicBezTo>
                      <a:pt x="13" y="40"/>
                      <a:pt x="13" y="40"/>
                      <a:pt x="13" y="40"/>
                    </a:cubicBezTo>
                    <a:cubicBezTo>
                      <a:pt x="13" y="40"/>
                      <a:pt x="13" y="40"/>
                      <a:pt x="13" y="40"/>
                    </a:cubicBezTo>
                    <a:cubicBezTo>
                      <a:pt x="18" y="33"/>
                      <a:pt x="27" y="28"/>
                      <a:pt x="36" y="28"/>
                    </a:cubicBezTo>
                    <a:cubicBezTo>
                      <a:pt x="51" y="28"/>
                      <a:pt x="62" y="39"/>
                      <a:pt x="62" y="56"/>
                    </a:cubicBezTo>
                    <a:close/>
                    <a:moveTo>
                      <a:pt x="54" y="56"/>
                    </a:moveTo>
                    <a:cubicBezTo>
                      <a:pt x="54" y="43"/>
                      <a:pt x="46" y="35"/>
                      <a:pt x="34" y="35"/>
                    </a:cubicBezTo>
                    <a:cubicBezTo>
                      <a:pt x="22" y="35"/>
                      <a:pt x="12" y="43"/>
                      <a:pt x="11" y="54"/>
                    </a:cubicBezTo>
                    <a:cubicBezTo>
                      <a:pt x="10" y="65"/>
                      <a:pt x="10" y="65"/>
                      <a:pt x="10" y="65"/>
                    </a:cubicBezTo>
                    <a:cubicBezTo>
                      <a:pt x="9" y="76"/>
                      <a:pt x="17" y="84"/>
                      <a:pt x="29" y="84"/>
                    </a:cubicBezTo>
                    <a:cubicBezTo>
                      <a:pt x="44" y="84"/>
                      <a:pt x="54" y="72"/>
                      <a:pt x="54"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1"/>
              <p:cNvSpPr>
                <a:spLocks noEditPoints="1"/>
              </p:cNvSpPr>
              <p:nvPr userDrawn="1"/>
            </p:nvSpPr>
            <p:spPr bwMode="auto">
              <a:xfrm>
                <a:off x="4873" y="2309"/>
                <a:ext cx="77" cy="77"/>
              </a:xfrm>
              <a:custGeom>
                <a:avLst/>
                <a:gdLst>
                  <a:gd name="T0" fmla="*/ 62 w 62"/>
                  <a:gd name="T1" fmla="*/ 2 h 63"/>
                  <a:gd name="T2" fmla="*/ 55 w 62"/>
                  <a:gd name="T3" fmla="*/ 61 h 63"/>
                  <a:gd name="T4" fmla="*/ 49 w 62"/>
                  <a:gd name="T5" fmla="*/ 61 h 63"/>
                  <a:gd name="T6" fmla="*/ 49 w 62"/>
                  <a:gd name="T7" fmla="*/ 51 h 63"/>
                  <a:gd name="T8" fmla="*/ 49 w 62"/>
                  <a:gd name="T9" fmla="*/ 51 h 63"/>
                  <a:gd name="T10" fmla="*/ 26 w 62"/>
                  <a:gd name="T11" fmla="*/ 63 h 63"/>
                  <a:gd name="T12" fmla="*/ 0 w 62"/>
                  <a:gd name="T13" fmla="*/ 36 h 63"/>
                  <a:gd name="T14" fmla="*/ 32 w 62"/>
                  <a:gd name="T15" fmla="*/ 0 h 63"/>
                  <a:gd name="T16" fmla="*/ 53 w 62"/>
                  <a:gd name="T17" fmla="*/ 12 h 63"/>
                  <a:gd name="T18" fmla="*/ 53 w 62"/>
                  <a:gd name="T19" fmla="*/ 12 h 63"/>
                  <a:gd name="T20" fmla="*/ 55 w 62"/>
                  <a:gd name="T21" fmla="*/ 2 h 63"/>
                  <a:gd name="T22" fmla="*/ 62 w 62"/>
                  <a:gd name="T23" fmla="*/ 2 h 63"/>
                  <a:gd name="T24" fmla="*/ 33 w 62"/>
                  <a:gd name="T25" fmla="*/ 7 h 63"/>
                  <a:gd name="T26" fmla="*/ 8 w 62"/>
                  <a:gd name="T27" fmla="*/ 35 h 63"/>
                  <a:gd name="T28" fmla="*/ 27 w 62"/>
                  <a:gd name="T29" fmla="*/ 56 h 63"/>
                  <a:gd name="T30" fmla="*/ 51 w 62"/>
                  <a:gd name="T31" fmla="*/ 37 h 63"/>
                  <a:gd name="T32" fmla="*/ 52 w 62"/>
                  <a:gd name="T33" fmla="*/ 26 h 63"/>
                  <a:gd name="T34" fmla="*/ 33 w 62"/>
                  <a:gd name="T35" fmla="*/ 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3">
                    <a:moveTo>
                      <a:pt x="62" y="2"/>
                    </a:moveTo>
                    <a:cubicBezTo>
                      <a:pt x="55" y="61"/>
                      <a:pt x="55" y="61"/>
                      <a:pt x="55" y="61"/>
                    </a:cubicBezTo>
                    <a:cubicBezTo>
                      <a:pt x="49" y="61"/>
                      <a:pt x="49" y="61"/>
                      <a:pt x="49" y="61"/>
                    </a:cubicBezTo>
                    <a:cubicBezTo>
                      <a:pt x="49" y="51"/>
                      <a:pt x="49" y="51"/>
                      <a:pt x="49" y="51"/>
                    </a:cubicBezTo>
                    <a:cubicBezTo>
                      <a:pt x="49" y="51"/>
                      <a:pt x="49" y="51"/>
                      <a:pt x="49" y="51"/>
                    </a:cubicBezTo>
                    <a:cubicBezTo>
                      <a:pt x="44" y="59"/>
                      <a:pt x="36" y="63"/>
                      <a:pt x="26" y="63"/>
                    </a:cubicBezTo>
                    <a:cubicBezTo>
                      <a:pt x="11" y="63"/>
                      <a:pt x="0" y="52"/>
                      <a:pt x="0" y="36"/>
                    </a:cubicBezTo>
                    <a:cubicBezTo>
                      <a:pt x="0" y="16"/>
                      <a:pt x="14" y="0"/>
                      <a:pt x="32" y="0"/>
                    </a:cubicBezTo>
                    <a:cubicBezTo>
                      <a:pt x="42" y="0"/>
                      <a:pt x="50" y="5"/>
                      <a:pt x="53" y="12"/>
                    </a:cubicBezTo>
                    <a:cubicBezTo>
                      <a:pt x="53" y="12"/>
                      <a:pt x="53" y="12"/>
                      <a:pt x="53" y="12"/>
                    </a:cubicBezTo>
                    <a:cubicBezTo>
                      <a:pt x="55" y="2"/>
                      <a:pt x="55" y="2"/>
                      <a:pt x="55" y="2"/>
                    </a:cubicBezTo>
                    <a:lnTo>
                      <a:pt x="62" y="2"/>
                    </a:lnTo>
                    <a:close/>
                    <a:moveTo>
                      <a:pt x="33" y="7"/>
                    </a:moveTo>
                    <a:cubicBezTo>
                      <a:pt x="18" y="7"/>
                      <a:pt x="8" y="20"/>
                      <a:pt x="8" y="35"/>
                    </a:cubicBezTo>
                    <a:cubicBezTo>
                      <a:pt x="8" y="48"/>
                      <a:pt x="16" y="56"/>
                      <a:pt x="27" y="56"/>
                    </a:cubicBezTo>
                    <a:cubicBezTo>
                      <a:pt x="39" y="56"/>
                      <a:pt x="49" y="48"/>
                      <a:pt x="51" y="37"/>
                    </a:cubicBezTo>
                    <a:cubicBezTo>
                      <a:pt x="52" y="26"/>
                      <a:pt x="52" y="26"/>
                      <a:pt x="52" y="26"/>
                    </a:cubicBezTo>
                    <a:cubicBezTo>
                      <a:pt x="53" y="15"/>
                      <a:pt x="45" y="7"/>
                      <a:pt x="3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2"/>
              <p:cNvSpPr>
                <a:spLocks/>
              </p:cNvSpPr>
              <p:nvPr userDrawn="1"/>
            </p:nvSpPr>
            <p:spPr bwMode="auto">
              <a:xfrm>
                <a:off x="4973" y="2274"/>
                <a:ext cx="21" cy="109"/>
              </a:xfrm>
              <a:custGeom>
                <a:avLst/>
                <a:gdLst>
                  <a:gd name="T0" fmla="*/ 13 w 21"/>
                  <a:gd name="T1" fmla="*/ 0 h 109"/>
                  <a:gd name="T2" fmla="*/ 21 w 21"/>
                  <a:gd name="T3" fmla="*/ 0 h 109"/>
                  <a:gd name="T4" fmla="*/ 10 w 21"/>
                  <a:gd name="T5" fmla="*/ 109 h 109"/>
                  <a:gd name="T6" fmla="*/ 0 w 21"/>
                  <a:gd name="T7" fmla="*/ 109 h 109"/>
                  <a:gd name="T8" fmla="*/ 13 w 21"/>
                  <a:gd name="T9" fmla="*/ 0 h 109"/>
                </a:gdLst>
                <a:ahLst/>
                <a:cxnLst>
                  <a:cxn ang="0">
                    <a:pos x="T0" y="T1"/>
                  </a:cxn>
                  <a:cxn ang="0">
                    <a:pos x="T2" y="T3"/>
                  </a:cxn>
                  <a:cxn ang="0">
                    <a:pos x="T4" y="T5"/>
                  </a:cxn>
                  <a:cxn ang="0">
                    <a:pos x="T6" y="T7"/>
                  </a:cxn>
                  <a:cxn ang="0">
                    <a:pos x="T8" y="T9"/>
                  </a:cxn>
                </a:cxnLst>
                <a:rect l="0" t="0" r="r" b="b"/>
                <a:pathLst>
                  <a:path w="21" h="109">
                    <a:moveTo>
                      <a:pt x="13" y="0"/>
                    </a:moveTo>
                    <a:lnTo>
                      <a:pt x="21" y="0"/>
                    </a:lnTo>
                    <a:lnTo>
                      <a:pt x="10" y="109"/>
                    </a:lnTo>
                    <a:lnTo>
                      <a:pt x="0" y="109"/>
                    </a:ln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3"/>
              <p:cNvSpPr>
                <a:spLocks/>
              </p:cNvSpPr>
              <p:nvPr userDrawn="1"/>
            </p:nvSpPr>
            <p:spPr bwMode="auto">
              <a:xfrm>
                <a:off x="5059" y="2337"/>
                <a:ext cx="48" cy="8"/>
              </a:xfrm>
              <a:custGeom>
                <a:avLst/>
                <a:gdLst>
                  <a:gd name="T0" fmla="*/ 1 w 48"/>
                  <a:gd name="T1" fmla="*/ 0 h 8"/>
                  <a:gd name="T2" fmla="*/ 48 w 48"/>
                  <a:gd name="T3" fmla="*/ 0 h 8"/>
                  <a:gd name="T4" fmla="*/ 46 w 48"/>
                  <a:gd name="T5" fmla="*/ 8 h 8"/>
                  <a:gd name="T6" fmla="*/ 0 w 48"/>
                  <a:gd name="T7" fmla="*/ 8 h 8"/>
                  <a:gd name="T8" fmla="*/ 1 w 48"/>
                  <a:gd name="T9" fmla="*/ 0 h 8"/>
                </a:gdLst>
                <a:ahLst/>
                <a:cxnLst>
                  <a:cxn ang="0">
                    <a:pos x="T0" y="T1"/>
                  </a:cxn>
                  <a:cxn ang="0">
                    <a:pos x="T2" y="T3"/>
                  </a:cxn>
                  <a:cxn ang="0">
                    <a:pos x="T4" y="T5"/>
                  </a:cxn>
                  <a:cxn ang="0">
                    <a:pos x="T6" y="T7"/>
                  </a:cxn>
                  <a:cxn ang="0">
                    <a:pos x="T8" y="T9"/>
                  </a:cxn>
                </a:cxnLst>
                <a:rect l="0" t="0" r="r" b="b"/>
                <a:pathLst>
                  <a:path w="48" h="8">
                    <a:moveTo>
                      <a:pt x="1" y="0"/>
                    </a:moveTo>
                    <a:lnTo>
                      <a:pt x="48" y="0"/>
                    </a:lnTo>
                    <a:lnTo>
                      <a:pt x="46" y="8"/>
                    </a:lnTo>
                    <a:lnTo>
                      <a:pt x="0" y="8"/>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4"/>
              <p:cNvSpPr>
                <a:spLocks noEditPoints="1"/>
              </p:cNvSpPr>
              <p:nvPr userDrawn="1"/>
            </p:nvSpPr>
            <p:spPr bwMode="auto">
              <a:xfrm>
                <a:off x="5176" y="2274"/>
                <a:ext cx="79" cy="109"/>
              </a:xfrm>
              <a:custGeom>
                <a:avLst/>
                <a:gdLst>
                  <a:gd name="T0" fmla="*/ 63 w 64"/>
                  <a:gd name="T1" fmla="*/ 64 h 89"/>
                  <a:gd name="T2" fmla="*/ 32 w 64"/>
                  <a:gd name="T3" fmla="*/ 89 h 89"/>
                  <a:gd name="T4" fmla="*/ 0 w 64"/>
                  <a:gd name="T5" fmla="*/ 89 h 89"/>
                  <a:gd name="T6" fmla="*/ 9 w 64"/>
                  <a:gd name="T7" fmla="*/ 0 h 89"/>
                  <a:gd name="T8" fmla="*/ 37 w 64"/>
                  <a:gd name="T9" fmla="*/ 0 h 89"/>
                  <a:gd name="T10" fmla="*/ 64 w 64"/>
                  <a:gd name="T11" fmla="*/ 22 h 89"/>
                  <a:gd name="T12" fmla="*/ 48 w 64"/>
                  <a:gd name="T13" fmla="*/ 46 h 89"/>
                  <a:gd name="T14" fmla="*/ 48 w 64"/>
                  <a:gd name="T15" fmla="*/ 46 h 89"/>
                  <a:gd name="T16" fmla="*/ 63 w 64"/>
                  <a:gd name="T17" fmla="*/ 64 h 89"/>
                  <a:gd name="T18" fmla="*/ 55 w 64"/>
                  <a:gd name="T19" fmla="*/ 64 h 89"/>
                  <a:gd name="T20" fmla="*/ 36 w 64"/>
                  <a:gd name="T21" fmla="*/ 50 h 89"/>
                  <a:gd name="T22" fmla="*/ 12 w 64"/>
                  <a:gd name="T23" fmla="*/ 50 h 89"/>
                  <a:gd name="T24" fmla="*/ 8 w 64"/>
                  <a:gd name="T25" fmla="*/ 83 h 89"/>
                  <a:gd name="T26" fmla="*/ 33 w 64"/>
                  <a:gd name="T27" fmla="*/ 83 h 89"/>
                  <a:gd name="T28" fmla="*/ 55 w 64"/>
                  <a:gd name="T29" fmla="*/ 64 h 89"/>
                  <a:gd name="T30" fmla="*/ 37 w 64"/>
                  <a:gd name="T31" fmla="*/ 7 h 89"/>
                  <a:gd name="T32" fmla="*/ 16 w 64"/>
                  <a:gd name="T33" fmla="*/ 7 h 89"/>
                  <a:gd name="T34" fmla="*/ 12 w 64"/>
                  <a:gd name="T35" fmla="*/ 44 h 89"/>
                  <a:gd name="T36" fmla="*/ 33 w 64"/>
                  <a:gd name="T37" fmla="*/ 44 h 89"/>
                  <a:gd name="T38" fmla="*/ 56 w 64"/>
                  <a:gd name="T39" fmla="*/ 23 h 89"/>
                  <a:gd name="T40" fmla="*/ 37 w 64"/>
                  <a:gd name="T41" fmla="*/ 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9">
                    <a:moveTo>
                      <a:pt x="63" y="64"/>
                    </a:moveTo>
                    <a:cubicBezTo>
                      <a:pt x="63" y="81"/>
                      <a:pt x="51" y="89"/>
                      <a:pt x="32" y="89"/>
                    </a:cubicBezTo>
                    <a:cubicBezTo>
                      <a:pt x="0" y="89"/>
                      <a:pt x="0" y="89"/>
                      <a:pt x="0" y="89"/>
                    </a:cubicBezTo>
                    <a:cubicBezTo>
                      <a:pt x="9" y="0"/>
                      <a:pt x="9" y="0"/>
                      <a:pt x="9" y="0"/>
                    </a:cubicBezTo>
                    <a:cubicBezTo>
                      <a:pt x="37" y="0"/>
                      <a:pt x="37" y="0"/>
                      <a:pt x="37" y="0"/>
                    </a:cubicBezTo>
                    <a:cubicBezTo>
                      <a:pt x="55" y="0"/>
                      <a:pt x="64" y="8"/>
                      <a:pt x="64" y="22"/>
                    </a:cubicBezTo>
                    <a:cubicBezTo>
                      <a:pt x="64" y="34"/>
                      <a:pt x="59" y="42"/>
                      <a:pt x="48" y="46"/>
                    </a:cubicBezTo>
                    <a:cubicBezTo>
                      <a:pt x="48" y="46"/>
                      <a:pt x="48" y="46"/>
                      <a:pt x="48" y="46"/>
                    </a:cubicBezTo>
                    <a:cubicBezTo>
                      <a:pt x="58" y="49"/>
                      <a:pt x="63" y="55"/>
                      <a:pt x="63" y="64"/>
                    </a:cubicBezTo>
                    <a:close/>
                    <a:moveTo>
                      <a:pt x="55" y="64"/>
                    </a:moveTo>
                    <a:cubicBezTo>
                      <a:pt x="55" y="55"/>
                      <a:pt x="49" y="50"/>
                      <a:pt x="36" y="50"/>
                    </a:cubicBezTo>
                    <a:cubicBezTo>
                      <a:pt x="12" y="50"/>
                      <a:pt x="12" y="50"/>
                      <a:pt x="12" y="50"/>
                    </a:cubicBezTo>
                    <a:cubicBezTo>
                      <a:pt x="8" y="83"/>
                      <a:pt x="8" y="83"/>
                      <a:pt x="8" y="83"/>
                    </a:cubicBezTo>
                    <a:cubicBezTo>
                      <a:pt x="33" y="83"/>
                      <a:pt x="33" y="83"/>
                      <a:pt x="33" y="83"/>
                    </a:cubicBezTo>
                    <a:cubicBezTo>
                      <a:pt x="47" y="83"/>
                      <a:pt x="55" y="77"/>
                      <a:pt x="55" y="64"/>
                    </a:cubicBezTo>
                    <a:close/>
                    <a:moveTo>
                      <a:pt x="37" y="7"/>
                    </a:moveTo>
                    <a:cubicBezTo>
                      <a:pt x="16" y="7"/>
                      <a:pt x="16" y="7"/>
                      <a:pt x="16" y="7"/>
                    </a:cubicBezTo>
                    <a:cubicBezTo>
                      <a:pt x="12" y="44"/>
                      <a:pt x="12" y="44"/>
                      <a:pt x="12" y="44"/>
                    </a:cubicBezTo>
                    <a:cubicBezTo>
                      <a:pt x="33" y="44"/>
                      <a:pt x="33" y="44"/>
                      <a:pt x="33" y="44"/>
                    </a:cubicBezTo>
                    <a:cubicBezTo>
                      <a:pt x="48" y="44"/>
                      <a:pt x="56" y="37"/>
                      <a:pt x="56" y="23"/>
                    </a:cubicBezTo>
                    <a:cubicBezTo>
                      <a:pt x="56" y="12"/>
                      <a:pt x="50"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5"/>
              <p:cNvSpPr>
                <a:spLocks noEditPoints="1"/>
              </p:cNvSpPr>
              <p:nvPr userDrawn="1"/>
            </p:nvSpPr>
            <p:spPr bwMode="auto">
              <a:xfrm>
                <a:off x="5277" y="2309"/>
                <a:ext cx="72" cy="77"/>
              </a:xfrm>
              <a:custGeom>
                <a:avLst/>
                <a:gdLst>
                  <a:gd name="T0" fmla="*/ 8 w 58"/>
                  <a:gd name="T1" fmla="*/ 33 h 63"/>
                  <a:gd name="T2" fmla="*/ 8 w 58"/>
                  <a:gd name="T3" fmla="*/ 36 h 63"/>
                  <a:gd name="T4" fmla="*/ 28 w 58"/>
                  <a:gd name="T5" fmla="*/ 56 h 63"/>
                  <a:gd name="T6" fmla="*/ 49 w 58"/>
                  <a:gd name="T7" fmla="*/ 45 h 63"/>
                  <a:gd name="T8" fmla="*/ 55 w 58"/>
                  <a:gd name="T9" fmla="*/ 47 h 63"/>
                  <a:gd name="T10" fmla="*/ 27 w 58"/>
                  <a:gd name="T11" fmla="*/ 63 h 63"/>
                  <a:gd name="T12" fmla="*/ 0 w 58"/>
                  <a:gd name="T13" fmla="*/ 36 h 63"/>
                  <a:gd name="T14" fmla="*/ 34 w 58"/>
                  <a:gd name="T15" fmla="*/ 0 h 63"/>
                  <a:gd name="T16" fmla="*/ 58 w 58"/>
                  <a:gd name="T17" fmla="*/ 26 h 63"/>
                  <a:gd name="T18" fmla="*/ 58 w 58"/>
                  <a:gd name="T19" fmla="*/ 33 h 63"/>
                  <a:gd name="T20" fmla="*/ 8 w 58"/>
                  <a:gd name="T21" fmla="*/ 33 h 63"/>
                  <a:gd name="T22" fmla="*/ 9 w 58"/>
                  <a:gd name="T23" fmla="*/ 27 h 63"/>
                  <a:gd name="T24" fmla="*/ 51 w 58"/>
                  <a:gd name="T25" fmla="*/ 27 h 63"/>
                  <a:gd name="T26" fmla="*/ 51 w 58"/>
                  <a:gd name="T27" fmla="*/ 26 h 63"/>
                  <a:gd name="T28" fmla="*/ 33 w 58"/>
                  <a:gd name="T29" fmla="*/ 7 h 63"/>
                  <a:gd name="T30" fmla="*/ 9 w 58"/>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3">
                    <a:moveTo>
                      <a:pt x="8" y="33"/>
                    </a:moveTo>
                    <a:cubicBezTo>
                      <a:pt x="8" y="34"/>
                      <a:pt x="8" y="35"/>
                      <a:pt x="8" y="36"/>
                    </a:cubicBezTo>
                    <a:cubicBezTo>
                      <a:pt x="8" y="49"/>
                      <a:pt x="16" y="56"/>
                      <a:pt x="28" y="56"/>
                    </a:cubicBezTo>
                    <a:cubicBezTo>
                      <a:pt x="36" y="56"/>
                      <a:pt x="44" y="53"/>
                      <a:pt x="49" y="45"/>
                    </a:cubicBezTo>
                    <a:cubicBezTo>
                      <a:pt x="55" y="47"/>
                      <a:pt x="55" y="47"/>
                      <a:pt x="55" y="47"/>
                    </a:cubicBezTo>
                    <a:cubicBezTo>
                      <a:pt x="50" y="57"/>
                      <a:pt x="39" y="63"/>
                      <a:pt x="27" y="63"/>
                    </a:cubicBezTo>
                    <a:cubicBezTo>
                      <a:pt x="11" y="63"/>
                      <a:pt x="0" y="53"/>
                      <a:pt x="0" y="36"/>
                    </a:cubicBezTo>
                    <a:cubicBezTo>
                      <a:pt x="0" y="17"/>
                      <a:pt x="14" y="0"/>
                      <a:pt x="34" y="0"/>
                    </a:cubicBezTo>
                    <a:cubicBezTo>
                      <a:pt x="48" y="0"/>
                      <a:pt x="58" y="10"/>
                      <a:pt x="58" y="26"/>
                    </a:cubicBezTo>
                    <a:cubicBezTo>
                      <a:pt x="58" y="28"/>
                      <a:pt x="58" y="31"/>
                      <a:pt x="58"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2" y="16"/>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6"/>
              <p:cNvSpPr>
                <a:spLocks/>
              </p:cNvSpPr>
              <p:nvPr userDrawn="1"/>
            </p:nvSpPr>
            <p:spPr bwMode="auto">
              <a:xfrm>
                <a:off x="5418" y="2274"/>
                <a:ext cx="21" cy="109"/>
              </a:xfrm>
              <a:custGeom>
                <a:avLst/>
                <a:gdLst>
                  <a:gd name="T0" fmla="*/ 12 w 21"/>
                  <a:gd name="T1" fmla="*/ 0 h 109"/>
                  <a:gd name="T2" fmla="*/ 21 w 21"/>
                  <a:gd name="T3" fmla="*/ 0 h 109"/>
                  <a:gd name="T4" fmla="*/ 10 w 21"/>
                  <a:gd name="T5" fmla="*/ 109 h 109"/>
                  <a:gd name="T6" fmla="*/ 0 w 21"/>
                  <a:gd name="T7" fmla="*/ 109 h 109"/>
                  <a:gd name="T8" fmla="*/ 12 w 21"/>
                  <a:gd name="T9" fmla="*/ 0 h 109"/>
                </a:gdLst>
                <a:ahLst/>
                <a:cxnLst>
                  <a:cxn ang="0">
                    <a:pos x="T0" y="T1"/>
                  </a:cxn>
                  <a:cxn ang="0">
                    <a:pos x="T2" y="T3"/>
                  </a:cxn>
                  <a:cxn ang="0">
                    <a:pos x="T4" y="T5"/>
                  </a:cxn>
                  <a:cxn ang="0">
                    <a:pos x="T6" y="T7"/>
                  </a:cxn>
                  <a:cxn ang="0">
                    <a:pos x="T8" y="T9"/>
                  </a:cxn>
                </a:cxnLst>
                <a:rect l="0" t="0" r="r" b="b"/>
                <a:pathLst>
                  <a:path w="21" h="109">
                    <a:moveTo>
                      <a:pt x="12" y="0"/>
                    </a:moveTo>
                    <a:lnTo>
                      <a:pt x="21" y="0"/>
                    </a:lnTo>
                    <a:lnTo>
                      <a:pt x="10" y="109"/>
                    </a:lnTo>
                    <a:lnTo>
                      <a:pt x="0" y="109"/>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7"/>
              <p:cNvSpPr>
                <a:spLocks/>
              </p:cNvSpPr>
              <p:nvPr userDrawn="1"/>
            </p:nvSpPr>
            <p:spPr bwMode="auto">
              <a:xfrm>
                <a:off x="5462" y="2309"/>
                <a:ext cx="68" cy="74"/>
              </a:xfrm>
              <a:custGeom>
                <a:avLst/>
                <a:gdLst>
                  <a:gd name="T0" fmla="*/ 55 w 55"/>
                  <a:gd name="T1" fmla="*/ 20 h 61"/>
                  <a:gd name="T2" fmla="*/ 54 w 55"/>
                  <a:gd name="T3" fmla="*/ 24 h 61"/>
                  <a:gd name="T4" fmla="*/ 51 w 55"/>
                  <a:gd name="T5" fmla="*/ 61 h 61"/>
                  <a:gd name="T6" fmla="*/ 43 w 55"/>
                  <a:gd name="T7" fmla="*/ 61 h 61"/>
                  <a:gd name="T8" fmla="*/ 47 w 55"/>
                  <a:gd name="T9" fmla="*/ 27 h 61"/>
                  <a:gd name="T10" fmla="*/ 47 w 55"/>
                  <a:gd name="T11" fmla="*/ 22 h 61"/>
                  <a:gd name="T12" fmla="*/ 33 w 55"/>
                  <a:gd name="T13" fmla="*/ 7 h 61"/>
                  <a:gd name="T14" fmla="*/ 11 w 55"/>
                  <a:gd name="T15" fmla="*/ 28 h 61"/>
                  <a:gd name="T16" fmla="*/ 8 w 55"/>
                  <a:gd name="T17" fmla="*/ 61 h 61"/>
                  <a:gd name="T18" fmla="*/ 0 w 55"/>
                  <a:gd name="T19" fmla="*/ 61 h 61"/>
                  <a:gd name="T20" fmla="*/ 6 w 55"/>
                  <a:gd name="T21" fmla="*/ 2 h 61"/>
                  <a:gd name="T22" fmla="*/ 13 w 55"/>
                  <a:gd name="T23" fmla="*/ 2 h 61"/>
                  <a:gd name="T24" fmla="*/ 13 w 55"/>
                  <a:gd name="T25" fmla="*/ 12 h 61"/>
                  <a:gd name="T26" fmla="*/ 13 w 55"/>
                  <a:gd name="T27" fmla="*/ 12 h 61"/>
                  <a:gd name="T28" fmla="*/ 35 w 55"/>
                  <a:gd name="T29" fmla="*/ 0 h 61"/>
                  <a:gd name="T30" fmla="*/ 55 w 55"/>
                  <a:gd name="T31" fmla="*/ 2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61">
                    <a:moveTo>
                      <a:pt x="55" y="20"/>
                    </a:moveTo>
                    <a:cubicBezTo>
                      <a:pt x="55" y="22"/>
                      <a:pt x="55" y="23"/>
                      <a:pt x="54" y="24"/>
                    </a:cubicBezTo>
                    <a:cubicBezTo>
                      <a:pt x="51" y="61"/>
                      <a:pt x="51" y="61"/>
                      <a:pt x="51" y="61"/>
                    </a:cubicBezTo>
                    <a:cubicBezTo>
                      <a:pt x="43" y="61"/>
                      <a:pt x="43" y="61"/>
                      <a:pt x="43" y="61"/>
                    </a:cubicBezTo>
                    <a:cubicBezTo>
                      <a:pt x="47" y="27"/>
                      <a:pt x="47" y="27"/>
                      <a:pt x="47" y="27"/>
                    </a:cubicBezTo>
                    <a:cubicBezTo>
                      <a:pt x="47" y="25"/>
                      <a:pt x="47" y="24"/>
                      <a:pt x="47" y="22"/>
                    </a:cubicBezTo>
                    <a:cubicBezTo>
                      <a:pt x="47" y="12"/>
                      <a:pt x="42" y="7"/>
                      <a:pt x="33" y="7"/>
                    </a:cubicBezTo>
                    <a:cubicBezTo>
                      <a:pt x="21" y="7"/>
                      <a:pt x="13" y="15"/>
                      <a:pt x="11" y="28"/>
                    </a:cubicBezTo>
                    <a:cubicBezTo>
                      <a:pt x="8" y="61"/>
                      <a:pt x="8" y="61"/>
                      <a:pt x="8" y="61"/>
                    </a:cubicBezTo>
                    <a:cubicBezTo>
                      <a:pt x="0" y="61"/>
                      <a:pt x="0" y="61"/>
                      <a:pt x="0" y="61"/>
                    </a:cubicBezTo>
                    <a:cubicBezTo>
                      <a:pt x="6" y="2"/>
                      <a:pt x="6" y="2"/>
                      <a:pt x="6" y="2"/>
                    </a:cubicBezTo>
                    <a:cubicBezTo>
                      <a:pt x="13" y="2"/>
                      <a:pt x="13" y="2"/>
                      <a:pt x="13" y="2"/>
                    </a:cubicBezTo>
                    <a:cubicBezTo>
                      <a:pt x="13" y="12"/>
                      <a:pt x="13" y="12"/>
                      <a:pt x="13" y="12"/>
                    </a:cubicBezTo>
                    <a:cubicBezTo>
                      <a:pt x="13" y="12"/>
                      <a:pt x="13" y="12"/>
                      <a:pt x="13" y="12"/>
                    </a:cubicBezTo>
                    <a:cubicBezTo>
                      <a:pt x="18" y="5"/>
                      <a:pt x="26" y="0"/>
                      <a:pt x="35" y="0"/>
                    </a:cubicBezTo>
                    <a:cubicBezTo>
                      <a:pt x="47" y="0"/>
                      <a:pt x="55" y="7"/>
                      <a:pt x="5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8"/>
              <p:cNvSpPr>
                <a:spLocks/>
              </p:cNvSpPr>
              <p:nvPr userDrawn="1"/>
            </p:nvSpPr>
            <p:spPr bwMode="auto">
              <a:xfrm>
                <a:off x="5556" y="2309"/>
                <a:ext cx="67" cy="74"/>
              </a:xfrm>
              <a:custGeom>
                <a:avLst/>
                <a:gdLst>
                  <a:gd name="T0" fmla="*/ 54 w 54"/>
                  <a:gd name="T1" fmla="*/ 20 h 61"/>
                  <a:gd name="T2" fmla="*/ 54 w 54"/>
                  <a:gd name="T3" fmla="*/ 24 h 61"/>
                  <a:gd name="T4" fmla="*/ 50 w 54"/>
                  <a:gd name="T5" fmla="*/ 61 h 61"/>
                  <a:gd name="T6" fmla="*/ 43 w 54"/>
                  <a:gd name="T7" fmla="*/ 61 h 61"/>
                  <a:gd name="T8" fmla="*/ 46 w 54"/>
                  <a:gd name="T9" fmla="*/ 27 h 61"/>
                  <a:gd name="T10" fmla="*/ 47 w 54"/>
                  <a:gd name="T11" fmla="*/ 22 h 61"/>
                  <a:gd name="T12" fmla="*/ 33 w 54"/>
                  <a:gd name="T13" fmla="*/ 7 h 61"/>
                  <a:gd name="T14" fmla="*/ 11 w 54"/>
                  <a:gd name="T15" fmla="*/ 28 h 61"/>
                  <a:gd name="T16" fmla="*/ 7 w 54"/>
                  <a:gd name="T17" fmla="*/ 61 h 61"/>
                  <a:gd name="T18" fmla="*/ 0 w 54"/>
                  <a:gd name="T19" fmla="*/ 61 h 61"/>
                  <a:gd name="T20" fmla="*/ 6 w 54"/>
                  <a:gd name="T21" fmla="*/ 2 h 61"/>
                  <a:gd name="T22" fmla="*/ 13 w 54"/>
                  <a:gd name="T23" fmla="*/ 2 h 61"/>
                  <a:gd name="T24" fmla="*/ 12 w 54"/>
                  <a:gd name="T25" fmla="*/ 12 h 61"/>
                  <a:gd name="T26" fmla="*/ 12 w 54"/>
                  <a:gd name="T27" fmla="*/ 12 h 61"/>
                  <a:gd name="T28" fmla="*/ 35 w 54"/>
                  <a:gd name="T29" fmla="*/ 0 h 61"/>
                  <a:gd name="T30" fmla="*/ 54 w 54"/>
                  <a:gd name="T31" fmla="*/ 2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61">
                    <a:moveTo>
                      <a:pt x="54" y="20"/>
                    </a:moveTo>
                    <a:cubicBezTo>
                      <a:pt x="54" y="22"/>
                      <a:pt x="54" y="23"/>
                      <a:pt x="54" y="24"/>
                    </a:cubicBezTo>
                    <a:cubicBezTo>
                      <a:pt x="50" y="61"/>
                      <a:pt x="50" y="61"/>
                      <a:pt x="50" y="61"/>
                    </a:cubicBezTo>
                    <a:cubicBezTo>
                      <a:pt x="43" y="61"/>
                      <a:pt x="43" y="61"/>
                      <a:pt x="43" y="61"/>
                    </a:cubicBezTo>
                    <a:cubicBezTo>
                      <a:pt x="46" y="27"/>
                      <a:pt x="46" y="27"/>
                      <a:pt x="46" y="27"/>
                    </a:cubicBezTo>
                    <a:cubicBezTo>
                      <a:pt x="47" y="25"/>
                      <a:pt x="47" y="24"/>
                      <a:pt x="47" y="22"/>
                    </a:cubicBezTo>
                    <a:cubicBezTo>
                      <a:pt x="47" y="12"/>
                      <a:pt x="42" y="7"/>
                      <a:pt x="33" y="7"/>
                    </a:cubicBezTo>
                    <a:cubicBezTo>
                      <a:pt x="21" y="7"/>
                      <a:pt x="12" y="15"/>
                      <a:pt x="11" y="28"/>
                    </a:cubicBezTo>
                    <a:cubicBezTo>
                      <a:pt x="7" y="61"/>
                      <a:pt x="7" y="61"/>
                      <a:pt x="7" y="61"/>
                    </a:cubicBezTo>
                    <a:cubicBezTo>
                      <a:pt x="0" y="61"/>
                      <a:pt x="0" y="61"/>
                      <a:pt x="0" y="61"/>
                    </a:cubicBezTo>
                    <a:cubicBezTo>
                      <a:pt x="6" y="2"/>
                      <a:pt x="6" y="2"/>
                      <a:pt x="6" y="2"/>
                    </a:cubicBezTo>
                    <a:cubicBezTo>
                      <a:pt x="13" y="2"/>
                      <a:pt x="13" y="2"/>
                      <a:pt x="13" y="2"/>
                    </a:cubicBezTo>
                    <a:cubicBezTo>
                      <a:pt x="12" y="12"/>
                      <a:pt x="12" y="12"/>
                      <a:pt x="12" y="12"/>
                    </a:cubicBezTo>
                    <a:cubicBezTo>
                      <a:pt x="12" y="12"/>
                      <a:pt x="12" y="12"/>
                      <a:pt x="12" y="12"/>
                    </a:cubicBezTo>
                    <a:cubicBezTo>
                      <a:pt x="17" y="5"/>
                      <a:pt x="26" y="0"/>
                      <a:pt x="35" y="0"/>
                    </a:cubicBezTo>
                    <a:cubicBezTo>
                      <a:pt x="47" y="0"/>
                      <a:pt x="54" y="7"/>
                      <a:pt x="5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9"/>
              <p:cNvSpPr>
                <a:spLocks noEditPoints="1"/>
              </p:cNvSpPr>
              <p:nvPr userDrawn="1"/>
            </p:nvSpPr>
            <p:spPr bwMode="auto">
              <a:xfrm>
                <a:off x="5649" y="2309"/>
                <a:ext cx="75" cy="77"/>
              </a:xfrm>
              <a:custGeom>
                <a:avLst/>
                <a:gdLst>
                  <a:gd name="T0" fmla="*/ 0 w 61"/>
                  <a:gd name="T1" fmla="*/ 36 h 63"/>
                  <a:gd name="T2" fmla="*/ 33 w 61"/>
                  <a:gd name="T3" fmla="*/ 0 h 63"/>
                  <a:gd name="T4" fmla="*/ 61 w 61"/>
                  <a:gd name="T5" fmla="*/ 28 h 63"/>
                  <a:gd name="T6" fmla="*/ 27 w 61"/>
                  <a:gd name="T7" fmla="*/ 63 h 63"/>
                  <a:gd name="T8" fmla="*/ 0 w 61"/>
                  <a:gd name="T9" fmla="*/ 36 h 63"/>
                  <a:gd name="T10" fmla="*/ 53 w 61"/>
                  <a:gd name="T11" fmla="*/ 28 h 63"/>
                  <a:gd name="T12" fmla="*/ 33 w 61"/>
                  <a:gd name="T13" fmla="*/ 7 h 63"/>
                  <a:gd name="T14" fmla="*/ 7 w 61"/>
                  <a:gd name="T15" fmla="*/ 35 h 63"/>
                  <a:gd name="T16" fmla="*/ 27 w 61"/>
                  <a:gd name="T17" fmla="*/ 56 h 63"/>
                  <a:gd name="T18" fmla="*/ 53 w 61"/>
                  <a:gd name="T19" fmla="*/ 2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3">
                    <a:moveTo>
                      <a:pt x="0" y="36"/>
                    </a:moveTo>
                    <a:cubicBezTo>
                      <a:pt x="0" y="16"/>
                      <a:pt x="14" y="0"/>
                      <a:pt x="33" y="0"/>
                    </a:cubicBezTo>
                    <a:cubicBezTo>
                      <a:pt x="49" y="0"/>
                      <a:pt x="61" y="12"/>
                      <a:pt x="61" y="28"/>
                    </a:cubicBezTo>
                    <a:cubicBezTo>
                      <a:pt x="61" y="47"/>
                      <a:pt x="46" y="63"/>
                      <a:pt x="27" y="63"/>
                    </a:cubicBezTo>
                    <a:cubicBezTo>
                      <a:pt x="11" y="63"/>
                      <a:pt x="0" y="52"/>
                      <a:pt x="0" y="36"/>
                    </a:cubicBezTo>
                    <a:close/>
                    <a:moveTo>
                      <a:pt x="53" y="28"/>
                    </a:moveTo>
                    <a:cubicBezTo>
                      <a:pt x="53" y="15"/>
                      <a:pt x="45" y="7"/>
                      <a:pt x="33" y="7"/>
                    </a:cubicBezTo>
                    <a:cubicBezTo>
                      <a:pt x="18" y="7"/>
                      <a:pt x="7" y="20"/>
                      <a:pt x="7" y="35"/>
                    </a:cubicBezTo>
                    <a:cubicBezTo>
                      <a:pt x="7" y="48"/>
                      <a:pt x="15" y="56"/>
                      <a:pt x="27" y="56"/>
                    </a:cubicBezTo>
                    <a:cubicBezTo>
                      <a:pt x="42" y="56"/>
                      <a:pt x="53" y="44"/>
                      <a:pt x="5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90"/>
              <p:cNvSpPr>
                <a:spLocks/>
              </p:cNvSpPr>
              <p:nvPr userDrawn="1"/>
            </p:nvSpPr>
            <p:spPr bwMode="auto">
              <a:xfrm>
                <a:off x="5744" y="2311"/>
                <a:ext cx="70" cy="72"/>
              </a:xfrm>
              <a:custGeom>
                <a:avLst/>
                <a:gdLst>
                  <a:gd name="T0" fmla="*/ 0 w 70"/>
                  <a:gd name="T1" fmla="*/ 0 h 72"/>
                  <a:gd name="T2" fmla="*/ 9 w 70"/>
                  <a:gd name="T3" fmla="*/ 0 h 72"/>
                  <a:gd name="T4" fmla="*/ 28 w 70"/>
                  <a:gd name="T5" fmla="*/ 61 h 72"/>
                  <a:gd name="T6" fmla="*/ 28 w 70"/>
                  <a:gd name="T7" fmla="*/ 61 h 72"/>
                  <a:gd name="T8" fmla="*/ 60 w 70"/>
                  <a:gd name="T9" fmla="*/ 0 h 72"/>
                  <a:gd name="T10" fmla="*/ 70 w 70"/>
                  <a:gd name="T11" fmla="*/ 0 h 72"/>
                  <a:gd name="T12" fmla="*/ 32 w 70"/>
                  <a:gd name="T13" fmla="*/ 72 h 72"/>
                  <a:gd name="T14" fmla="*/ 23 w 70"/>
                  <a:gd name="T15" fmla="*/ 72 h 72"/>
                  <a:gd name="T16" fmla="*/ 0 w 70"/>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72">
                    <a:moveTo>
                      <a:pt x="0" y="0"/>
                    </a:moveTo>
                    <a:lnTo>
                      <a:pt x="9" y="0"/>
                    </a:lnTo>
                    <a:lnTo>
                      <a:pt x="28" y="61"/>
                    </a:lnTo>
                    <a:lnTo>
                      <a:pt x="28" y="61"/>
                    </a:lnTo>
                    <a:lnTo>
                      <a:pt x="60" y="0"/>
                    </a:lnTo>
                    <a:lnTo>
                      <a:pt x="70" y="0"/>
                    </a:lnTo>
                    <a:lnTo>
                      <a:pt x="32" y="72"/>
                    </a:lnTo>
                    <a:lnTo>
                      <a:pt x="23" y="7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91"/>
              <p:cNvSpPr>
                <a:spLocks noEditPoints="1"/>
              </p:cNvSpPr>
              <p:nvPr userDrawn="1"/>
            </p:nvSpPr>
            <p:spPr bwMode="auto">
              <a:xfrm>
                <a:off x="5827" y="2309"/>
                <a:ext cx="76" cy="77"/>
              </a:xfrm>
              <a:custGeom>
                <a:avLst/>
                <a:gdLst>
                  <a:gd name="T0" fmla="*/ 62 w 62"/>
                  <a:gd name="T1" fmla="*/ 2 h 63"/>
                  <a:gd name="T2" fmla="*/ 56 w 62"/>
                  <a:gd name="T3" fmla="*/ 61 h 63"/>
                  <a:gd name="T4" fmla="*/ 49 w 62"/>
                  <a:gd name="T5" fmla="*/ 61 h 63"/>
                  <a:gd name="T6" fmla="*/ 49 w 62"/>
                  <a:gd name="T7" fmla="*/ 51 h 63"/>
                  <a:gd name="T8" fmla="*/ 49 w 62"/>
                  <a:gd name="T9" fmla="*/ 51 h 63"/>
                  <a:gd name="T10" fmla="*/ 26 w 62"/>
                  <a:gd name="T11" fmla="*/ 63 h 63"/>
                  <a:gd name="T12" fmla="*/ 0 w 62"/>
                  <a:gd name="T13" fmla="*/ 36 h 63"/>
                  <a:gd name="T14" fmla="*/ 33 w 62"/>
                  <a:gd name="T15" fmla="*/ 0 h 63"/>
                  <a:gd name="T16" fmla="*/ 53 w 62"/>
                  <a:gd name="T17" fmla="*/ 12 h 63"/>
                  <a:gd name="T18" fmla="*/ 54 w 62"/>
                  <a:gd name="T19" fmla="*/ 12 h 63"/>
                  <a:gd name="T20" fmla="*/ 55 w 62"/>
                  <a:gd name="T21" fmla="*/ 2 h 63"/>
                  <a:gd name="T22" fmla="*/ 62 w 62"/>
                  <a:gd name="T23" fmla="*/ 2 h 63"/>
                  <a:gd name="T24" fmla="*/ 33 w 62"/>
                  <a:gd name="T25" fmla="*/ 7 h 63"/>
                  <a:gd name="T26" fmla="*/ 8 w 62"/>
                  <a:gd name="T27" fmla="*/ 35 h 63"/>
                  <a:gd name="T28" fmla="*/ 28 w 62"/>
                  <a:gd name="T29" fmla="*/ 56 h 63"/>
                  <a:gd name="T30" fmla="*/ 51 w 62"/>
                  <a:gd name="T31" fmla="*/ 37 h 63"/>
                  <a:gd name="T32" fmla="*/ 52 w 62"/>
                  <a:gd name="T33" fmla="*/ 26 h 63"/>
                  <a:gd name="T34" fmla="*/ 33 w 62"/>
                  <a:gd name="T35" fmla="*/ 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3">
                    <a:moveTo>
                      <a:pt x="62" y="2"/>
                    </a:moveTo>
                    <a:cubicBezTo>
                      <a:pt x="56" y="61"/>
                      <a:pt x="56" y="61"/>
                      <a:pt x="56" y="61"/>
                    </a:cubicBezTo>
                    <a:cubicBezTo>
                      <a:pt x="49" y="61"/>
                      <a:pt x="49" y="61"/>
                      <a:pt x="49" y="61"/>
                    </a:cubicBezTo>
                    <a:cubicBezTo>
                      <a:pt x="49" y="51"/>
                      <a:pt x="49" y="51"/>
                      <a:pt x="49" y="51"/>
                    </a:cubicBezTo>
                    <a:cubicBezTo>
                      <a:pt x="49" y="51"/>
                      <a:pt x="49" y="51"/>
                      <a:pt x="49" y="51"/>
                    </a:cubicBezTo>
                    <a:cubicBezTo>
                      <a:pt x="45" y="59"/>
                      <a:pt x="36" y="63"/>
                      <a:pt x="26" y="63"/>
                    </a:cubicBezTo>
                    <a:cubicBezTo>
                      <a:pt x="11" y="63"/>
                      <a:pt x="0" y="52"/>
                      <a:pt x="0" y="36"/>
                    </a:cubicBezTo>
                    <a:cubicBezTo>
                      <a:pt x="0" y="16"/>
                      <a:pt x="14" y="0"/>
                      <a:pt x="33" y="0"/>
                    </a:cubicBezTo>
                    <a:cubicBezTo>
                      <a:pt x="42" y="0"/>
                      <a:pt x="50" y="5"/>
                      <a:pt x="53" y="12"/>
                    </a:cubicBezTo>
                    <a:cubicBezTo>
                      <a:pt x="54" y="12"/>
                      <a:pt x="54" y="12"/>
                      <a:pt x="54" y="12"/>
                    </a:cubicBezTo>
                    <a:cubicBezTo>
                      <a:pt x="55" y="2"/>
                      <a:pt x="55" y="2"/>
                      <a:pt x="55" y="2"/>
                    </a:cubicBezTo>
                    <a:lnTo>
                      <a:pt x="62" y="2"/>
                    </a:lnTo>
                    <a:close/>
                    <a:moveTo>
                      <a:pt x="33" y="7"/>
                    </a:moveTo>
                    <a:cubicBezTo>
                      <a:pt x="18" y="7"/>
                      <a:pt x="8" y="20"/>
                      <a:pt x="8" y="35"/>
                    </a:cubicBezTo>
                    <a:cubicBezTo>
                      <a:pt x="8" y="48"/>
                      <a:pt x="16" y="56"/>
                      <a:pt x="28" y="56"/>
                    </a:cubicBezTo>
                    <a:cubicBezTo>
                      <a:pt x="40" y="56"/>
                      <a:pt x="50" y="48"/>
                      <a:pt x="51" y="37"/>
                    </a:cubicBezTo>
                    <a:cubicBezTo>
                      <a:pt x="52" y="26"/>
                      <a:pt x="52" y="26"/>
                      <a:pt x="52" y="26"/>
                    </a:cubicBezTo>
                    <a:cubicBezTo>
                      <a:pt x="53" y="15"/>
                      <a:pt x="45" y="7"/>
                      <a:pt x="3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92"/>
              <p:cNvSpPr>
                <a:spLocks/>
              </p:cNvSpPr>
              <p:nvPr userDrawn="1"/>
            </p:nvSpPr>
            <p:spPr bwMode="auto">
              <a:xfrm>
                <a:off x="5923" y="2293"/>
                <a:ext cx="48" cy="93"/>
              </a:xfrm>
              <a:custGeom>
                <a:avLst/>
                <a:gdLst>
                  <a:gd name="T0" fmla="*/ 16 w 39"/>
                  <a:gd name="T1" fmla="*/ 55 h 76"/>
                  <a:gd name="T2" fmla="*/ 27 w 39"/>
                  <a:gd name="T3" fmla="*/ 70 h 76"/>
                  <a:gd name="T4" fmla="*/ 34 w 39"/>
                  <a:gd name="T5" fmla="*/ 69 h 76"/>
                  <a:gd name="T6" fmla="*/ 33 w 39"/>
                  <a:gd name="T7" fmla="*/ 75 h 76"/>
                  <a:gd name="T8" fmla="*/ 25 w 39"/>
                  <a:gd name="T9" fmla="*/ 76 h 76"/>
                  <a:gd name="T10" fmla="*/ 9 w 39"/>
                  <a:gd name="T11" fmla="*/ 60 h 76"/>
                  <a:gd name="T12" fmla="*/ 9 w 39"/>
                  <a:gd name="T13" fmla="*/ 55 h 76"/>
                  <a:gd name="T14" fmla="*/ 12 w 39"/>
                  <a:gd name="T15" fmla="*/ 21 h 76"/>
                  <a:gd name="T16" fmla="*/ 0 w 39"/>
                  <a:gd name="T17" fmla="*/ 21 h 76"/>
                  <a:gd name="T18" fmla="*/ 1 w 39"/>
                  <a:gd name="T19" fmla="*/ 15 h 76"/>
                  <a:gd name="T20" fmla="*/ 13 w 39"/>
                  <a:gd name="T21" fmla="*/ 15 h 76"/>
                  <a:gd name="T22" fmla="*/ 15 w 39"/>
                  <a:gd name="T23" fmla="*/ 0 h 76"/>
                  <a:gd name="T24" fmla="*/ 22 w 39"/>
                  <a:gd name="T25" fmla="*/ 0 h 76"/>
                  <a:gd name="T26" fmla="*/ 20 w 39"/>
                  <a:gd name="T27" fmla="*/ 15 h 76"/>
                  <a:gd name="T28" fmla="*/ 39 w 39"/>
                  <a:gd name="T29" fmla="*/ 15 h 76"/>
                  <a:gd name="T30" fmla="*/ 38 w 39"/>
                  <a:gd name="T31" fmla="*/ 21 h 76"/>
                  <a:gd name="T32" fmla="*/ 20 w 39"/>
                  <a:gd name="T33" fmla="*/ 21 h 76"/>
                  <a:gd name="T34" fmla="*/ 16 w 39"/>
                  <a:gd name="T35" fmla="*/ 5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76">
                    <a:moveTo>
                      <a:pt x="16" y="55"/>
                    </a:moveTo>
                    <a:cubicBezTo>
                      <a:pt x="15" y="66"/>
                      <a:pt x="18" y="70"/>
                      <a:pt x="27" y="70"/>
                    </a:cubicBezTo>
                    <a:cubicBezTo>
                      <a:pt x="29" y="70"/>
                      <a:pt x="32" y="69"/>
                      <a:pt x="34" y="69"/>
                    </a:cubicBezTo>
                    <a:cubicBezTo>
                      <a:pt x="33" y="75"/>
                      <a:pt x="33" y="75"/>
                      <a:pt x="33" y="75"/>
                    </a:cubicBezTo>
                    <a:cubicBezTo>
                      <a:pt x="31" y="76"/>
                      <a:pt x="29" y="76"/>
                      <a:pt x="25" y="76"/>
                    </a:cubicBezTo>
                    <a:cubicBezTo>
                      <a:pt x="14" y="76"/>
                      <a:pt x="9" y="71"/>
                      <a:pt x="9" y="60"/>
                    </a:cubicBezTo>
                    <a:cubicBezTo>
                      <a:pt x="9" y="58"/>
                      <a:pt x="9" y="57"/>
                      <a:pt x="9" y="55"/>
                    </a:cubicBezTo>
                    <a:cubicBezTo>
                      <a:pt x="12" y="21"/>
                      <a:pt x="12" y="21"/>
                      <a:pt x="12" y="21"/>
                    </a:cubicBezTo>
                    <a:cubicBezTo>
                      <a:pt x="0" y="21"/>
                      <a:pt x="0" y="21"/>
                      <a:pt x="0" y="21"/>
                    </a:cubicBezTo>
                    <a:cubicBezTo>
                      <a:pt x="1" y="15"/>
                      <a:pt x="1" y="15"/>
                      <a:pt x="1" y="15"/>
                    </a:cubicBezTo>
                    <a:cubicBezTo>
                      <a:pt x="13" y="15"/>
                      <a:pt x="13" y="15"/>
                      <a:pt x="13" y="15"/>
                    </a:cubicBezTo>
                    <a:cubicBezTo>
                      <a:pt x="15" y="0"/>
                      <a:pt x="15" y="0"/>
                      <a:pt x="15" y="0"/>
                    </a:cubicBezTo>
                    <a:cubicBezTo>
                      <a:pt x="22" y="0"/>
                      <a:pt x="22" y="0"/>
                      <a:pt x="22" y="0"/>
                    </a:cubicBezTo>
                    <a:cubicBezTo>
                      <a:pt x="20" y="15"/>
                      <a:pt x="20" y="15"/>
                      <a:pt x="20" y="15"/>
                    </a:cubicBezTo>
                    <a:cubicBezTo>
                      <a:pt x="39" y="15"/>
                      <a:pt x="39" y="15"/>
                      <a:pt x="39" y="15"/>
                    </a:cubicBezTo>
                    <a:cubicBezTo>
                      <a:pt x="38" y="21"/>
                      <a:pt x="38" y="21"/>
                      <a:pt x="38" y="21"/>
                    </a:cubicBezTo>
                    <a:cubicBezTo>
                      <a:pt x="20" y="21"/>
                      <a:pt x="20" y="21"/>
                      <a:pt x="20" y="21"/>
                    </a:cubicBezTo>
                    <a:lnTo>
                      <a:pt x="16"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93"/>
              <p:cNvSpPr>
                <a:spLocks noEditPoints="1"/>
              </p:cNvSpPr>
              <p:nvPr userDrawn="1"/>
            </p:nvSpPr>
            <p:spPr bwMode="auto">
              <a:xfrm>
                <a:off x="5987" y="2282"/>
                <a:ext cx="22" cy="101"/>
              </a:xfrm>
              <a:custGeom>
                <a:avLst/>
                <a:gdLst>
                  <a:gd name="T0" fmla="*/ 7 w 18"/>
                  <a:gd name="T1" fmla="*/ 24 h 83"/>
                  <a:gd name="T2" fmla="*/ 14 w 18"/>
                  <a:gd name="T3" fmla="*/ 24 h 83"/>
                  <a:gd name="T4" fmla="*/ 8 w 18"/>
                  <a:gd name="T5" fmla="*/ 83 h 83"/>
                  <a:gd name="T6" fmla="*/ 0 w 18"/>
                  <a:gd name="T7" fmla="*/ 83 h 83"/>
                  <a:gd name="T8" fmla="*/ 7 w 18"/>
                  <a:gd name="T9" fmla="*/ 24 h 83"/>
                  <a:gd name="T10" fmla="*/ 7 w 18"/>
                  <a:gd name="T11" fmla="*/ 6 h 83"/>
                  <a:gd name="T12" fmla="*/ 13 w 18"/>
                  <a:gd name="T13" fmla="*/ 0 h 83"/>
                  <a:gd name="T14" fmla="*/ 18 w 18"/>
                  <a:gd name="T15" fmla="*/ 5 h 83"/>
                  <a:gd name="T16" fmla="*/ 12 w 18"/>
                  <a:gd name="T17" fmla="*/ 11 h 83"/>
                  <a:gd name="T18" fmla="*/ 7 w 18"/>
                  <a:gd name="T19" fmla="*/ 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83">
                    <a:moveTo>
                      <a:pt x="7" y="24"/>
                    </a:moveTo>
                    <a:cubicBezTo>
                      <a:pt x="14" y="24"/>
                      <a:pt x="14" y="24"/>
                      <a:pt x="14" y="24"/>
                    </a:cubicBezTo>
                    <a:cubicBezTo>
                      <a:pt x="8" y="83"/>
                      <a:pt x="8" y="83"/>
                      <a:pt x="8" y="83"/>
                    </a:cubicBezTo>
                    <a:cubicBezTo>
                      <a:pt x="0" y="83"/>
                      <a:pt x="0" y="83"/>
                      <a:pt x="0" y="83"/>
                    </a:cubicBezTo>
                    <a:lnTo>
                      <a:pt x="7" y="24"/>
                    </a:lnTo>
                    <a:close/>
                    <a:moveTo>
                      <a:pt x="7" y="6"/>
                    </a:moveTo>
                    <a:cubicBezTo>
                      <a:pt x="7" y="2"/>
                      <a:pt x="10" y="0"/>
                      <a:pt x="13" y="0"/>
                    </a:cubicBezTo>
                    <a:cubicBezTo>
                      <a:pt x="16" y="0"/>
                      <a:pt x="18" y="2"/>
                      <a:pt x="18" y="5"/>
                    </a:cubicBezTo>
                    <a:cubicBezTo>
                      <a:pt x="18" y="9"/>
                      <a:pt x="15" y="11"/>
                      <a:pt x="12" y="11"/>
                    </a:cubicBezTo>
                    <a:cubicBezTo>
                      <a:pt x="9" y="11"/>
                      <a:pt x="7" y="9"/>
                      <a:pt x="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94"/>
              <p:cNvSpPr>
                <a:spLocks/>
              </p:cNvSpPr>
              <p:nvPr userDrawn="1"/>
            </p:nvSpPr>
            <p:spPr bwMode="auto">
              <a:xfrm>
                <a:off x="6027" y="2311"/>
                <a:ext cx="70" cy="72"/>
              </a:xfrm>
              <a:custGeom>
                <a:avLst/>
                <a:gdLst>
                  <a:gd name="T0" fmla="*/ 0 w 70"/>
                  <a:gd name="T1" fmla="*/ 0 h 72"/>
                  <a:gd name="T2" fmla="*/ 8 w 70"/>
                  <a:gd name="T3" fmla="*/ 0 h 72"/>
                  <a:gd name="T4" fmla="*/ 28 w 70"/>
                  <a:gd name="T5" fmla="*/ 61 h 72"/>
                  <a:gd name="T6" fmla="*/ 28 w 70"/>
                  <a:gd name="T7" fmla="*/ 61 h 72"/>
                  <a:gd name="T8" fmla="*/ 60 w 70"/>
                  <a:gd name="T9" fmla="*/ 0 h 72"/>
                  <a:gd name="T10" fmla="*/ 70 w 70"/>
                  <a:gd name="T11" fmla="*/ 0 h 72"/>
                  <a:gd name="T12" fmla="*/ 32 w 70"/>
                  <a:gd name="T13" fmla="*/ 72 h 72"/>
                  <a:gd name="T14" fmla="*/ 23 w 70"/>
                  <a:gd name="T15" fmla="*/ 72 h 72"/>
                  <a:gd name="T16" fmla="*/ 0 w 70"/>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72">
                    <a:moveTo>
                      <a:pt x="0" y="0"/>
                    </a:moveTo>
                    <a:lnTo>
                      <a:pt x="8" y="0"/>
                    </a:lnTo>
                    <a:lnTo>
                      <a:pt x="28" y="61"/>
                    </a:lnTo>
                    <a:lnTo>
                      <a:pt x="28" y="61"/>
                    </a:lnTo>
                    <a:lnTo>
                      <a:pt x="60" y="0"/>
                    </a:lnTo>
                    <a:lnTo>
                      <a:pt x="70" y="0"/>
                    </a:lnTo>
                    <a:lnTo>
                      <a:pt x="32" y="72"/>
                    </a:lnTo>
                    <a:lnTo>
                      <a:pt x="23" y="7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95"/>
              <p:cNvSpPr>
                <a:spLocks noEditPoints="1"/>
              </p:cNvSpPr>
              <p:nvPr userDrawn="1"/>
            </p:nvSpPr>
            <p:spPr bwMode="auto">
              <a:xfrm>
                <a:off x="6109" y="2309"/>
                <a:ext cx="72" cy="77"/>
              </a:xfrm>
              <a:custGeom>
                <a:avLst/>
                <a:gdLst>
                  <a:gd name="T0" fmla="*/ 8 w 58"/>
                  <a:gd name="T1" fmla="*/ 33 h 63"/>
                  <a:gd name="T2" fmla="*/ 8 w 58"/>
                  <a:gd name="T3" fmla="*/ 36 h 63"/>
                  <a:gd name="T4" fmla="*/ 27 w 58"/>
                  <a:gd name="T5" fmla="*/ 56 h 63"/>
                  <a:gd name="T6" fmla="*/ 48 w 58"/>
                  <a:gd name="T7" fmla="*/ 45 h 63"/>
                  <a:gd name="T8" fmla="*/ 55 w 58"/>
                  <a:gd name="T9" fmla="*/ 47 h 63"/>
                  <a:gd name="T10" fmla="*/ 27 w 58"/>
                  <a:gd name="T11" fmla="*/ 63 h 63"/>
                  <a:gd name="T12" fmla="*/ 0 w 58"/>
                  <a:gd name="T13" fmla="*/ 36 h 63"/>
                  <a:gd name="T14" fmla="*/ 33 w 58"/>
                  <a:gd name="T15" fmla="*/ 0 h 63"/>
                  <a:gd name="T16" fmla="*/ 58 w 58"/>
                  <a:gd name="T17" fmla="*/ 26 h 63"/>
                  <a:gd name="T18" fmla="*/ 57 w 58"/>
                  <a:gd name="T19" fmla="*/ 33 h 63"/>
                  <a:gd name="T20" fmla="*/ 8 w 58"/>
                  <a:gd name="T21" fmla="*/ 33 h 63"/>
                  <a:gd name="T22" fmla="*/ 9 w 58"/>
                  <a:gd name="T23" fmla="*/ 27 h 63"/>
                  <a:gd name="T24" fmla="*/ 51 w 58"/>
                  <a:gd name="T25" fmla="*/ 27 h 63"/>
                  <a:gd name="T26" fmla="*/ 51 w 58"/>
                  <a:gd name="T27" fmla="*/ 26 h 63"/>
                  <a:gd name="T28" fmla="*/ 33 w 58"/>
                  <a:gd name="T29" fmla="*/ 7 h 63"/>
                  <a:gd name="T30" fmla="*/ 9 w 58"/>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3">
                    <a:moveTo>
                      <a:pt x="8" y="33"/>
                    </a:moveTo>
                    <a:cubicBezTo>
                      <a:pt x="8" y="34"/>
                      <a:pt x="8" y="35"/>
                      <a:pt x="8" y="36"/>
                    </a:cubicBezTo>
                    <a:cubicBezTo>
                      <a:pt x="8" y="49"/>
                      <a:pt x="16" y="56"/>
                      <a:pt x="27" y="56"/>
                    </a:cubicBezTo>
                    <a:cubicBezTo>
                      <a:pt x="36" y="56"/>
                      <a:pt x="44" y="53"/>
                      <a:pt x="48" y="45"/>
                    </a:cubicBezTo>
                    <a:cubicBezTo>
                      <a:pt x="55" y="47"/>
                      <a:pt x="55" y="47"/>
                      <a:pt x="55" y="47"/>
                    </a:cubicBezTo>
                    <a:cubicBezTo>
                      <a:pt x="50" y="57"/>
                      <a:pt x="39" y="63"/>
                      <a:pt x="27" y="63"/>
                    </a:cubicBezTo>
                    <a:cubicBezTo>
                      <a:pt x="11" y="63"/>
                      <a:pt x="0" y="53"/>
                      <a:pt x="0" y="36"/>
                    </a:cubicBezTo>
                    <a:cubicBezTo>
                      <a:pt x="0" y="17"/>
                      <a:pt x="14" y="0"/>
                      <a:pt x="33" y="0"/>
                    </a:cubicBezTo>
                    <a:cubicBezTo>
                      <a:pt x="48" y="0"/>
                      <a:pt x="58" y="10"/>
                      <a:pt x="58" y="26"/>
                    </a:cubicBezTo>
                    <a:cubicBezTo>
                      <a:pt x="58" y="28"/>
                      <a:pt x="58" y="31"/>
                      <a:pt x="57"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1" y="16"/>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96"/>
              <p:cNvSpPr>
                <a:spLocks/>
              </p:cNvSpPr>
              <p:nvPr userDrawn="1"/>
            </p:nvSpPr>
            <p:spPr bwMode="auto">
              <a:xfrm>
                <a:off x="6247" y="2337"/>
                <a:ext cx="49" cy="8"/>
              </a:xfrm>
              <a:custGeom>
                <a:avLst/>
                <a:gdLst>
                  <a:gd name="T0" fmla="*/ 1 w 49"/>
                  <a:gd name="T1" fmla="*/ 0 h 8"/>
                  <a:gd name="T2" fmla="*/ 49 w 49"/>
                  <a:gd name="T3" fmla="*/ 0 h 8"/>
                  <a:gd name="T4" fmla="*/ 48 w 49"/>
                  <a:gd name="T5" fmla="*/ 8 h 8"/>
                  <a:gd name="T6" fmla="*/ 0 w 49"/>
                  <a:gd name="T7" fmla="*/ 8 h 8"/>
                  <a:gd name="T8" fmla="*/ 1 w 49"/>
                  <a:gd name="T9" fmla="*/ 0 h 8"/>
                </a:gdLst>
                <a:ahLst/>
                <a:cxnLst>
                  <a:cxn ang="0">
                    <a:pos x="T0" y="T1"/>
                  </a:cxn>
                  <a:cxn ang="0">
                    <a:pos x="T2" y="T3"/>
                  </a:cxn>
                  <a:cxn ang="0">
                    <a:pos x="T4" y="T5"/>
                  </a:cxn>
                  <a:cxn ang="0">
                    <a:pos x="T6" y="T7"/>
                  </a:cxn>
                  <a:cxn ang="0">
                    <a:pos x="T8" y="T9"/>
                  </a:cxn>
                </a:cxnLst>
                <a:rect l="0" t="0" r="r" b="b"/>
                <a:pathLst>
                  <a:path w="49" h="8">
                    <a:moveTo>
                      <a:pt x="1" y="0"/>
                    </a:moveTo>
                    <a:lnTo>
                      <a:pt x="49" y="0"/>
                    </a:lnTo>
                    <a:lnTo>
                      <a:pt x="48" y="8"/>
                    </a:lnTo>
                    <a:lnTo>
                      <a:pt x="0" y="8"/>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97"/>
              <p:cNvSpPr>
                <a:spLocks noEditPoints="1"/>
              </p:cNvSpPr>
              <p:nvPr userDrawn="1"/>
            </p:nvSpPr>
            <p:spPr bwMode="auto">
              <a:xfrm>
                <a:off x="6364" y="2274"/>
                <a:ext cx="80" cy="109"/>
              </a:xfrm>
              <a:custGeom>
                <a:avLst/>
                <a:gdLst>
                  <a:gd name="T0" fmla="*/ 64 w 65"/>
                  <a:gd name="T1" fmla="*/ 64 h 89"/>
                  <a:gd name="T2" fmla="*/ 33 w 65"/>
                  <a:gd name="T3" fmla="*/ 89 h 89"/>
                  <a:gd name="T4" fmla="*/ 0 w 65"/>
                  <a:gd name="T5" fmla="*/ 89 h 89"/>
                  <a:gd name="T6" fmla="*/ 10 w 65"/>
                  <a:gd name="T7" fmla="*/ 0 h 89"/>
                  <a:gd name="T8" fmla="*/ 37 w 65"/>
                  <a:gd name="T9" fmla="*/ 0 h 89"/>
                  <a:gd name="T10" fmla="*/ 65 w 65"/>
                  <a:gd name="T11" fmla="*/ 22 h 89"/>
                  <a:gd name="T12" fmla="*/ 49 w 65"/>
                  <a:gd name="T13" fmla="*/ 46 h 89"/>
                  <a:gd name="T14" fmla="*/ 49 w 65"/>
                  <a:gd name="T15" fmla="*/ 46 h 89"/>
                  <a:gd name="T16" fmla="*/ 64 w 65"/>
                  <a:gd name="T17" fmla="*/ 64 h 89"/>
                  <a:gd name="T18" fmla="*/ 56 w 65"/>
                  <a:gd name="T19" fmla="*/ 64 h 89"/>
                  <a:gd name="T20" fmla="*/ 37 w 65"/>
                  <a:gd name="T21" fmla="*/ 50 h 89"/>
                  <a:gd name="T22" fmla="*/ 12 w 65"/>
                  <a:gd name="T23" fmla="*/ 50 h 89"/>
                  <a:gd name="T24" fmla="*/ 9 w 65"/>
                  <a:gd name="T25" fmla="*/ 83 h 89"/>
                  <a:gd name="T26" fmla="*/ 34 w 65"/>
                  <a:gd name="T27" fmla="*/ 83 h 89"/>
                  <a:gd name="T28" fmla="*/ 56 w 65"/>
                  <a:gd name="T29" fmla="*/ 64 h 89"/>
                  <a:gd name="T30" fmla="*/ 37 w 65"/>
                  <a:gd name="T31" fmla="*/ 7 h 89"/>
                  <a:gd name="T32" fmla="*/ 17 w 65"/>
                  <a:gd name="T33" fmla="*/ 7 h 89"/>
                  <a:gd name="T34" fmla="*/ 13 w 65"/>
                  <a:gd name="T35" fmla="*/ 44 h 89"/>
                  <a:gd name="T36" fmla="*/ 34 w 65"/>
                  <a:gd name="T37" fmla="*/ 44 h 89"/>
                  <a:gd name="T38" fmla="*/ 57 w 65"/>
                  <a:gd name="T39" fmla="*/ 23 h 89"/>
                  <a:gd name="T40" fmla="*/ 37 w 65"/>
                  <a:gd name="T41" fmla="*/ 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9">
                    <a:moveTo>
                      <a:pt x="64" y="64"/>
                    </a:moveTo>
                    <a:cubicBezTo>
                      <a:pt x="64" y="81"/>
                      <a:pt x="51" y="89"/>
                      <a:pt x="33" y="89"/>
                    </a:cubicBezTo>
                    <a:cubicBezTo>
                      <a:pt x="0" y="89"/>
                      <a:pt x="0" y="89"/>
                      <a:pt x="0" y="89"/>
                    </a:cubicBezTo>
                    <a:cubicBezTo>
                      <a:pt x="10" y="0"/>
                      <a:pt x="10" y="0"/>
                      <a:pt x="10" y="0"/>
                    </a:cubicBezTo>
                    <a:cubicBezTo>
                      <a:pt x="37" y="0"/>
                      <a:pt x="37" y="0"/>
                      <a:pt x="37" y="0"/>
                    </a:cubicBezTo>
                    <a:cubicBezTo>
                      <a:pt x="55" y="0"/>
                      <a:pt x="65" y="8"/>
                      <a:pt x="65" y="22"/>
                    </a:cubicBezTo>
                    <a:cubicBezTo>
                      <a:pt x="65" y="34"/>
                      <a:pt x="60" y="42"/>
                      <a:pt x="49" y="46"/>
                    </a:cubicBezTo>
                    <a:cubicBezTo>
                      <a:pt x="49" y="46"/>
                      <a:pt x="49" y="46"/>
                      <a:pt x="49" y="46"/>
                    </a:cubicBezTo>
                    <a:cubicBezTo>
                      <a:pt x="59" y="49"/>
                      <a:pt x="64" y="55"/>
                      <a:pt x="64" y="64"/>
                    </a:cubicBezTo>
                    <a:close/>
                    <a:moveTo>
                      <a:pt x="56" y="64"/>
                    </a:moveTo>
                    <a:cubicBezTo>
                      <a:pt x="56" y="55"/>
                      <a:pt x="50" y="50"/>
                      <a:pt x="37" y="50"/>
                    </a:cubicBezTo>
                    <a:cubicBezTo>
                      <a:pt x="12" y="50"/>
                      <a:pt x="12" y="50"/>
                      <a:pt x="12" y="50"/>
                    </a:cubicBezTo>
                    <a:cubicBezTo>
                      <a:pt x="9" y="83"/>
                      <a:pt x="9" y="83"/>
                      <a:pt x="9" y="83"/>
                    </a:cubicBezTo>
                    <a:cubicBezTo>
                      <a:pt x="34" y="83"/>
                      <a:pt x="34" y="83"/>
                      <a:pt x="34" y="83"/>
                    </a:cubicBezTo>
                    <a:cubicBezTo>
                      <a:pt x="47" y="83"/>
                      <a:pt x="56" y="77"/>
                      <a:pt x="56" y="64"/>
                    </a:cubicBezTo>
                    <a:close/>
                    <a:moveTo>
                      <a:pt x="37" y="7"/>
                    </a:moveTo>
                    <a:cubicBezTo>
                      <a:pt x="17" y="7"/>
                      <a:pt x="17" y="7"/>
                      <a:pt x="17" y="7"/>
                    </a:cubicBezTo>
                    <a:cubicBezTo>
                      <a:pt x="13" y="44"/>
                      <a:pt x="13" y="44"/>
                      <a:pt x="13" y="44"/>
                    </a:cubicBezTo>
                    <a:cubicBezTo>
                      <a:pt x="34" y="44"/>
                      <a:pt x="34" y="44"/>
                      <a:pt x="34" y="44"/>
                    </a:cubicBezTo>
                    <a:cubicBezTo>
                      <a:pt x="48" y="44"/>
                      <a:pt x="57" y="37"/>
                      <a:pt x="57" y="23"/>
                    </a:cubicBezTo>
                    <a:cubicBezTo>
                      <a:pt x="57" y="12"/>
                      <a:pt x="50"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98"/>
              <p:cNvSpPr>
                <a:spLocks noEditPoints="1"/>
              </p:cNvSpPr>
              <p:nvPr userDrawn="1"/>
            </p:nvSpPr>
            <p:spPr bwMode="auto">
              <a:xfrm>
                <a:off x="6466" y="2309"/>
                <a:ext cx="72" cy="77"/>
              </a:xfrm>
              <a:custGeom>
                <a:avLst/>
                <a:gdLst>
                  <a:gd name="T0" fmla="*/ 8 w 58"/>
                  <a:gd name="T1" fmla="*/ 33 h 63"/>
                  <a:gd name="T2" fmla="*/ 7 w 58"/>
                  <a:gd name="T3" fmla="*/ 36 h 63"/>
                  <a:gd name="T4" fmla="*/ 27 w 58"/>
                  <a:gd name="T5" fmla="*/ 56 h 63"/>
                  <a:gd name="T6" fmla="*/ 48 w 58"/>
                  <a:gd name="T7" fmla="*/ 45 h 63"/>
                  <a:gd name="T8" fmla="*/ 55 w 58"/>
                  <a:gd name="T9" fmla="*/ 47 h 63"/>
                  <a:gd name="T10" fmla="*/ 27 w 58"/>
                  <a:gd name="T11" fmla="*/ 63 h 63"/>
                  <a:gd name="T12" fmla="*/ 0 w 58"/>
                  <a:gd name="T13" fmla="*/ 36 h 63"/>
                  <a:gd name="T14" fmla="*/ 33 w 58"/>
                  <a:gd name="T15" fmla="*/ 0 h 63"/>
                  <a:gd name="T16" fmla="*/ 58 w 58"/>
                  <a:gd name="T17" fmla="*/ 26 h 63"/>
                  <a:gd name="T18" fmla="*/ 57 w 58"/>
                  <a:gd name="T19" fmla="*/ 33 h 63"/>
                  <a:gd name="T20" fmla="*/ 8 w 58"/>
                  <a:gd name="T21" fmla="*/ 33 h 63"/>
                  <a:gd name="T22" fmla="*/ 8 w 58"/>
                  <a:gd name="T23" fmla="*/ 27 h 63"/>
                  <a:gd name="T24" fmla="*/ 51 w 58"/>
                  <a:gd name="T25" fmla="*/ 27 h 63"/>
                  <a:gd name="T26" fmla="*/ 51 w 58"/>
                  <a:gd name="T27" fmla="*/ 26 h 63"/>
                  <a:gd name="T28" fmla="*/ 33 w 58"/>
                  <a:gd name="T29" fmla="*/ 7 h 63"/>
                  <a:gd name="T30" fmla="*/ 8 w 58"/>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3">
                    <a:moveTo>
                      <a:pt x="8" y="33"/>
                    </a:moveTo>
                    <a:cubicBezTo>
                      <a:pt x="7" y="34"/>
                      <a:pt x="7" y="35"/>
                      <a:pt x="7" y="36"/>
                    </a:cubicBezTo>
                    <a:cubicBezTo>
                      <a:pt x="7" y="49"/>
                      <a:pt x="15" y="56"/>
                      <a:pt x="27" y="56"/>
                    </a:cubicBezTo>
                    <a:cubicBezTo>
                      <a:pt x="36" y="56"/>
                      <a:pt x="44" y="53"/>
                      <a:pt x="48" y="45"/>
                    </a:cubicBezTo>
                    <a:cubicBezTo>
                      <a:pt x="55" y="47"/>
                      <a:pt x="55" y="47"/>
                      <a:pt x="55" y="47"/>
                    </a:cubicBezTo>
                    <a:cubicBezTo>
                      <a:pt x="50" y="57"/>
                      <a:pt x="39" y="63"/>
                      <a:pt x="27" y="63"/>
                    </a:cubicBezTo>
                    <a:cubicBezTo>
                      <a:pt x="11" y="63"/>
                      <a:pt x="0" y="53"/>
                      <a:pt x="0" y="36"/>
                    </a:cubicBezTo>
                    <a:cubicBezTo>
                      <a:pt x="0" y="17"/>
                      <a:pt x="14" y="0"/>
                      <a:pt x="33" y="0"/>
                    </a:cubicBezTo>
                    <a:cubicBezTo>
                      <a:pt x="48" y="0"/>
                      <a:pt x="58" y="10"/>
                      <a:pt x="58" y="26"/>
                    </a:cubicBezTo>
                    <a:cubicBezTo>
                      <a:pt x="58" y="28"/>
                      <a:pt x="58" y="31"/>
                      <a:pt x="57" y="33"/>
                    </a:cubicBezTo>
                    <a:lnTo>
                      <a:pt x="8" y="33"/>
                    </a:lnTo>
                    <a:close/>
                    <a:moveTo>
                      <a:pt x="8" y="27"/>
                    </a:moveTo>
                    <a:cubicBezTo>
                      <a:pt x="51" y="27"/>
                      <a:pt x="51" y="27"/>
                      <a:pt x="51" y="27"/>
                    </a:cubicBezTo>
                    <a:cubicBezTo>
                      <a:pt x="51" y="26"/>
                      <a:pt x="51" y="26"/>
                      <a:pt x="51" y="26"/>
                    </a:cubicBezTo>
                    <a:cubicBezTo>
                      <a:pt x="51" y="13"/>
                      <a:pt x="44" y="7"/>
                      <a:pt x="33" y="7"/>
                    </a:cubicBezTo>
                    <a:cubicBezTo>
                      <a:pt x="20" y="7"/>
                      <a:pt x="11" y="16"/>
                      <a:pt x="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99"/>
              <p:cNvSpPr>
                <a:spLocks/>
              </p:cNvSpPr>
              <p:nvPr userDrawn="1"/>
            </p:nvSpPr>
            <p:spPr bwMode="auto">
              <a:xfrm>
                <a:off x="6605" y="2272"/>
                <a:ext cx="106" cy="114"/>
              </a:xfrm>
              <a:custGeom>
                <a:avLst/>
                <a:gdLst>
                  <a:gd name="T0" fmla="*/ 46 w 86"/>
                  <a:gd name="T1" fmla="*/ 47 h 93"/>
                  <a:gd name="T2" fmla="*/ 84 w 86"/>
                  <a:gd name="T3" fmla="*/ 47 h 93"/>
                  <a:gd name="T4" fmla="*/ 79 w 86"/>
                  <a:gd name="T5" fmla="*/ 91 h 93"/>
                  <a:gd name="T6" fmla="*/ 73 w 86"/>
                  <a:gd name="T7" fmla="*/ 91 h 93"/>
                  <a:gd name="T8" fmla="*/ 74 w 86"/>
                  <a:gd name="T9" fmla="*/ 73 h 93"/>
                  <a:gd name="T10" fmla="*/ 74 w 86"/>
                  <a:gd name="T11" fmla="*/ 73 h 93"/>
                  <a:gd name="T12" fmla="*/ 39 w 86"/>
                  <a:gd name="T13" fmla="*/ 93 h 93"/>
                  <a:gd name="T14" fmla="*/ 0 w 86"/>
                  <a:gd name="T15" fmla="*/ 53 h 93"/>
                  <a:gd name="T16" fmla="*/ 49 w 86"/>
                  <a:gd name="T17" fmla="*/ 0 h 93"/>
                  <a:gd name="T18" fmla="*/ 86 w 86"/>
                  <a:gd name="T19" fmla="*/ 29 h 93"/>
                  <a:gd name="T20" fmla="*/ 78 w 86"/>
                  <a:gd name="T21" fmla="*/ 31 h 93"/>
                  <a:gd name="T22" fmla="*/ 49 w 86"/>
                  <a:gd name="T23" fmla="*/ 7 h 93"/>
                  <a:gd name="T24" fmla="*/ 8 w 86"/>
                  <a:gd name="T25" fmla="*/ 52 h 93"/>
                  <a:gd name="T26" fmla="*/ 40 w 86"/>
                  <a:gd name="T27" fmla="*/ 86 h 93"/>
                  <a:gd name="T28" fmla="*/ 76 w 86"/>
                  <a:gd name="T29" fmla="*/ 54 h 93"/>
                  <a:gd name="T30" fmla="*/ 46 w 86"/>
                  <a:gd name="T31" fmla="*/ 54 h 93"/>
                  <a:gd name="T32" fmla="*/ 46 w 86"/>
                  <a:gd name="T33" fmla="*/ 4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93">
                    <a:moveTo>
                      <a:pt x="46" y="47"/>
                    </a:moveTo>
                    <a:cubicBezTo>
                      <a:pt x="84" y="47"/>
                      <a:pt x="84" y="47"/>
                      <a:pt x="84" y="47"/>
                    </a:cubicBezTo>
                    <a:cubicBezTo>
                      <a:pt x="79" y="91"/>
                      <a:pt x="79" y="91"/>
                      <a:pt x="79" y="91"/>
                    </a:cubicBezTo>
                    <a:cubicBezTo>
                      <a:pt x="73" y="91"/>
                      <a:pt x="73" y="91"/>
                      <a:pt x="73" y="91"/>
                    </a:cubicBezTo>
                    <a:cubicBezTo>
                      <a:pt x="74" y="73"/>
                      <a:pt x="74" y="73"/>
                      <a:pt x="74" y="73"/>
                    </a:cubicBezTo>
                    <a:cubicBezTo>
                      <a:pt x="74" y="73"/>
                      <a:pt x="74" y="73"/>
                      <a:pt x="74" y="73"/>
                    </a:cubicBezTo>
                    <a:cubicBezTo>
                      <a:pt x="67" y="86"/>
                      <a:pt x="54" y="93"/>
                      <a:pt x="39" y="93"/>
                    </a:cubicBezTo>
                    <a:cubicBezTo>
                      <a:pt x="16" y="93"/>
                      <a:pt x="0" y="77"/>
                      <a:pt x="0" y="53"/>
                    </a:cubicBezTo>
                    <a:cubicBezTo>
                      <a:pt x="0" y="24"/>
                      <a:pt x="21" y="0"/>
                      <a:pt x="49" y="0"/>
                    </a:cubicBezTo>
                    <a:cubicBezTo>
                      <a:pt x="69" y="0"/>
                      <a:pt x="84" y="12"/>
                      <a:pt x="86" y="29"/>
                    </a:cubicBezTo>
                    <a:cubicBezTo>
                      <a:pt x="78" y="31"/>
                      <a:pt x="78" y="31"/>
                      <a:pt x="78" y="31"/>
                    </a:cubicBezTo>
                    <a:cubicBezTo>
                      <a:pt x="76" y="16"/>
                      <a:pt x="65" y="7"/>
                      <a:pt x="49" y="7"/>
                    </a:cubicBezTo>
                    <a:cubicBezTo>
                      <a:pt x="25" y="7"/>
                      <a:pt x="8" y="27"/>
                      <a:pt x="8" y="52"/>
                    </a:cubicBezTo>
                    <a:cubicBezTo>
                      <a:pt x="8" y="73"/>
                      <a:pt x="21" y="86"/>
                      <a:pt x="40" y="86"/>
                    </a:cubicBezTo>
                    <a:cubicBezTo>
                      <a:pt x="58" y="86"/>
                      <a:pt x="73" y="74"/>
                      <a:pt x="76" y="54"/>
                    </a:cubicBezTo>
                    <a:cubicBezTo>
                      <a:pt x="46" y="54"/>
                      <a:pt x="46" y="54"/>
                      <a:pt x="46" y="54"/>
                    </a:cubicBezTo>
                    <a:lnTo>
                      <a:pt x="46"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100"/>
              <p:cNvSpPr>
                <a:spLocks/>
              </p:cNvSpPr>
              <p:nvPr userDrawn="1"/>
            </p:nvSpPr>
            <p:spPr bwMode="auto">
              <a:xfrm>
                <a:off x="6733" y="2310"/>
                <a:ext cx="46" cy="73"/>
              </a:xfrm>
              <a:custGeom>
                <a:avLst/>
                <a:gdLst>
                  <a:gd name="T0" fmla="*/ 37 w 37"/>
                  <a:gd name="T1" fmla="*/ 1 h 60"/>
                  <a:gd name="T2" fmla="*/ 37 w 37"/>
                  <a:gd name="T3" fmla="*/ 7 h 60"/>
                  <a:gd name="T4" fmla="*/ 31 w 37"/>
                  <a:gd name="T5" fmla="*/ 7 h 60"/>
                  <a:gd name="T6" fmla="*/ 11 w 37"/>
                  <a:gd name="T7" fmla="*/ 28 h 60"/>
                  <a:gd name="T8" fmla="*/ 7 w 37"/>
                  <a:gd name="T9" fmla="*/ 60 h 60"/>
                  <a:gd name="T10" fmla="*/ 0 w 37"/>
                  <a:gd name="T11" fmla="*/ 60 h 60"/>
                  <a:gd name="T12" fmla="*/ 6 w 37"/>
                  <a:gd name="T13" fmla="*/ 1 h 60"/>
                  <a:gd name="T14" fmla="*/ 13 w 37"/>
                  <a:gd name="T15" fmla="*/ 1 h 60"/>
                  <a:gd name="T16" fmla="*/ 12 w 37"/>
                  <a:gd name="T17" fmla="*/ 12 h 60"/>
                  <a:gd name="T18" fmla="*/ 13 w 37"/>
                  <a:gd name="T19" fmla="*/ 12 h 60"/>
                  <a:gd name="T20" fmla="*/ 31 w 37"/>
                  <a:gd name="T21" fmla="*/ 0 h 60"/>
                  <a:gd name="T22" fmla="*/ 37 w 37"/>
                  <a:gd name="T23"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60">
                    <a:moveTo>
                      <a:pt x="37" y="1"/>
                    </a:moveTo>
                    <a:cubicBezTo>
                      <a:pt x="37" y="7"/>
                      <a:pt x="37" y="7"/>
                      <a:pt x="37" y="7"/>
                    </a:cubicBezTo>
                    <a:cubicBezTo>
                      <a:pt x="35" y="7"/>
                      <a:pt x="33" y="7"/>
                      <a:pt x="31" y="7"/>
                    </a:cubicBezTo>
                    <a:cubicBezTo>
                      <a:pt x="21" y="7"/>
                      <a:pt x="12" y="14"/>
                      <a:pt x="11" y="28"/>
                    </a:cubicBezTo>
                    <a:cubicBezTo>
                      <a:pt x="7" y="60"/>
                      <a:pt x="7" y="60"/>
                      <a:pt x="7" y="60"/>
                    </a:cubicBezTo>
                    <a:cubicBezTo>
                      <a:pt x="0" y="60"/>
                      <a:pt x="0" y="60"/>
                      <a:pt x="0" y="60"/>
                    </a:cubicBezTo>
                    <a:cubicBezTo>
                      <a:pt x="6" y="1"/>
                      <a:pt x="6" y="1"/>
                      <a:pt x="6" y="1"/>
                    </a:cubicBezTo>
                    <a:cubicBezTo>
                      <a:pt x="13" y="1"/>
                      <a:pt x="13" y="1"/>
                      <a:pt x="13" y="1"/>
                    </a:cubicBezTo>
                    <a:cubicBezTo>
                      <a:pt x="12" y="12"/>
                      <a:pt x="12" y="12"/>
                      <a:pt x="12" y="12"/>
                    </a:cubicBezTo>
                    <a:cubicBezTo>
                      <a:pt x="13" y="12"/>
                      <a:pt x="13" y="12"/>
                      <a:pt x="13" y="12"/>
                    </a:cubicBezTo>
                    <a:cubicBezTo>
                      <a:pt x="16" y="4"/>
                      <a:pt x="24" y="0"/>
                      <a:pt x="31" y="0"/>
                    </a:cubicBezTo>
                    <a:cubicBezTo>
                      <a:pt x="34" y="0"/>
                      <a:pt x="36" y="0"/>
                      <a:pt x="3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101"/>
              <p:cNvSpPr>
                <a:spLocks noEditPoints="1"/>
              </p:cNvSpPr>
              <p:nvPr userDrawn="1"/>
            </p:nvSpPr>
            <p:spPr bwMode="auto">
              <a:xfrm>
                <a:off x="6794" y="2309"/>
                <a:ext cx="71" cy="77"/>
              </a:xfrm>
              <a:custGeom>
                <a:avLst/>
                <a:gdLst>
                  <a:gd name="T0" fmla="*/ 7 w 58"/>
                  <a:gd name="T1" fmla="*/ 33 h 63"/>
                  <a:gd name="T2" fmla="*/ 7 w 58"/>
                  <a:gd name="T3" fmla="*/ 36 h 63"/>
                  <a:gd name="T4" fmla="*/ 27 w 58"/>
                  <a:gd name="T5" fmla="*/ 56 h 63"/>
                  <a:gd name="T6" fmla="*/ 48 w 58"/>
                  <a:gd name="T7" fmla="*/ 45 h 63"/>
                  <a:gd name="T8" fmla="*/ 55 w 58"/>
                  <a:gd name="T9" fmla="*/ 47 h 63"/>
                  <a:gd name="T10" fmla="*/ 27 w 58"/>
                  <a:gd name="T11" fmla="*/ 63 h 63"/>
                  <a:gd name="T12" fmla="*/ 0 w 58"/>
                  <a:gd name="T13" fmla="*/ 36 h 63"/>
                  <a:gd name="T14" fmla="*/ 33 w 58"/>
                  <a:gd name="T15" fmla="*/ 0 h 63"/>
                  <a:gd name="T16" fmla="*/ 58 w 58"/>
                  <a:gd name="T17" fmla="*/ 26 h 63"/>
                  <a:gd name="T18" fmla="*/ 57 w 58"/>
                  <a:gd name="T19" fmla="*/ 33 h 63"/>
                  <a:gd name="T20" fmla="*/ 7 w 58"/>
                  <a:gd name="T21" fmla="*/ 33 h 63"/>
                  <a:gd name="T22" fmla="*/ 8 w 58"/>
                  <a:gd name="T23" fmla="*/ 27 h 63"/>
                  <a:gd name="T24" fmla="*/ 50 w 58"/>
                  <a:gd name="T25" fmla="*/ 27 h 63"/>
                  <a:gd name="T26" fmla="*/ 50 w 58"/>
                  <a:gd name="T27" fmla="*/ 26 h 63"/>
                  <a:gd name="T28" fmla="*/ 33 w 58"/>
                  <a:gd name="T29" fmla="*/ 7 h 63"/>
                  <a:gd name="T30" fmla="*/ 8 w 58"/>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3">
                    <a:moveTo>
                      <a:pt x="7" y="33"/>
                    </a:moveTo>
                    <a:cubicBezTo>
                      <a:pt x="7" y="34"/>
                      <a:pt x="7" y="35"/>
                      <a:pt x="7" y="36"/>
                    </a:cubicBezTo>
                    <a:cubicBezTo>
                      <a:pt x="7" y="49"/>
                      <a:pt x="15" y="56"/>
                      <a:pt x="27" y="56"/>
                    </a:cubicBezTo>
                    <a:cubicBezTo>
                      <a:pt x="36" y="56"/>
                      <a:pt x="44" y="53"/>
                      <a:pt x="48" y="45"/>
                    </a:cubicBezTo>
                    <a:cubicBezTo>
                      <a:pt x="55" y="47"/>
                      <a:pt x="55" y="47"/>
                      <a:pt x="55" y="47"/>
                    </a:cubicBezTo>
                    <a:cubicBezTo>
                      <a:pt x="50" y="57"/>
                      <a:pt x="39" y="63"/>
                      <a:pt x="27" y="63"/>
                    </a:cubicBezTo>
                    <a:cubicBezTo>
                      <a:pt x="11" y="63"/>
                      <a:pt x="0" y="53"/>
                      <a:pt x="0" y="36"/>
                    </a:cubicBezTo>
                    <a:cubicBezTo>
                      <a:pt x="0" y="17"/>
                      <a:pt x="14" y="0"/>
                      <a:pt x="33" y="0"/>
                    </a:cubicBezTo>
                    <a:cubicBezTo>
                      <a:pt x="48" y="0"/>
                      <a:pt x="58" y="10"/>
                      <a:pt x="58" y="26"/>
                    </a:cubicBezTo>
                    <a:cubicBezTo>
                      <a:pt x="58" y="28"/>
                      <a:pt x="57" y="31"/>
                      <a:pt x="57" y="33"/>
                    </a:cubicBezTo>
                    <a:lnTo>
                      <a:pt x="7" y="33"/>
                    </a:lnTo>
                    <a:close/>
                    <a:moveTo>
                      <a:pt x="8" y="27"/>
                    </a:moveTo>
                    <a:cubicBezTo>
                      <a:pt x="50" y="27"/>
                      <a:pt x="50" y="27"/>
                      <a:pt x="50" y="27"/>
                    </a:cubicBezTo>
                    <a:cubicBezTo>
                      <a:pt x="50" y="26"/>
                      <a:pt x="50" y="26"/>
                      <a:pt x="50" y="26"/>
                    </a:cubicBezTo>
                    <a:cubicBezTo>
                      <a:pt x="50" y="13"/>
                      <a:pt x="43" y="7"/>
                      <a:pt x="33" y="7"/>
                    </a:cubicBezTo>
                    <a:cubicBezTo>
                      <a:pt x="20" y="7"/>
                      <a:pt x="11" y="16"/>
                      <a:pt x="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102"/>
              <p:cNvSpPr>
                <a:spLocks noEditPoints="1"/>
              </p:cNvSpPr>
              <p:nvPr userDrawn="1"/>
            </p:nvSpPr>
            <p:spPr bwMode="auto">
              <a:xfrm>
                <a:off x="6886" y="2309"/>
                <a:ext cx="72" cy="77"/>
              </a:xfrm>
              <a:custGeom>
                <a:avLst/>
                <a:gdLst>
                  <a:gd name="T0" fmla="*/ 7 w 58"/>
                  <a:gd name="T1" fmla="*/ 33 h 63"/>
                  <a:gd name="T2" fmla="*/ 7 w 58"/>
                  <a:gd name="T3" fmla="*/ 36 h 63"/>
                  <a:gd name="T4" fmla="*/ 27 w 58"/>
                  <a:gd name="T5" fmla="*/ 56 h 63"/>
                  <a:gd name="T6" fmla="*/ 48 w 58"/>
                  <a:gd name="T7" fmla="*/ 45 h 63"/>
                  <a:gd name="T8" fmla="*/ 54 w 58"/>
                  <a:gd name="T9" fmla="*/ 47 h 63"/>
                  <a:gd name="T10" fmla="*/ 26 w 58"/>
                  <a:gd name="T11" fmla="*/ 63 h 63"/>
                  <a:gd name="T12" fmla="*/ 0 w 58"/>
                  <a:gd name="T13" fmla="*/ 36 h 63"/>
                  <a:gd name="T14" fmla="*/ 33 w 58"/>
                  <a:gd name="T15" fmla="*/ 0 h 63"/>
                  <a:gd name="T16" fmla="*/ 58 w 58"/>
                  <a:gd name="T17" fmla="*/ 26 h 63"/>
                  <a:gd name="T18" fmla="*/ 57 w 58"/>
                  <a:gd name="T19" fmla="*/ 33 h 63"/>
                  <a:gd name="T20" fmla="*/ 7 w 58"/>
                  <a:gd name="T21" fmla="*/ 33 h 63"/>
                  <a:gd name="T22" fmla="*/ 8 w 58"/>
                  <a:gd name="T23" fmla="*/ 27 h 63"/>
                  <a:gd name="T24" fmla="*/ 50 w 58"/>
                  <a:gd name="T25" fmla="*/ 27 h 63"/>
                  <a:gd name="T26" fmla="*/ 50 w 58"/>
                  <a:gd name="T27" fmla="*/ 26 h 63"/>
                  <a:gd name="T28" fmla="*/ 32 w 58"/>
                  <a:gd name="T29" fmla="*/ 7 h 63"/>
                  <a:gd name="T30" fmla="*/ 8 w 58"/>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3">
                    <a:moveTo>
                      <a:pt x="7" y="33"/>
                    </a:moveTo>
                    <a:cubicBezTo>
                      <a:pt x="7" y="34"/>
                      <a:pt x="7" y="35"/>
                      <a:pt x="7" y="36"/>
                    </a:cubicBezTo>
                    <a:cubicBezTo>
                      <a:pt x="7" y="49"/>
                      <a:pt x="15" y="56"/>
                      <a:pt x="27" y="56"/>
                    </a:cubicBezTo>
                    <a:cubicBezTo>
                      <a:pt x="36" y="56"/>
                      <a:pt x="43" y="53"/>
                      <a:pt x="48" y="45"/>
                    </a:cubicBezTo>
                    <a:cubicBezTo>
                      <a:pt x="54" y="47"/>
                      <a:pt x="54" y="47"/>
                      <a:pt x="54" y="47"/>
                    </a:cubicBezTo>
                    <a:cubicBezTo>
                      <a:pt x="49" y="57"/>
                      <a:pt x="39" y="63"/>
                      <a:pt x="26" y="63"/>
                    </a:cubicBezTo>
                    <a:cubicBezTo>
                      <a:pt x="10" y="63"/>
                      <a:pt x="0" y="53"/>
                      <a:pt x="0" y="36"/>
                    </a:cubicBezTo>
                    <a:cubicBezTo>
                      <a:pt x="0" y="17"/>
                      <a:pt x="14" y="0"/>
                      <a:pt x="33" y="0"/>
                    </a:cubicBezTo>
                    <a:cubicBezTo>
                      <a:pt x="48" y="0"/>
                      <a:pt x="58" y="10"/>
                      <a:pt x="58" y="26"/>
                    </a:cubicBezTo>
                    <a:cubicBezTo>
                      <a:pt x="58" y="28"/>
                      <a:pt x="57" y="31"/>
                      <a:pt x="57" y="33"/>
                    </a:cubicBezTo>
                    <a:lnTo>
                      <a:pt x="7" y="33"/>
                    </a:lnTo>
                    <a:close/>
                    <a:moveTo>
                      <a:pt x="8" y="27"/>
                    </a:moveTo>
                    <a:cubicBezTo>
                      <a:pt x="50" y="27"/>
                      <a:pt x="50" y="27"/>
                      <a:pt x="50" y="27"/>
                    </a:cubicBezTo>
                    <a:cubicBezTo>
                      <a:pt x="50" y="26"/>
                      <a:pt x="50" y="26"/>
                      <a:pt x="50" y="26"/>
                    </a:cubicBezTo>
                    <a:cubicBezTo>
                      <a:pt x="50" y="13"/>
                      <a:pt x="43" y="7"/>
                      <a:pt x="32" y="7"/>
                    </a:cubicBezTo>
                    <a:cubicBezTo>
                      <a:pt x="20" y="7"/>
                      <a:pt x="11" y="16"/>
                      <a:pt x="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103"/>
              <p:cNvSpPr>
                <a:spLocks/>
              </p:cNvSpPr>
              <p:nvPr userDrawn="1"/>
            </p:nvSpPr>
            <p:spPr bwMode="auto">
              <a:xfrm>
                <a:off x="6980" y="2309"/>
                <a:ext cx="67" cy="74"/>
              </a:xfrm>
              <a:custGeom>
                <a:avLst/>
                <a:gdLst>
                  <a:gd name="T0" fmla="*/ 54 w 54"/>
                  <a:gd name="T1" fmla="*/ 20 h 61"/>
                  <a:gd name="T2" fmla="*/ 54 w 54"/>
                  <a:gd name="T3" fmla="*/ 24 h 61"/>
                  <a:gd name="T4" fmla="*/ 50 w 54"/>
                  <a:gd name="T5" fmla="*/ 61 h 61"/>
                  <a:gd name="T6" fmla="*/ 43 w 54"/>
                  <a:gd name="T7" fmla="*/ 61 h 61"/>
                  <a:gd name="T8" fmla="*/ 46 w 54"/>
                  <a:gd name="T9" fmla="*/ 27 h 61"/>
                  <a:gd name="T10" fmla="*/ 47 w 54"/>
                  <a:gd name="T11" fmla="*/ 22 h 61"/>
                  <a:gd name="T12" fmla="*/ 32 w 54"/>
                  <a:gd name="T13" fmla="*/ 7 h 61"/>
                  <a:gd name="T14" fmla="*/ 11 w 54"/>
                  <a:gd name="T15" fmla="*/ 28 h 61"/>
                  <a:gd name="T16" fmla="*/ 7 w 54"/>
                  <a:gd name="T17" fmla="*/ 61 h 61"/>
                  <a:gd name="T18" fmla="*/ 0 w 54"/>
                  <a:gd name="T19" fmla="*/ 61 h 61"/>
                  <a:gd name="T20" fmla="*/ 6 w 54"/>
                  <a:gd name="T21" fmla="*/ 2 h 61"/>
                  <a:gd name="T22" fmla="*/ 13 w 54"/>
                  <a:gd name="T23" fmla="*/ 2 h 61"/>
                  <a:gd name="T24" fmla="*/ 12 w 54"/>
                  <a:gd name="T25" fmla="*/ 12 h 61"/>
                  <a:gd name="T26" fmla="*/ 12 w 54"/>
                  <a:gd name="T27" fmla="*/ 12 h 61"/>
                  <a:gd name="T28" fmla="*/ 35 w 54"/>
                  <a:gd name="T29" fmla="*/ 0 h 61"/>
                  <a:gd name="T30" fmla="*/ 54 w 54"/>
                  <a:gd name="T31" fmla="*/ 2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61">
                    <a:moveTo>
                      <a:pt x="54" y="20"/>
                    </a:moveTo>
                    <a:cubicBezTo>
                      <a:pt x="54" y="22"/>
                      <a:pt x="54" y="23"/>
                      <a:pt x="54" y="24"/>
                    </a:cubicBezTo>
                    <a:cubicBezTo>
                      <a:pt x="50" y="61"/>
                      <a:pt x="50" y="61"/>
                      <a:pt x="50" y="61"/>
                    </a:cubicBezTo>
                    <a:cubicBezTo>
                      <a:pt x="43" y="61"/>
                      <a:pt x="43" y="61"/>
                      <a:pt x="43" y="61"/>
                    </a:cubicBezTo>
                    <a:cubicBezTo>
                      <a:pt x="46" y="27"/>
                      <a:pt x="46" y="27"/>
                      <a:pt x="46" y="27"/>
                    </a:cubicBezTo>
                    <a:cubicBezTo>
                      <a:pt x="46" y="25"/>
                      <a:pt x="47" y="24"/>
                      <a:pt x="47" y="22"/>
                    </a:cubicBezTo>
                    <a:cubicBezTo>
                      <a:pt x="47" y="12"/>
                      <a:pt x="42" y="7"/>
                      <a:pt x="32" y="7"/>
                    </a:cubicBezTo>
                    <a:cubicBezTo>
                      <a:pt x="21" y="7"/>
                      <a:pt x="12" y="15"/>
                      <a:pt x="11" y="28"/>
                    </a:cubicBezTo>
                    <a:cubicBezTo>
                      <a:pt x="7" y="61"/>
                      <a:pt x="7" y="61"/>
                      <a:pt x="7" y="61"/>
                    </a:cubicBezTo>
                    <a:cubicBezTo>
                      <a:pt x="0" y="61"/>
                      <a:pt x="0" y="61"/>
                      <a:pt x="0" y="61"/>
                    </a:cubicBezTo>
                    <a:cubicBezTo>
                      <a:pt x="6" y="2"/>
                      <a:pt x="6" y="2"/>
                      <a:pt x="6" y="2"/>
                    </a:cubicBezTo>
                    <a:cubicBezTo>
                      <a:pt x="13" y="2"/>
                      <a:pt x="13" y="2"/>
                      <a:pt x="13" y="2"/>
                    </a:cubicBezTo>
                    <a:cubicBezTo>
                      <a:pt x="12" y="12"/>
                      <a:pt x="12" y="12"/>
                      <a:pt x="12" y="12"/>
                    </a:cubicBezTo>
                    <a:cubicBezTo>
                      <a:pt x="12" y="12"/>
                      <a:pt x="12" y="12"/>
                      <a:pt x="12" y="12"/>
                    </a:cubicBezTo>
                    <a:cubicBezTo>
                      <a:pt x="17" y="5"/>
                      <a:pt x="26" y="0"/>
                      <a:pt x="35" y="0"/>
                    </a:cubicBezTo>
                    <a:cubicBezTo>
                      <a:pt x="47" y="0"/>
                      <a:pt x="54" y="7"/>
                      <a:pt x="5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104"/>
              <p:cNvSpPr>
                <a:spLocks/>
              </p:cNvSpPr>
              <p:nvPr userDrawn="1"/>
            </p:nvSpPr>
            <p:spPr bwMode="auto">
              <a:xfrm>
                <a:off x="7117" y="2337"/>
                <a:ext cx="48" cy="8"/>
              </a:xfrm>
              <a:custGeom>
                <a:avLst/>
                <a:gdLst>
                  <a:gd name="T0" fmla="*/ 0 w 48"/>
                  <a:gd name="T1" fmla="*/ 0 h 8"/>
                  <a:gd name="T2" fmla="*/ 48 w 48"/>
                  <a:gd name="T3" fmla="*/ 0 h 8"/>
                  <a:gd name="T4" fmla="*/ 47 w 48"/>
                  <a:gd name="T5" fmla="*/ 8 h 8"/>
                  <a:gd name="T6" fmla="*/ 0 w 48"/>
                  <a:gd name="T7" fmla="*/ 8 h 8"/>
                  <a:gd name="T8" fmla="*/ 0 w 48"/>
                  <a:gd name="T9" fmla="*/ 0 h 8"/>
                </a:gdLst>
                <a:ahLst/>
                <a:cxnLst>
                  <a:cxn ang="0">
                    <a:pos x="T0" y="T1"/>
                  </a:cxn>
                  <a:cxn ang="0">
                    <a:pos x="T2" y="T3"/>
                  </a:cxn>
                  <a:cxn ang="0">
                    <a:pos x="T4" y="T5"/>
                  </a:cxn>
                  <a:cxn ang="0">
                    <a:pos x="T6" y="T7"/>
                  </a:cxn>
                  <a:cxn ang="0">
                    <a:pos x="T8" y="T9"/>
                  </a:cxn>
                </a:cxnLst>
                <a:rect l="0" t="0" r="r" b="b"/>
                <a:pathLst>
                  <a:path w="48" h="8">
                    <a:moveTo>
                      <a:pt x="0" y="0"/>
                    </a:moveTo>
                    <a:lnTo>
                      <a:pt x="48" y="0"/>
                    </a:lnTo>
                    <a:lnTo>
                      <a:pt x="47" y="8"/>
                    </a:lnTo>
                    <a:lnTo>
                      <a:pt x="0" y="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105"/>
              <p:cNvSpPr>
                <a:spLocks noEditPoints="1"/>
              </p:cNvSpPr>
              <p:nvPr userDrawn="1"/>
            </p:nvSpPr>
            <p:spPr bwMode="auto">
              <a:xfrm>
                <a:off x="7235" y="2274"/>
                <a:ext cx="79" cy="109"/>
              </a:xfrm>
              <a:custGeom>
                <a:avLst/>
                <a:gdLst>
                  <a:gd name="T0" fmla="*/ 63 w 64"/>
                  <a:gd name="T1" fmla="*/ 64 h 89"/>
                  <a:gd name="T2" fmla="*/ 32 w 64"/>
                  <a:gd name="T3" fmla="*/ 89 h 89"/>
                  <a:gd name="T4" fmla="*/ 0 w 64"/>
                  <a:gd name="T5" fmla="*/ 89 h 89"/>
                  <a:gd name="T6" fmla="*/ 9 w 64"/>
                  <a:gd name="T7" fmla="*/ 0 h 89"/>
                  <a:gd name="T8" fmla="*/ 37 w 64"/>
                  <a:gd name="T9" fmla="*/ 0 h 89"/>
                  <a:gd name="T10" fmla="*/ 64 w 64"/>
                  <a:gd name="T11" fmla="*/ 22 h 89"/>
                  <a:gd name="T12" fmla="*/ 48 w 64"/>
                  <a:gd name="T13" fmla="*/ 46 h 89"/>
                  <a:gd name="T14" fmla="*/ 48 w 64"/>
                  <a:gd name="T15" fmla="*/ 46 h 89"/>
                  <a:gd name="T16" fmla="*/ 63 w 64"/>
                  <a:gd name="T17" fmla="*/ 64 h 89"/>
                  <a:gd name="T18" fmla="*/ 55 w 64"/>
                  <a:gd name="T19" fmla="*/ 64 h 89"/>
                  <a:gd name="T20" fmla="*/ 36 w 64"/>
                  <a:gd name="T21" fmla="*/ 50 h 89"/>
                  <a:gd name="T22" fmla="*/ 11 w 64"/>
                  <a:gd name="T23" fmla="*/ 50 h 89"/>
                  <a:gd name="T24" fmla="*/ 8 w 64"/>
                  <a:gd name="T25" fmla="*/ 83 h 89"/>
                  <a:gd name="T26" fmla="*/ 33 w 64"/>
                  <a:gd name="T27" fmla="*/ 83 h 89"/>
                  <a:gd name="T28" fmla="*/ 55 w 64"/>
                  <a:gd name="T29" fmla="*/ 64 h 89"/>
                  <a:gd name="T30" fmla="*/ 37 w 64"/>
                  <a:gd name="T31" fmla="*/ 7 h 89"/>
                  <a:gd name="T32" fmla="*/ 16 w 64"/>
                  <a:gd name="T33" fmla="*/ 7 h 89"/>
                  <a:gd name="T34" fmla="*/ 12 w 64"/>
                  <a:gd name="T35" fmla="*/ 44 h 89"/>
                  <a:gd name="T36" fmla="*/ 33 w 64"/>
                  <a:gd name="T37" fmla="*/ 44 h 89"/>
                  <a:gd name="T38" fmla="*/ 56 w 64"/>
                  <a:gd name="T39" fmla="*/ 23 h 89"/>
                  <a:gd name="T40" fmla="*/ 37 w 64"/>
                  <a:gd name="T41" fmla="*/ 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9">
                    <a:moveTo>
                      <a:pt x="63" y="64"/>
                    </a:moveTo>
                    <a:cubicBezTo>
                      <a:pt x="63" y="81"/>
                      <a:pt x="50" y="89"/>
                      <a:pt x="32" y="89"/>
                    </a:cubicBezTo>
                    <a:cubicBezTo>
                      <a:pt x="0" y="89"/>
                      <a:pt x="0" y="89"/>
                      <a:pt x="0" y="89"/>
                    </a:cubicBezTo>
                    <a:cubicBezTo>
                      <a:pt x="9" y="0"/>
                      <a:pt x="9" y="0"/>
                      <a:pt x="9" y="0"/>
                    </a:cubicBezTo>
                    <a:cubicBezTo>
                      <a:pt x="37" y="0"/>
                      <a:pt x="37" y="0"/>
                      <a:pt x="37" y="0"/>
                    </a:cubicBezTo>
                    <a:cubicBezTo>
                      <a:pt x="54" y="0"/>
                      <a:pt x="64" y="8"/>
                      <a:pt x="64" y="22"/>
                    </a:cubicBezTo>
                    <a:cubicBezTo>
                      <a:pt x="64" y="34"/>
                      <a:pt x="59" y="42"/>
                      <a:pt x="48" y="46"/>
                    </a:cubicBezTo>
                    <a:cubicBezTo>
                      <a:pt x="48" y="46"/>
                      <a:pt x="48" y="46"/>
                      <a:pt x="48" y="46"/>
                    </a:cubicBezTo>
                    <a:cubicBezTo>
                      <a:pt x="58" y="49"/>
                      <a:pt x="63" y="55"/>
                      <a:pt x="63" y="64"/>
                    </a:cubicBezTo>
                    <a:close/>
                    <a:moveTo>
                      <a:pt x="55" y="64"/>
                    </a:moveTo>
                    <a:cubicBezTo>
                      <a:pt x="55" y="55"/>
                      <a:pt x="49" y="50"/>
                      <a:pt x="36" y="50"/>
                    </a:cubicBezTo>
                    <a:cubicBezTo>
                      <a:pt x="11" y="50"/>
                      <a:pt x="11" y="50"/>
                      <a:pt x="11" y="50"/>
                    </a:cubicBezTo>
                    <a:cubicBezTo>
                      <a:pt x="8" y="83"/>
                      <a:pt x="8" y="83"/>
                      <a:pt x="8" y="83"/>
                    </a:cubicBezTo>
                    <a:cubicBezTo>
                      <a:pt x="33" y="83"/>
                      <a:pt x="33" y="83"/>
                      <a:pt x="33" y="83"/>
                    </a:cubicBezTo>
                    <a:cubicBezTo>
                      <a:pt x="46" y="83"/>
                      <a:pt x="55" y="77"/>
                      <a:pt x="55" y="64"/>
                    </a:cubicBezTo>
                    <a:close/>
                    <a:moveTo>
                      <a:pt x="37" y="7"/>
                    </a:moveTo>
                    <a:cubicBezTo>
                      <a:pt x="16" y="7"/>
                      <a:pt x="16" y="7"/>
                      <a:pt x="16" y="7"/>
                    </a:cubicBezTo>
                    <a:cubicBezTo>
                      <a:pt x="12" y="44"/>
                      <a:pt x="12" y="44"/>
                      <a:pt x="12" y="44"/>
                    </a:cubicBezTo>
                    <a:cubicBezTo>
                      <a:pt x="33" y="44"/>
                      <a:pt x="33" y="44"/>
                      <a:pt x="33" y="44"/>
                    </a:cubicBezTo>
                    <a:cubicBezTo>
                      <a:pt x="48" y="44"/>
                      <a:pt x="56" y="37"/>
                      <a:pt x="56" y="23"/>
                    </a:cubicBezTo>
                    <a:cubicBezTo>
                      <a:pt x="56" y="12"/>
                      <a:pt x="49"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106"/>
              <p:cNvSpPr>
                <a:spLocks noEditPoints="1"/>
              </p:cNvSpPr>
              <p:nvPr userDrawn="1"/>
            </p:nvSpPr>
            <p:spPr bwMode="auto">
              <a:xfrm>
                <a:off x="7336" y="2309"/>
                <a:ext cx="71" cy="77"/>
              </a:xfrm>
              <a:custGeom>
                <a:avLst/>
                <a:gdLst>
                  <a:gd name="T0" fmla="*/ 8 w 58"/>
                  <a:gd name="T1" fmla="*/ 33 h 63"/>
                  <a:gd name="T2" fmla="*/ 8 w 58"/>
                  <a:gd name="T3" fmla="*/ 36 h 63"/>
                  <a:gd name="T4" fmla="*/ 28 w 58"/>
                  <a:gd name="T5" fmla="*/ 56 h 63"/>
                  <a:gd name="T6" fmla="*/ 49 w 58"/>
                  <a:gd name="T7" fmla="*/ 45 h 63"/>
                  <a:gd name="T8" fmla="*/ 55 w 58"/>
                  <a:gd name="T9" fmla="*/ 47 h 63"/>
                  <a:gd name="T10" fmla="*/ 27 w 58"/>
                  <a:gd name="T11" fmla="*/ 63 h 63"/>
                  <a:gd name="T12" fmla="*/ 0 w 58"/>
                  <a:gd name="T13" fmla="*/ 36 h 63"/>
                  <a:gd name="T14" fmla="*/ 33 w 58"/>
                  <a:gd name="T15" fmla="*/ 0 h 63"/>
                  <a:gd name="T16" fmla="*/ 58 w 58"/>
                  <a:gd name="T17" fmla="*/ 26 h 63"/>
                  <a:gd name="T18" fmla="*/ 57 w 58"/>
                  <a:gd name="T19" fmla="*/ 33 h 63"/>
                  <a:gd name="T20" fmla="*/ 8 w 58"/>
                  <a:gd name="T21" fmla="*/ 33 h 63"/>
                  <a:gd name="T22" fmla="*/ 9 w 58"/>
                  <a:gd name="T23" fmla="*/ 27 h 63"/>
                  <a:gd name="T24" fmla="*/ 51 w 58"/>
                  <a:gd name="T25" fmla="*/ 27 h 63"/>
                  <a:gd name="T26" fmla="*/ 51 w 58"/>
                  <a:gd name="T27" fmla="*/ 26 h 63"/>
                  <a:gd name="T28" fmla="*/ 33 w 58"/>
                  <a:gd name="T29" fmla="*/ 7 h 63"/>
                  <a:gd name="T30" fmla="*/ 9 w 58"/>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3">
                    <a:moveTo>
                      <a:pt x="8" y="33"/>
                    </a:moveTo>
                    <a:cubicBezTo>
                      <a:pt x="8" y="34"/>
                      <a:pt x="8" y="35"/>
                      <a:pt x="8" y="36"/>
                    </a:cubicBezTo>
                    <a:cubicBezTo>
                      <a:pt x="8" y="49"/>
                      <a:pt x="16" y="56"/>
                      <a:pt x="28" y="56"/>
                    </a:cubicBezTo>
                    <a:cubicBezTo>
                      <a:pt x="36" y="56"/>
                      <a:pt x="44" y="53"/>
                      <a:pt x="49" y="45"/>
                    </a:cubicBezTo>
                    <a:cubicBezTo>
                      <a:pt x="55" y="47"/>
                      <a:pt x="55" y="47"/>
                      <a:pt x="55" y="47"/>
                    </a:cubicBezTo>
                    <a:cubicBezTo>
                      <a:pt x="50" y="57"/>
                      <a:pt x="39" y="63"/>
                      <a:pt x="27" y="63"/>
                    </a:cubicBezTo>
                    <a:cubicBezTo>
                      <a:pt x="11" y="63"/>
                      <a:pt x="0" y="53"/>
                      <a:pt x="0" y="36"/>
                    </a:cubicBezTo>
                    <a:cubicBezTo>
                      <a:pt x="0" y="17"/>
                      <a:pt x="14" y="0"/>
                      <a:pt x="33" y="0"/>
                    </a:cubicBezTo>
                    <a:cubicBezTo>
                      <a:pt x="48" y="0"/>
                      <a:pt x="58" y="10"/>
                      <a:pt x="58" y="26"/>
                    </a:cubicBezTo>
                    <a:cubicBezTo>
                      <a:pt x="58" y="28"/>
                      <a:pt x="58" y="31"/>
                      <a:pt x="57"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2" y="16"/>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107"/>
              <p:cNvSpPr>
                <a:spLocks noEditPoints="1"/>
              </p:cNvSpPr>
              <p:nvPr userDrawn="1"/>
            </p:nvSpPr>
            <p:spPr bwMode="auto">
              <a:xfrm>
                <a:off x="7464" y="2274"/>
                <a:ext cx="93" cy="109"/>
              </a:xfrm>
              <a:custGeom>
                <a:avLst/>
                <a:gdLst>
                  <a:gd name="T0" fmla="*/ 77 w 93"/>
                  <a:gd name="T1" fmla="*/ 84 h 109"/>
                  <a:gd name="T2" fmla="*/ 22 w 93"/>
                  <a:gd name="T3" fmla="*/ 84 h 109"/>
                  <a:gd name="T4" fmla="*/ 10 w 93"/>
                  <a:gd name="T5" fmla="*/ 109 h 109"/>
                  <a:gd name="T6" fmla="*/ 0 w 93"/>
                  <a:gd name="T7" fmla="*/ 109 h 109"/>
                  <a:gd name="T8" fmla="*/ 53 w 93"/>
                  <a:gd name="T9" fmla="*/ 0 h 109"/>
                  <a:gd name="T10" fmla="*/ 63 w 93"/>
                  <a:gd name="T11" fmla="*/ 0 h 109"/>
                  <a:gd name="T12" fmla="*/ 93 w 93"/>
                  <a:gd name="T13" fmla="*/ 109 h 109"/>
                  <a:gd name="T14" fmla="*/ 84 w 93"/>
                  <a:gd name="T15" fmla="*/ 109 h 109"/>
                  <a:gd name="T16" fmla="*/ 77 w 93"/>
                  <a:gd name="T17" fmla="*/ 84 h 109"/>
                  <a:gd name="T18" fmla="*/ 74 w 93"/>
                  <a:gd name="T19" fmla="*/ 75 h 109"/>
                  <a:gd name="T20" fmla="*/ 57 w 93"/>
                  <a:gd name="T21" fmla="*/ 11 h 109"/>
                  <a:gd name="T22" fmla="*/ 57 w 93"/>
                  <a:gd name="T23" fmla="*/ 11 h 109"/>
                  <a:gd name="T24" fmla="*/ 27 w 93"/>
                  <a:gd name="T25" fmla="*/ 75 h 109"/>
                  <a:gd name="T26" fmla="*/ 74 w 93"/>
                  <a:gd name="T27" fmla="*/ 7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 h="109">
                    <a:moveTo>
                      <a:pt x="77" y="84"/>
                    </a:moveTo>
                    <a:lnTo>
                      <a:pt x="22" y="84"/>
                    </a:lnTo>
                    <a:lnTo>
                      <a:pt x="10" y="109"/>
                    </a:lnTo>
                    <a:lnTo>
                      <a:pt x="0" y="109"/>
                    </a:lnTo>
                    <a:lnTo>
                      <a:pt x="53" y="0"/>
                    </a:lnTo>
                    <a:lnTo>
                      <a:pt x="63" y="0"/>
                    </a:lnTo>
                    <a:lnTo>
                      <a:pt x="93" y="109"/>
                    </a:lnTo>
                    <a:lnTo>
                      <a:pt x="84" y="109"/>
                    </a:lnTo>
                    <a:lnTo>
                      <a:pt x="77" y="84"/>
                    </a:lnTo>
                    <a:close/>
                    <a:moveTo>
                      <a:pt x="74" y="75"/>
                    </a:moveTo>
                    <a:lnTo>
                      <a:pt x="57" y="11"/>
                    </a:lnTo>
                    <a:lnTo>
                      <a:pt x="57" y="11"/>
                    </a:lnTo>
                    <a:lnTo>
                      <a:pt x="27" y="75"/>
                    </a:lnTo>
                    <a:lnTo>
                      <a:pt x="74"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108"/>
              <p:cNvSpPr>
                <a:spLocks/>
              </p:cNvSpPr>
              <p:nvPr userDrawn="1"/>
            </p:nvSpPr>
            <p:spPr bwMode="auto">
              <a:xfrm>
                <a:off x="7583" y="2274"/>
                <a:ext cx="21" cy="109"/>
              </a:xfrm>
              <a:custGeom>
                <a:avLst/>
                <a:gdLst>
                  <a:gd name="T0" fmla="*/ 11 w 21"/>
                  <a:gd name="T1" fmla="*/ 0 h 109"/>
                  <a:gd name="T2" fmla="*/ 21 w 21"/>
                  <a:gd name="T3" fmla="*/ 0 h 109"/>
                  <a:gd name="T4" fmla="*/ 8 w 21"/>
                  <a:gd name="T5" fmla="*/ 109 h 109"/>
                  <a:gd name="T6" fmla="*/ 0 w 21"/>
                  <a:gd name="T7" fmla="*/ 109 h 109"/>
                  <a:gd name="T8" fmla="*/ 11 w 21"/>
                  <a:gd name="T9" fmla="*/ 0 h 109"/>
                </a:gdLst>
                <a:ahLst/>
                <a:cxnLst>
                  <a:cxn ang="0">
                    <a:pos x="T0" y="T1"/>
                  </a:cxn>
                  <a:cxn ang="0">
                    <a:pos x="T2" y="T3"/>
                  </a:cxn>
                  <a:cxn ang="0">
                    <a:pos x="T4" y="T5"/>
                  </a:cxn>
                  <a:cxn ang="0">
                    <a:pos x="T6" y="T7"/>
                  </a:cxn>
                  <a:cxn ang="0">
                    <a:pos x="T8" y="T9"/>
                  </a:cxn>
                </a:cxnLst>
                <a:rect l="0" t="0" r="r" b="b"/>
                <a:pathLst>
                  <a:path w="21" h="109">
                    <a:moveTo>
                      <a:pt x="11" y="0"/>
                    </a:moveTo>
                    <a:lnTo>
                      <a:pt x="21" y="0"/>
                    </a:lnTo>
                    <a:lnTo>
                      <a:pt x="8" y="109"/>
                    </a:lnTo>
                    <a:lnTo>
                      <a:pt x="0" y="109"/>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109"/>
              <p:cNvSpPr>
                <a:spLocks/>
              </p:cNvSpPr>
              <p:nvPr userDrawn="1"/>
            </p:nvSpPr>
            <p:spPr bwMode="auto">
              <a:xfrm>
                <a:off x="7714" y="2337"/>
                <a:ext cx="48" cy="8"/>
              </a:xfrm>
              <a:custGeom>
                <a:avLst/>
                <a:gdLst>
                  <a:gd name="T0" fmla="*/ 1 w 48"/>
                  <a:gd name="T1" fmla="*/ 0 h 8"/>
                  <a:gd name="T2" fmla="*/ 48 w 48"/>
                  <a:gd name="T3" fmla="*/ 0 h 8"/>
                  <a:gd name="T4" fmla="*/ 48 w 48"/>
                  <a:gd name="T5" fmla="*/ 8 h 8"/>
                  <a:gd name="T6" fmla="*/ 0 w 48"/>
                  <a:gd name="T7" fmla="*/ 8 h 8"/>
                  <a:gd name="T8" fmla="*/ 1 w 48"/>
                  <a:gd name="T9" fmla="*/ 0 h 8"/>
                </a:gdLst>
                <a:ahLst/>
                <a:cxnLst>
                  <a:cxn ang="0">
                    <a:pos x="T0" y="T1"/>
                  </a:cxn>
                  <a:cxn ang="0">
                    <a:pos x="T2" y="T3"/>
                  </a:cxn>
                  <a:cxn ang="0">
                    <a:pos x="T4" y="T5"/>
                  </a:cxn>
                  <a:cxn ang="0">
                    <a:pos x="T6" y="T7"/>
                  </a:cxn>
                  <a:cxn ang="0">
                    <a:pos x="T8" y="T9"/>
                  </a:cxn>
                </a:cxnLst>
                <a:rect l="0" t="0" r="r" b="b"/>
                <a:pathLst>
                  <a:path w="48" h="8">
                    <a:moveTo>
                      <a:pt x="1" y="0"/>
                    </a:moveTo>
                    <a:lnTo>
                      <a:pt x="48" y="0"/>
                    </a:lnTo>
                    <a:lnTo>
                      <a:pt x="48" y="8"/>
                    </a:lnTo>
                    <a:lnTo>
                      <a:pt x="0" y="8"/>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10"/>
              <p:cNvSpPr>
                <a:spLocks noEditPoints="1"/>
              </p:cNvSpPr>
              <p:nvPr userDrawn="1"/>
            </p:nvSpPr>
            <p:spPr bwMode="auto">
              <a:xfrm>
                <a:off x="7831" y="2274"/>
                <a:ext cx="79" cy="109"/>
              </a:xfrm>
              <a:custGeom>
                <a:avLst/>
                <a:gdLst>
                  <a:gd name="T0" fmla="*/ 63 w 64"/>
                  <a:gd name="T1" fmla="*/ 64 h 89"/>
                  <a:gd name="T2" fmla="*/ 33 w 64"/>
                  <a:gd name="T3" fmla="*/ 89 h 89"/>
                  <a:gd name="T4" fmla="*/ 0 w 64"/>
                  <a:gd name="T5" fmla="*/ 89 h 89"/>
                  <a:gd name="T6" fmla="*/ 9 w 64"/>
                  <a:gd name="T7" fmla="*/ 0 h 89"/>
                  <a:gd name="T8" fmla="*/ 37 w 64"/>
                  <a:gd name="T9" fmla="*/ 0 h 89"/>
                  <a:gd name="T10" fmla="*/ 64 w 64"/>
                  <a:gd name="T11" fmla="*/ 22 h 89"/>
                  <a:gd name="T12" fmla="*/ 48 w 64"/>
                  <a:gd name="T13" fmla="*/ 46 h 89"/>
                  <a:gd name="T14" fmla="*/ 48 w 64"/>
                  <a:gd name="T15" fmla="*/ 46 h 89"/>
                  <a:gd name="T16" fmla="*/ 63 w 64"/>
                  <a:gd name="T17" fmla="*/ 64 h 89"/>
                  <a:gd name="T18" fmla="*/ 55 w 64"/>
                  <a:gd name="T19" fmla="*/ 64 h 89"/>
                  <a:gd name="T20" fmla="*/ 36 w 64"/>
                  <a:gd name="T21" fmla="*/ 50 h 89"/>
                  <a:gd name="T22" fmla="*/ 12 w 64"/>
                  <a:gd name="T23" fmla="*/ 50 h 89"/>
                  <a:gd name="T24" fmla="*/ 9 w 64"/>
                  <a:gd name="T25" fmla="*/ 83 h 89"/>
                  <a:gd name="T26" fmla="*/ 33 w 64"/>
                  <a:gd name="T27" fmla="*/ 83 h 89"/>
                  <a:gd name="T28" fmla="*/ 55 w 64"/>
                  <a:gd name="T29" fmla="*/ 64 h 89"/>
                  <a:gd name="T30" fmla="*/ 37 w 64"/>
                  <a:gd name="T31" fmla="*/ 7 h 89"/>
                  <a:gd name="T32" fmla="*/ 16 w 64"/>
                  <a:gd name="T33" fmla="*/ 7 h 89"/>
                  <a:gd name="T34" fmla="*/ 13 w 64"/>
                  <a:gd name="T35" fmla="*/ 44 h 89"/>
                  <a:gd name="T36" fmla="*/ 33 w 64"/>
                  <a:gd name="T37" fmla="*/ 44 h 89"/>
                  <a:gd name="T38" fmla="*/ 56 w 64"/>
                  <a:gd name="T39" fmla="*/ 23 h 89"/>
                  <a:gd name="T40" fmla="*/ 37 w 64"/>
                  <a:gd name="T41" fmla="*/ 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9">
                    <a:moveTo>
                      <a:pt x="63" y="64"/>
                    </a:moveTo>
                    <a:cubicBezTo>
                      <a:pt x="63" y="81"/>
                      <a:pt x="51" y="89"/>
                      <a:pt x="33" y="89"/>
                    </a:cubicBezTo>
                    <a:cubicBezTo>
                      <a:pt x="0" y="89"/>
                      <a:pt x="0" y="89"/>
                      <a:pt x="0" y="89"/>
                    </a:cubicBezTo>
                    <a:cubicBezTo>
                      <a:pt x="9" y="0"/>
                      <a:pt x="9" y="0"/>
                      <a:pt x="9" y="0"/>
                    </a:cubicBezTo>
                    <a:cubicBezTo>
                      <a:pt x="37" y="0"/>
                      <a:pt x="37" y="0"/>
                      <a:pt x="37" y="0"/>
                    </a:cubicBezTo>
                    <a:cubicBezTo>
                      <a:pt x="55" y="0"/>
                      <a:pt x="64" y="8"/>
                      <a:pt x="64" y="22"/>
                    </a:cubicBezTo>
                    <a:cubicBezTo>
                      <a:pt x="64" y="34"/>
                      <a:pt x="59" y="42"/>
                      <a:pt x="48" y="46"/>
                    </a:cubicBezTo>
                    <a:cubicBezTo>
                      <a:pt x="48" y="46"/>
                      <a:pt x="48" y="46"/>
                      <a:pt x="48" y="46"/>
                    </a:cubicBezTo>
                    <a:cubicBezTo>
                      <a:pt x="58" y="49"/>
                      <a:pt x="63" y="55"/>
                      <a:pt x="63" y="64"/>
                    </a:cubicBezTo>
                    <a:close/>
                    <a:moveTo>
                      <a:pt x="55" y="64"/>
                    </a:moveTo>
                    <a:cubicBezTo>
                      <a:pt x="55" y="55"/>
                      <a:pt x="49" y="50"/>
                      <a:pt x="36" y="50"/>
                    </a:cubicBezTo>
                    <a:cubicBezTo>
                      <a:pt x="12" y="50"/>
                      <a:pt x="12" y="50"/>
                      <a:pt x="12" y="50"/>
                    </a:cubicBezTo>
                    <a:cubicBezTo>
                      <a:pt x="9" y="83"/>
                      <a:pt x="9" y="83"/>
                      <a:pt x="9" y="83"/>
                    </a:cubicBezTo>
                    <a:cubicBezTo>
                      <a:pt x="33" y="83"/>
                      <a:pt x="33" y="83"/>
                      <a:pt x="33" y="83"/>
                    </a:cubicBezTo>
                    <a:cubicBezTo>
                      <a:pt x="47" y="83"/>
                      <a:pt x="55" y="77"/>
                      <a:pt x="55" y="64"/>
                    </a:cubicBezTo>
                    <a:close/>
                    <a:moveTo>
                      <a:pt x="37" y="7"/>
                    </a:moveTo>
                    <a:cubicBezTo>
                      <a:pt x="16" y="7"/>
                      <a:pt x="16" y="7"/>
                      <a:pt x="16" y="7"/>
                    </a:cubicBezTo>
                    <a:cubicBezTo>
                      <a:pt x="13" y="44"/>
                      <a:pt x="13" y="44"/>
                      <a:pt x="13" y="44"/>
                    </a:cubicBezTo>
                    <a:cubicBezTo>
                      <a:pt x="33" y="44"/>
                      <a:pt x="33" y="44"/>
                      <a:pt x="33" y="44"/>
                    </a:cubicBezTo>
                    <a:cubicBezTo>
                      <a:pt x="48" y="44"/>
                      <a:pt x="56" y="37"/>
                      <a:pt x="56" y="23"/>
                    </a:cubicBezTo>
                    <a:cubicBezTo>
                      <a:pt x="56" y="12"/>
                      <a:pt x="50"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111"/>
              <p:cNvSpPr>
                <a:spLocks noEditPoints="1"/>
              </p:cNvSpPr>
              <p:nvPr userDrawn="1"/>
            </p:nvSpPr>
            <p:spPr bwMode="auto">
              <a:xfrm>
                <a:off x="7934" y="2309"/>
                <a:ext cx="71" cy="77"/>
              </a:xfrm>
              <a:custGeom>
                <a:avLst/>
                <a:gdLst>
                  <a:gd name="T0" fmla="*/ 7 w 58"/>
                  <a:gd name="T1" fmla="*/ 33 h 63"/>
                  <a:gd name="T2" fmla="*/ 7 w 58"/>
                  <a:gd name="T3" fmla="*/ 36 h 63"/>
                  <a:gd name="T4" fmla="*/ 27 w 58"/>
                  <a:gd name="T5" fmla="*/ 56 h 63"/>
                  <a:gd name="T6" fmla="*/ 48 w 58"/>
                  <a:gd name="T7" fmla="*/ 45 h 63"/>
                  <a:gd name="T8" fmla="*/ 55 w 58"/>
                  <a:gd name="T9" fmla="*/ 47 h 63"/>
                  <a:gd name="T10" fmla="*/ 26 w 58"/>
                  <a:gd name="T11" fmla="*/ 63 h 63"/>
                  <a:gd name="T12" fmla="*/ 0 w 58"/>
                  <a:gd name="T13" fmla="*/ 36 h 63"/>
                  <a:gd name="T14" fmla="*/ 33 w 58"/>
                  <a:gd name="T15" fmla="*/ 0 h 63"/>
                  <a:gd name="T16" fmla="*/ 58 w 58"/>
                  <a:gd name="T17" fmla="*/ 26 h 63"/>
                  <a:gd name="T18" fmla="*/ 57 w 58"/>
                  <a:gd name="T19" fmla="*/ 33 h 63"/>
                  <a:gd name="T20" fmla="*/ 7 w 58"/>
                  <a:gd name="T21" fmla="*/ 33 h 63"/>
                  <a:gd name="T22" fmla="*/ 8 w 58"/>
                  <a:gd name="T23" fmla="*/ 27 h 63"/>
                  <a:gd name="T24" fmla="*/ 50 w 58"/>
                  <a:gd name="T25" fmla="*/ 27 h 63"/>
                  <a:gd name="T26" fmla="*/ 50 w 58"/>
                  <a:gd name="T27" fmla="*/ 26 h 63"/>
                  <a:gd name="T28" fmla="*/ 32 w 58"/>
                  <a:gd name="T29" fmla="*/ 7 h 63"/>
                  <a:gd name="T30" fmla="*/ 8 w 58"/>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3">
                    <a:moveTo>
                      <a:pt x="7" y="33"/>
                    </a:moveTo>
                    <a:cubicBezTo>
                      <a:pt x="7" y="34"/>
                      <a:pt x="7" y="35"/>
                      <a:pt x="7" y="36"/>
                    </a:cubicBezTo>
                    <a:cubicBezTo>
                      <a:pt x="7" y="49"/>
                      <a:pt x="15" y="56"/>
                      <a:pt x="27" y="56"/>
                    </a:cubicBezTo>
                    <a:cubicBezTo>
                      <a:pt x="36" y="56"/>
                      <a:pt x="44" y="53"/>
                      <a:pt x="48" y="45"/>
                    </a:cubicBezTo>
                    <a:cubicBezTo>
                      <a:pt x="55" y="47"/>
                      <a:pt x="55" y="47"/>
                      <a:pt x="55" y="47"/>
                    </a:cubicBezTo>
                    <a:cubicBezTo>
                      <a:pt x="50" y="57"/>
                      <a:pt x="39" y="63"/>
                      <a:pt x="26" y="63"/>
                    </a:cubicBezTo>
                    <a:cubicBezTo>
                      <a:pt x="10" y="63"/>
                      <a:pt x="0" y="53"/>
                      <a:pt x="0" y="36"/>
                    </a:cubicBezTo>
                    <a:cubicBezTo>
                      <a:pt x="0" y="17"/>
                      <a:pt x="14" y="0"/>
                      <a:pt x="33" y="0"/>
                    </a:cubicBezTo>
                    <a:cubicBezTo>
                      <a:pt x="48" y="0"/>
                      <a:pt x="58" y="10"/>
                      <a:pt x="58" y="26"/>
                    </a:cubicBezTo>
                    <a:cubicBezTo>
                      <a:pt x="58" y="28"/>
                      <a:pt x="57" y="31"/>
                      <a:pt x="57" y="33"/>
                    </a:cubicBezTo>
                    <a:lnTo>
                      <a:pt x="7" y="33"/>
                    </a:lnTo>
                    <a:close/>
                    <a:moveTo>
                      <a:pt x="8" y="27"/>
                    </a:moveTo>
                    <a:cubicBezTo>
                      <a:pt x="50" y="27"/>
                      <a:pt x="50" y="27"/>
                      <a:pt x="50" y="27"/>
                    </a:cubicBezTo>
                    <a:cubicBezTo>
                      <a:pt x="50" y="26"/>
                      <a:pt x="50" y="26"/>
                      <a:pt x="50" y="26"/>
                    </a:cubicBezTo>
                    <a:cubicBezTo>
                      <a:pt x="50" y="13"/>
                      <a:pt x="43" y="7"/>
                      <a:pt x="32" y="7"/>
                    </a:cubicBezTo>
                    <a:cubicBezTo>
                      <a:pt x="20" y="7"/>
                      <a:pt x="11" y="16"/>
                      <a:pt x="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112"/>
              <p:cNvSpPr>
                <a:spLocks/>
              </p:cNvSpPr>
              <p:nvPr userDrawn="1"/>
            </p:nvSpPr>
            <p:spPr bwMode="auto">
              <a:xfrm>
                <a:off x="8072" y="2272"/>
                <a:ext cx="106" cy="114"/>
              </a:xfrm>
              <a:custGeom>
                <a:avLst/>
                <a:gdLst>
                  <a:gd name="T0" fmla="*/ 46 w 86"/>
                  <a:gd name="T1" fmla="*/ 47 h 93"/>
                  <a:gd name="T2" fmla="*/ 84 w 86"/>
                  <a:gd name="T3" fmla="*/ 47 h 93"/>
                  <a:gd name="T4" fmla="*/ 79 w 86"/>
                  <a:gd name="T5" fmla="*/ 91 h 93"/>
                  <a:gd name="T6" fmla="*/ 73 w 86"/>
                  <a:gd name="T7" fmla="*/ 91 h 93"/>
                  <a:gd name="T8" fmla="*/ 74 w 86"/>
                  <a:gd name="T9" fmla="*/ 73 h 93"/>
                  <a:gd name="T10" fmla="*/ 73 w 86"/>
                  <a:gd name="T11" fmla="*/ 73 h 93"/>
                  <a:gd name="T12" fmla="*/ 38 w 86"/>
                  <a:gd name="T13" fmla="*/ 93 h 93"/>
                  <a:gd name="T14" fmla="*/ 0 w 86"/>
                  <a:gd name="T15" fmla="*/ 53 h 93"/>
                  <a:gd name="T16" fmla="*/ 49 w 86"/>
                  <a:gd name="T17" fmla="*/ 0 h 93"/>
                  <a:gd name="T18" fmla="*/ 86 w 86"/>
                  <a:gd name="T19" fmla="*/ 29 h 93"/>
                  <a:gd name="T20" fmla="*/ 78 w 86"/>
                  <a:gd name="T21" fmla="*/ 31 h 93"/>
                  <a:gd name="T22" fmla="*/ 49 w 86"/>
                  <a:gd name="T23" fmla="*/ 7 h 93"/>
                  <a:gd name="T24" fmla="*/ 8 w 86"/>
                  <a:gd name="T25" fmla="*/ 52 h 93"/>
                  <a:gd name="T26" fmla="*/ 39 w 86"/>
                  <a:gd name="T27" fmla="*/ 86 h 93"/>
                  <a:gd name="T28" fmla="*/ 76 w 86"/>
                  <a:gd name="T29" fmla="*/ 54 h 93"/>
                  <a:gd name="T30" fmla="*/ 45 w 86"/>
                  <a:gd name="T31" fmla="*/ 54 h 93"/>
                  <a:gd name="T32" fmla="*/ 46 w 86"/>
                  <a:gd name="T33" fmla="*/ 4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93">
                    <a:moveTo>
                      <a:pt x="46" y="47"/>
                    </a:moveTo>
                    <a:cubicBezTo>
                      <a:pt x="84" y="47"/>
                      <a:pt x="84" y="47"/>
                      <a:pt x="84" y="47"/>
                    </a:cubicBezTo>
                    <a:cubicBezTo>
                      <a:pt x="79" y="91"/>
                      <a:pt x="79" y="91"/>
                      <a:pt x="79" y="91"/>
                    </a:cubicBezTo>
                    <a:cubicBezTo>
                      <a:pt x="73" y="91"/>
                      <a:pt x="73" y="91"/>
                      <a:pt x="73" y="91"/>
                    </a:cubicBezTo>
                    <a:cubicBezTo>
                      <a:pt x="74" y="73"/>
                      <a:pt x="74" y="73"/>
                      <a:pt x="74" y="73"/>
                    </a:cubicBezTo>
                    <a:cubicBezTo>
                      <a:pt x="73" y="73"/>
                      <a:pt x="73" y="73"/>
                      <a:pt x="73" y="73"/>
                    </a:cubicBezTo>
                    <a:cubicBezTo>
                      <a:pt x="66" y="86"/>
                      <a:pt x="53" y="93"/>
                      <a:pt x="38" y="93"/>
                    </a:cubicBezTo>
                    <a:cubicBezTo>
                      <a:pt x="16" y="93"/>
                      <a:pt x="0" y="77"/>
                      <a:pt x="0" y="53"/>
                    </a:cubicBezTo>
                    <a:cubicBezTo>
                      <a:pt x="0" y="24"/>
                      <a:pt x="20" y="0"/>
                      <a:pt x="49" y="0"/>
                    </a:cubicBezTo>
                    <a:cubicBezTo>
                      <a:pt x="69" y="0"/>
                      <a:pt x="83" y="12"/>
                      <a:pt x="86" y="29"/>
                    </a:cubicBezTo>
                    <a:cubicBezTo>
                      <a:pt x="78" y="31"/>
                      <a:pt x="78" y="31"/>
                      <a:pt x="78" y="31"/>
                    </a:cubicBezTo>
                    <a:cubicBezTo>
                      <a:pt x="76" y="16"/>
                      <a:pt x="65" y="7"/>
                      <a:pt x="49" y="7"/>
                    </a:cubicBezTo>
                    <a:cubicBezTo>
                      <a:pt x="24" y="7"/>
                      <a:pt x="8" y="27"/>
                      <a:pt x="8" y="52"/>
                    </a:cubicBezTo>
                    <a:cubicBezTo>
                      <a:pt x="8" y="73"/>
                      <a:pt x="21" y="86"/>
                      <a:pt x="39" y="86"/>
                    </a:cubicBezTo>
                    <a:cubicBezTo>
                      <a:pt x="57" y="86"/>
                      <a:pt x="72" y="74"/>
                      <a:pt x="76" y="54"/>
                    </a:cubicBezTo>
                    <a:cubicBezTo>
                      <a:pt x="45" y="54"/>
                      <a:pt x="45" y="54"/>
                      <a:pt x="45" y="54"/>
                    </a:cubicBezTo>
                    <a:lnTo>
                      <a:pt x="46"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113"/>
              <p:cNvSpPr>
                <a:spLocks/>
              </p:cNvSpPr>
              <p:nvPr userDrawn="1"/>
            </p:nvSpPr>
            <p:spPr bwMode="auto">
              <a:xfrm>
                <a:off x="8200" y="2274"/>
                <a:ext cx="20" cy="109"/>
              </a:xfrm>
              <a:custGeom>
                <a:avLst/>
                <a:gdLst>
                  <a:gd name="T0" fmla="*/ 11 w 20"/>
                  <a:gd name="T1" fmla="*/ 0 h 109"/>
                  <a:gd name="T2" fmla="*/ 20 w 20"/>
                  <a:gd name="T3" fmla="*/ 0 h 109"/>
                  <a:gd name="T4" fmla="*/ 9 w 20"/>
                  <a:gd name="T5" fmla="*/ 109 h 109"/>
                  <a:gd name="T6" fmla="*/ 0 w 20"/>
                  <a:gd name="T7" fmla="*/ 109 h 109"/>
                  <a:gd name="T8" fmla="*/ 11 w 20"/>
                  <a:gd name="T9" fmla="*/ 0 h 109"/>
                </a:gdLst>
                <a:ahLst/>
                <a:cxnLst>
                  <a:cxn ang="0">
                    <a:pos x="T0" y="T1"/>
                  </a:cxn>
                  <a:cxn ang="0">
                    <a:pos x="T2" y="T3"/>
                  </a:cxn>
                  <a:cxn ang="0">
                    <a:pos x="T4" y="T5"/>
                  </a:cxn>
                  <a:cxn ang="0">
                    <a:pos x="T6" y="T7"/>
                  </a:cxn>
                  <a:cxn ang="0">
                    <a:pos x="T8" y="T9"/>
                  </a:cxn>
                </a:cxnLst>
                <a:rect l="0" t="0" r="r" b="b"/>
                <a:pathLst>
                  <a:path w="20" h="109">
                    <a:moveTo>
                      <a:pt x="11" y="0"/>
                    </a:moveTo>
                    <a:lnTo>
                      <a:pt x="20" y="0"/>
                    </a:lnTo>
                    <a:lnTo>
                      <a:pt x="9" y="109"/>
                    </a:lnTo>
                    <a:lnTo>
                      <a:pt x="0" y="109"/>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114"/>
              <p:cNvSpPr>
                <a:spLocks noEditPoints="1"/>
              </p:cNvSpPr>
              <p:nvPr userDrawn="1"/>
            </p:nvSpPr>
            <p:spPr bwMode="auto">
              <a:xfrm>
                <a:off x="8240" y="2309"/>
                <a:ext cx="75" cy="77"/>
              </a:xfrm>
              <a:custGeom>
                <a:avLst/>
                <a:gdLst>
                  <a:gd name="T0" fmla="*/ 0 w 61"/>
                  <a:gd name="T1" fmla="*/ 36 h 63"/>
                  <a:gd name="T2" fmla="*/ 34 w 61"/>
                  <a:gd name="T3" fmla="*/ 0 h 63"/>
                  <a:gd name="T4" fmla="*/ 61 w 61"/>
                  <a:gd name="T5" fmla="*/ 28 h 63"/>
                  <a:gd name="T6" fmla="*/ 27 w 61"/>
                  <a:gd name="T7" fmla="*/ 63 h 63"/>
                  <a:gd name="T8" fmla="*/ 0 w 61"/>
                  <a:gd name="T9" fmla="*/ 36 h 63"/>
                  <a:gd name="T10" fmla="*/ 53 w 61"/>
                  <a:gd name="T11" fmla="*/ 28 h 63"/>
                  <a:gd name="T12" fmla="*/ 33 w 61"/>
                  <a:gd name="T13" fmla="*/ 7 h 63"/>
                  <a:gd name="T14" fmla="*/ 7 w 61"/>
                  <a:gd name="T15" fmla="*/ 35 h 63"/>
                  <a:gd name="T16" fmla="*/ 28 w 61"/>
                  <a:gd name="T17" fmla="*/ 56 h 63"/>
                  <a:gd name="T18" fmla="*/ 53 w 61"/>
                  <a:gd name="T19" fmla="*/ 2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3">
                    <a:moveTo>
                      <a:pt x="0" y="36"/>
                    </a:moveTo>
                    <a:cubicBezTo>
                      <a:pt x="0" y="16"/>
                      <a:pt x="14" y="0"/>
                      <a:pt x="34" y="0"/>
                    </a:cubicBezTo>
                    <a:cubicBezTo>
                      <a:pt x="50" y="0"/>
                      <a:pt x="61" y="12"/>
                      <a:pt x="61" y="28"/>
                    </a:cubicBezTo>
                    <a:cubicBezTo>
                      <a:pt x="61" y="47"/>
                      <a:pt x="47" y="63"/>
                      <a:pt x="27" y="63"/>
                    </a:cubicBezTo>
                    <a:cubicBezTo>
                      <a:pt x="11" y="63"/>
                      <a:pt x="0" y="52"/>
                      <a:pt x="0" y="36"/>
                    </a:cubicBezTo>
                    <a:close/>
                    <a:moveTo>
                      <a:pt x="53" y="28"/>
                    </a:moveTo>
                    <a:cubicBezTo>
                      <a:pt x="53" y="15"/>
                      <a:pt x="45" y="7"/>
                      <a:pt x="33" y="7"/>
                    </a:cubicBezTo>
                    <a:cubicBezTo>
                      <a:pt x="18" y="7"/>
                      <a:pt x="7" y="20"/>
                      <a:pt x="7" y="35"/>
                    </a:cubicBezTo>
                    <a:cubicBezTo>
                      <a:pt x="7" y="48"/>
                      <a:pt x="16" y="56"/>
                      <a:pt x="28" y="56"/>
                    </a:cubicBezTo>
                    <a:cubicBezTo>
                      <a:pt x="43" y="56"/>
                      <a:pt x="53" y="44"/>
                      <a:pt x="5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115"/>
              <p:cNvSpPr>
                <a:spLocks noEditPoints="1"/>
              </p:cNvSpPr>
              <p:nvPr userDrawn="1"/>
            </p:nvSpPr>
            <p:spPr bwMode="auto">
              <a:xfrm>
                <a:off x="8337" y="2274"/>
                <a:ext cx="77" cy="112"/>
              </a:xfrm>
              <a:custGeom>
                <a:avLst/>
                <a:gdLst>
                  <a:gd name="T0" fmla="*/ 62 w 62"/>
                  <a:gd name="T1" fmla="*/ 56 h 91"/>
                  <a:gd name="T2" fmla="*/ 30 w 62"/>
                  <a:gd name="T3" fmla="*/ 91 h 91"/>
                  <a:gd name="T4" fmla="*/ 9 w 62"/>
                  <a:gd name="T5" fmla="*/ 79 h 91"/>
                  <a:gd name="T6" fmla="*/ 9 w 62"/>
                  <a:gd name="T7" fmla="*/ 79 h 91"/>
                  <a:gd name="T8" fmla="*/ 7 w 62"/>
                  <a:gd name="T9" fmla="*/ 89 h 91"/>
                  <a:gd name="T10" fmla="*/ 0 w 62"/>
                  <a:gd name="T11" fmla="*/ 89 h 91"/>
                  <a:gd name="T12" fmla="*/ 10 w 62"/>
                  <a:gd name="T13" fmla="*/ 0 h 91"/>
                  <a:gd name="T14" fmla="*/ 17 w 62"/>
                  <a:gd name="T15" fmla="*/ 0 h 91"/>
                  <a:gd name="T16" fmla="*/ 13 w 62"/>
                  <a:gd name="T17" fmla="*/ 40 h 91"/>
                  <a:gd name="T18" fmla="*/ 13 w 62"/>
                  <a:gd name="T19" fmla="*/ 40 h 91"/>
                  <a:gd name="T20" fmla="*/ 36 w 62"/>
                  <a:gd name="T21" fmla="*/ 28 h 91"/>
                  <a:gd name="T22" fmla="*/ 62 w 62"/>
                  <a:gd name="T23" fmla="*/ 56 h 91"/>
                  <a:gd name="T24" fmla="*/ 54 w 62"/>
                  <a:gd name="T25" fmla="*/ 56 h 91"/>
                  <a:gd name="T26" fmla="*/ 34 w 62"/>
                  <a:gd name="T27" fmla="*/ 35 h 91"/>
                  <a:gd name="T28" fmla="*/ 11 w 62"/>
                  <a:gd name="T29" fmla="*/ 54 h 91"/>
                  <a:gd name="T30" fmla="*/ 10 w 62"/>
                  <a:gd name="T31" fmla="*/ 65 h 91"/>
                  <a:gd name="T32" fmla="*/ 29 w 62"/>
                  <a:gd name="T33" fmla="*/ 84 h 91"/>
                  <a:gd name="T34" fmla="*/ 54 w 62"/>
                  <a:gd name="T35" fmla="*/ 5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91">
                    <a:moveTo>
                      <a:pt x="62" y="56"/>
                    </a:moveTo>
                    <a:cubicBezTo>
                      <a:pt x="62" y="75"/>
                      <a:pt x="49" y="91"/>
                      <a:pt x="30" y="91"/>
                    </a:cubicBezTo>
                    <a:cubicBezTo>
                      <a:pt x="20" y="91"/>
                      <a:pt x="12" y="87"/>
                      <a:pt x="9" y="79"/>
                    </a:cubicBezTo>
                    <a:cubicBezTo>
                      <a:pt x="9" y="79"/>
                      <a:pt x="9" y="79"/>
                      <a:pt x="9" y="79"/>
                    </a:cubicBezTo>
                    <a:cubicBezTo>
                      <a:pt x="7" y="89"/>
                      <a:pt x="7" y="89"/>
                      <a:pt x="7" y="89"/>
                    </a:cubicBezTo>
                    <a:cubicBezTo>
                      <a:pt x="0" y="89"/>
                      <a:pt x="0" y="89"/>
                      <a:pt x="0" y="89"/>
                    </a:cubicBezTo>
                    <a:cubicBezTo>
                      <a:pt x="10" y="0"/>
                      <a:pt x="10" y="0"/>
                      <a:pt x="10" y="0"/>
                    </a:cubicBezTo>
                    <a:cubicBezTo>
                      <a:pt x="17" y="0"/>
                      <a:pt x="17" y="0"/>
                      <a:pt x="17" y="0"/>
                    </a:cubicBezTo>
                    <a:cubicBezTo>
                      <a:pt x="13" y="40"/>
                      <a:pt x="13" y="40"/>
                      <a:pt x="13" y="40"/>
                    </a:cubicBezTo>
                    <a:cubicBezTo>
                      <a:pt x="13" y="40"/>
                      <a:pt x="13" y="40"/>
                      <a:pt x="13" y="40"/>
                    </a:cubicBezTo>
                    <a:cubicBezTo>
                      <a:pt x="18" y="33"/>
                      <a:pt x="27" y="28"/>
                      <a:pt x="36" y="28"/>
                    </a:cubicBezTo>
                    <a:cubicBezTo>
                      <a:pt x="51" y="28"/>
                      <a:pt x="62" y="39"/>
                      <a:pt x="62" y="56"/>
                    </a:cubicBezTo>
                    <a:close/>
                    <a:moveTo>
                      <a:pt x="54" y="56"/>
                    </a:moveTo>
                    <a:cubicBezTo>
                      <a:pt x="54" y="43"/>
                      <a:pt x="47" y="35"/>
                      <a:pt x="34" y="35"/>
                    </a:cubicBezTo>
                    <a:cubicBezTo>
                      <a:pt x="23" y="35"/>
                      <a:pt x="13" y="43"/>
                      <a:pt x="11" y="54"/>
                    </a:cubicBezTo>
                    <a:cubicBezTo>
                      <a:pt x="10" y="65"/>
                      <a:pt x="10" y="65"/>
                      <a:pt x="10" y="65"/>
                    </a:cubicBezTo>
                    <a:cubicBezTo>
                      <a:pt x="9" y="76"/>
                      <a:pt x="17" y="84"/>
                      <a:pt x="29" y="84"/>
                    </a:cubicBezTo>
                    <a:cubicBezTo>
                      <a:pt x="44" y="84"/>
                      <a:pt x="54" y="72"/>
                      <a:pt x="54"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116"/>
              <p:cNvSpPr>
                <a:spLocks noEditPoints="1"/>
              </p:cNvSpPr>
              <p:nvPr userDrawn="1"/>
            </p:nvSpPr>
            <p:spPr bwMode="auto">
              <a:xfrm>
                <a:off x="8435" y="2309"/>
                <a:ext cx="76" cy="77"/>
              </a:xfrm>
              <a:custGeom>
                <a:avLst/>
                <a:gdLst>
                  <a:gd name="T0" fmla="*/ 62 w 62"/>
                  <a:gd name="T1" fmla="*/ 2 h 63"/>
                  <a:gd name="T2" fmla="*/ 55 w 62"/>
                  <a:gd name="T3" fmla="*/ 61 h 63"/>
                  <a:gd name="T4" fmla="*/ 49 w 62"/>
                  <a:gd name="T5" fmla="*/ 61 h 63"/>
                  <a:gd name="T6" fmla="*/ 49 w 62"/>
                  <a:gd name="T7" fmla="*/ 51 h 63"/>
                  <a:gd name="T8" fmla="*/ 49 w 62"/>
                  <a:gd name="T9" fmla="*/ 51 h 63"/>
                  <a:gd name="T10" fmla="*/ 26 w 62"/>
                  <a:gd name="T11" fmla="*/ 63 h 63"/>
                  <a:gd name="T12" fmla="*/ 0 w 62"/>
                  <a:gd name="T13" fmla="*/ 36 h 63"/>
                  <a:gd name="T14" fmla="*/ 33 w 62"/>
                  <a:gd name="T15" fmla="*/ 0 h 63"/>
                  <a:gd name="T16" fmla="*/ 53 w 62"/>
                  <a:gd name="T17" fmla="*/ 12 h 63"/>
                  <a:gd name="T18" fmla="*/ 53 w 62"/>
                  <a:gd name="T19" fmla="*/ 12 h 63"/>
                  <a:gd name="T20" fmla="*/ 55 w 62"/>
                  <a:gd name="T21" fmla="*/ 2 h 63"/>
                  <a:gd name="T22" fmla="*/ 62 w 62"/>
                  <a:gd name="T23" fmla="*/ 2 h 63"/>
                  <a:gd name="T24" fmla="*/ 33 w 62"/>
                  <a:gd name="T25" fmla="*/ 7 h 63"/>
                  <a:gd name="T26" fmla="*/ 8 w 62"/>
                  <a:gd name="T27" fmla="*/ 35 h 63"/>
                  <a:gd name="T28" fmla="*/ 28 w 62"/>
                  <a:gd name="T29" fmla="*/ 56 h 63"/>
                  <a:gd name="T30" fmla="*/ 51 w 62"/>
                  <a:gd name="T31" fmla="*/ 37 h 63"/>
                  <a:gd name="T32" fmla="*/ 52 w 62"/>
                  <a:gd name="T33" fmla="*/ 26 h 63"/>
                  <a:gd name="T34" fmla="*/ 33 w 62"/>
                  <a:gd name="T35" fmla="*/ 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3">
                    <a:moveTo>
                      <a:pt x="62" y="2"/>
                    </a:moveTo>
                    <a:cubicBezTo>
                      <a:pt x="55" y="61"/>
                      <a:pt x="55" y="61"/>
                      <a:pt x="55" y="61"/>
                    </a:cubicBezTo>
                    <a:cubicBezTo>
                      <a:pt x="49" y="61"/>
                      <a:pt x="49" y="61"/>
                      <a:pt x="49" y="61"/>
                    </a:cubicBezTo>
                    <a:cubicBezTo>
                      <a:pt x="49" y="51"/>
                      <a:pt x="49" y="51"/>
                      <a:pt x="49" y="51"/>
                    </a:cubicBezTo>
                    <a:cubicBezTo>
                      <a:pt x="49" y="51"/>
                      <a:pt x="49" y="51"/>
                      <a:pt x="49" y="51"/>
                    </a:cubicBezTo>
                    <a:cubicBezTo>
                      <a:pt x="44" y="59"/>
                      <a:pt x="36" y="63"/>
                      <a:pt x="26" y="63"/>
                    </a:cubicBezTo>
                    <a:cubicBezTo>
                      <a:pt x="11" y="63"/>
                      <a:pt x="0" y="52"/>
                      <a:pt x="0" y="36"/>
                    </a:cubicBezTo>
                    <a:cubicBezTo>
                      <a:pt x="0" y="16"/>
                      <a:pt x="14" y="0"/>
                      <a:pt x="33" y="0"/>
                    </a:cubicBezTo>
                    <a:cubicBezTo>
                      <a:pt x="42" y="0"/>
                      <a:pt x="50" y="5"/>
                      <a:pt x="53" y="12"/>
                    </a:cubicBezTo>
                    <a:cubicBezTo>
                      <a:pt x="53" y="12"/>
                      <a:pt x="53" y="12"/>
                      <a:pt x="53" y="12"/>
                    </a:cubicBezTo>
                    <a:cubicBezTo>
                      <a:pt x="55" y="2"/>
                      <a:pt x="55" y="2"/>
                      <a:pt x="55" y="2"/>
                    </a:cubicBezTo>
                    <a:lnTo>
                      <a:pt x="62" y="2"/>
                    </a:lnTo>
                    <a:close/>
                    <a:moveTo>
                      <a:pt x="33" y="7"/>
                    </a:moveTo>
                    <a:cubicBezTo>
                      <a:pt x="18" y="7"/>
                      <a:pt x="8" y="20"/>
                      <a:pt x="8" y="35"/>
                    </a:cubicBezTo>
                    <a:cubicBezTo>
                      <a:pt x="8" y="48"/>
                      <a:pt x="16" y="56"/>
                      <a:pt x="28" y="56"/>
                    </a:cubicBezTo>
                    <a:cubicBezTo>
                      <a:pt x="40" y="56"/>
                      <a:pt x="50" y="48"/>
                      <a:pt x="51" y="37"/>
                    </a:cubicBezTo>
                    <a:cubicBezTo>
                      <a:pt x="52" y="26"/>
                      <a:pt x="52" y="26"/>
                      <a:pt x="52" y="26"/>
                    </a:cubicBezTo>
                    <a:cubicBezTo>
                      <a:pt x="53" y="15"/>
                      <a:pt x="45" y="7"/>
                      <a:pt x="3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117"/>
              <p:cNvSpPr>
                <a:spLocks/>
              </p:cNvSpPr>
              <p:nvPr userDrawn="1"/>
            </p:nvSpPr>
            <p:spPr bwMode="auto">
              <a:xfrm>
                <a:off x="8535" y="2274"/>
                <a:ext cx="21" cy="109"/>
              </a:xfrm>
              <a:custGeom>
                <a:avLst/>
                <a:gdLst>
                  <a:gd name="T0" fmla="*/ 12 w 21"/>
                  <a:gd name="T1" fmla="*/ 0 h 109"/>
                  <a:gd name="T2" fmla="*/ 21 w 21"/>
                  <a:gd name="T3" fmla="*/ 0 h 109"/>
                  <a:gd name="T4" fmla="*/ 10 w 21"/>
                  <a:gd name="T5" fmla="*/ 109 h 109"/>
                  <a:gd name="T6" fmla="*/ 0 w 21"/>
                  <a:gd name="T7" fmla="*/ 109 h 109"/>
                  <a:gd name="T8" fmla="*/ 12 w 21"/>
                  <a:gd name="T9" fmla="*/ 0 h 109"/>
                </a:gdLst>
                <a:ahLst/>
                <a:cxnLst>
                  <a:cxn ang="0">
                    <a:pos x="T0" y="T1"/>
                  </a:cxn>
                  <a:cxn ang="0">
                    <a:pos x="T2" y="T3"/>
                  </a:cxn>
                  <a:cxn ang="0">
                    <a:pos x="T4" y="T5"/>
                  </a:cxn>
                  <a:cxn ang="0">
                    <a:pos x="T6" y="T7"/>
                  </a:cxn>
                  <a:cxn ang="0">
                    <a:pos x="T8" y="T9"/>
                  </a:cxn>
                </a:cxnLst>
                <a:rect l="0" t="0" r="r" b="b"/>
                <a:pathLst>
                  <a:path w="21" h="109">
                    <a:moveTo>
                      <a:pt x="12" y="0"/>
                    </a:moveTo>
                    <a:lnTo>
                      <a:pt x="21" y="0"/>
                    </a:lnTo>
                    <a:lnTo>
                      <a:pt x="10" y="109"/>
                    </a:lnTo>
                    <a:lnTo>
                      <a:pt x="0" y="109"/>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118"/>
              <p:cNvSpPr>
                <a:spLocks/>
              </p:cNvSpPr>
              <p:nvPr userDrawn="1"/>
            </p:nvSpPr>
            <p:spPr bwMode="auto">
              <a:xfrm>
                <a:off x="8620" y="2337"/>
                <a:ext cx="48" cy="8"/>
              </a:xfrm>
              <a:custGeom>
                <a:avLst/>
                <a:gdLst>
                  <a:gd name="T0" fmla="*/ 1 w 48"/>
                  <a:gd name="T1" fmla="*/ 0 h 8"/>
                  <a:gd name="T2" fmla="*/ 48 w 48"/>
                  <a:gd name="T3" fmla="*/ 0 h 8"/>
                  <a:gd name="T4" fmla="*/ 47 w 48"/>
                  <a:gd name="T5" fmla="*/ 8 h 8"/>
                  <a:gd name="T6" fmla="*/ 0 w 48"/>
                  <a:gd name="T7" fmla="*/ 8 h 8"/>
                  <a:gd name="T8" fmla="*/ 1 w 48"/>
                  <a:gd name="T9" fmla="*/ 0 h 8"/>
                </a:gdLst>
                <a:ahLst/>
                <a:cxnLst>
                  <a:cxn ang="0">
                    <a:pos x="T0" y="T1"/>
                  </a:cxn>
                  <a:cxn ang="0">
                    <a:pos x="T2" y="T3"/>
                  </a:cxn>
                  <a:cxn ang="0">
                    <a:pos x="T4" y="T5"/>
                  </a:cxn>
                  <a:cxn ang="0">
                    <a:pos x="T6" y="T7"/>
                  </a:cxn>
                  <a:cxn ang="0">
                    <a:pos x="T8" y="T9"/>
                  </a:cxn>
                </a:cxnLst>
                <a:rect l="0" t="0" r="r" b="b"/>
                <a:pathLst>
                  <a:path w="48" h="8">
                    <a:moveTo>
                      <a:pt x="1" y="0"/>
                    </a:moveTo>
                    <a:lnTo>
                      <a:pt x="48" y="0"/>
                    </a:lnTo>
                    <a:lnTo>
                      <a:pt x="47" y="8"/>
                    </a:lnTo>
                    <a:lnTo>
                      <a:pt x="0" y="8"/>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19"/>
              <p:cNvSpPr>
                <a:spLocks noEditPoints="1"/>
              </p:cNvSpPr>
              <p:nvPr userDrawn="1"/>
            </p:nvSpPr>
            <p:spPr bwMode="auto">
              <a:xfrm>
                <a:off x="8737" y="2274"/>
                <a:ext cx="80" cy="109"/>
              </a:xfrm>
              <a:custGeom>
                <a:avLst/>
                <a:gdLst>
                  <a:gd name="T0" fmla="*/ 63 w 64"/>
                  <a:gd name="T1" fmla="*/ 64 h 89"/>
                  <a:gd name="T2" fmla="*/ 33 w 64"/>
                  <a:gd name="T3" fmla="*/ 89 h 89"/>
                  <a:gd name="T4" fmla="*/ 0 w 64"/>
                  <a:gd name="T5" fmla="*/ 89 h 89"/>
                  <a:gd name="T6" fmla="*/ 9 w 64"/>
                  <a:gd name="T7" fmla="*/ 0 h 89"/>
                  <a:gd name="T8" fmla="*/ 37 w 64"/>
                  <a:gd name="T9" fmla="*/ 0 h 89"/>
                  <a:gd name="T10" fmla="*/ 64 w 64"/>
                  <a:gd name="T11" fmla="*/ 22 h 89"/>
                  <a:gd name="T12" fmla="*/ 48 w 64"/>
                  <a:gd name="T13" fmla="*/ 46 h 89"/>
                  <a:gd name="T14" fmla="*/ 48 w 64"/>
                  <a:gd name="T15" fmla="*/ 46 h 89"/>
                  <a:gd name="T16" fmla="*/ 63 w 64"/>
                  <a:gd name="T17" fmla="*/ 64 h 89"/>
                  <a:gd name="T18" fmla="*/ 55 w 64"/>
                  <a:gd name="T19" fmla="*/ 64 h 89"/>
                  <a:gd name="T20" fmla="*/ 36 w 64"/>
                  <a:gd name="T21" fmla="*/ 50 h 89"/>
                  <a:gd name="T22" fmla="*/ 12 w 64"/>
                  <a:gd name="T23" fmla="*/ 50 h 89"/>
                  <a:gd name="T24" fmla="*/ 9 w 64"/>
                  <a:gd name="T25" fmla="*/ 83 h 89"/>
                  <a:gd name="T26" fmla="*/ 33 w 64"/>
                  <a:gd name="T27" fmla="*/ 83 h 89"/>
                  <a:gd name="T28" fmla="*/ 55 w 64"/>
                  <a:gd name="T29" fmla="*/ 64 h 89"/>
                  <a:gd name="T30" fmla="*/ 37 w 64"/>
                  <a:gd name="T31" fmla="*/ 7 h 89"/>
                  <a:gd name="T32" fmla="*/ 16 w 64"/>
                  <a:gd name="T33" fmla="*/ 7 h 89"/>
                  <a:gd name="T34" fmla="*/ 13 w 64"/>
                  <a:gd name="T35" fmla="*/ 44 h 89"/>
                  <a:gd name="T36" fmla="*/ 33 w 64"/>
                  <a:gd name="T37" fmla="*/ 44 h 89"/>
                  <a:gd name="T38" fmla="*/ 56 w 64"/>
                  <a:gd name="T39" fmla="*/ 23 h 89"/>
                  <a:gd name="T40" fmla="*/ 37 w 64"/>
                  <a:gd name="T41" fmla="*/ 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9">
                    <a:moveTo>
                      <a:pt x="63" y="64"/>
                    </a:moveTo>
                    <a:cubicBezTo>
                      <a:pt x="63" y="81"/>
                      <a:pt x="51" y="89"/>
                      <a:pt x="33" y="89"/>
                    </a:cubicBezTo>
                    <a:cubicBezTo>
                      <a:pt x="0" y="89"/>
                      <a:pt x="0" y="89"/>
                      <a:pt x="0" y="89"/>
                    </a:cubicBezTo>
                    <a:cubicBezTo>
                      <a:pt x="9" y="0"/>
                      <a:pt x="9" y="0"/>
                      <a:pt x="9" y="0"/>
                    </a:cubicBezTo>
                    <a:cubicBezTo>
                      <a:pt x="37" y="0"/>
                      <a:pt x="37" y="0"/>
                      <a:pt x="37" y="0"/>
                    </a:cubicBezTo>
                    <a:cubicBezTo>
                      <a:pt x="55" y="0"/>
                      <a:pt x="64" y="8"/>
                      <a:pt x="64" y="22"/>
                    </a:cubicBezTo>
                    <a:cubicBezTo>
                      <a:pt x="64" y="34"/>
                      <a:pt x="59" y="42"/>
                      <a:pt x="48" y="46"/>
                    </a:cubicBezTo>
                    <a:cubicBezTo>
                      <a:pt x="48" y="46"/>
                      <a:pt x="48" y="46"/>
                      <a:pt x="48" y="46"/>
                    </a:cubicBezTo>
                    <a:cubicBezTo>
                      <a:pt x="58" y="49"/>
                      <a:pt x="63" y="55"/>
                      <a:pt x="63" y="64"/>
                    </a:cubicBezTo>
                    <a:close/>
                    <a:moveTo>
                      <a:pt x="55" y="64"/>
                    </a:moveTo>
                    <a:cubicBezTo>
                      <a:pt x="55" y="55"/>
                      <a:pt x="49" y="50"/>
                      <a:pt x="36" y="50"/>
                    </a:cubicBezTo>
                    <a:cubicBezTo>
                      <a:pt x="12" y="50"/>
                      <a:pt x="12" y="50"/>
                      <a:pt x="12" y="50"/>
                    </a:cubicBezTo>
                    <a:cubicBezTo>
                      <a:pt x="9" y="83"/>
                      <a:pt x="9" y="83"/>
                      <a:pt x="9" y="83"/>
                    </a:cubicBezTo>
                    <a:cubicBezTo>
                      <a:pt x="33" y="83"/>
                      <a:pt x="33" y="83"/>
                      <a:pt x="33" y="83"/>
                    </a:cubicBezTo>
                    <a:cubicBezTo>
                      <a:pt x="47" y="83"/>
                      <a:pt x="55" y="77"/>
                      <a:pt x="55" y="64"/>
                    </a:cubicBezTo>
                    <a:close/>
                    <a:moveTo>
                      <a:pt x="37" y="7"/>
                    </a:moveTo>
                    <a:cubicBezTo>
                      <a:pt x="16" y="7"/>
                      <a:pt x="16" y="7"/>
                      <a:pt x="16" y="7"/>
                    </a:cubicBezTo>
                    <a:cubicBezTo>
                      <a:pt x="13" y="44"/>
                      <a:pt x="13" y="44"/>
                      <a:pt x="13" y="44"/>
                    </a:cubicBezTo>
                    <a:cubicBezTo>
                      <a:pt x="33" y="44"/>
                      <a:pt x="33" y="44"/>
                      <a:pt x="33" y="44"/>
                    </a:cubicBezTo>
                    <a:cubicBezTo>
                      <a:pt x="48" y="44"/>
                      <a:pt x="56" y="37"/>
                      <a:pt x="56" y="23"/>
                    </a:cubicBezTo>
                    <a:cubicBezTo>
                      <a:pt x="56" y="12"/>
                      <a:pt x="50"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20"/>
              <p:cNvSpPr>
                <a:spLocks noEditPoints="1"/>
              </p:cNvSpPr>
              <p:nvPr userDrawn="1"/>
            </p:nvSpPr>
            <p:spPr bwMode="auto">
              <a:xfrm>
                <a:off x="8839" y="2309"/>
                <a:ext cx="73" cy="77"/>
              </a:xfrm>
              <a:custGeom>
                <a:avLst/>
                <a:gdLst>
                  <a:gd name="T0" fmla="*/ 8 w 59"/>
                  <a:gd name="T1" fmla="*/ 33 h 63"/>
                  <a:gd name="T2" fmla="*/ 8 w 59"/>
                  <a:gd name="T3" fmla="*/ 36 h 63"/>
                  <a:gd name="T4" fmla="*/ 28 w 59"/>
                  <a:gd name="T5" fmla="*/ 56 h 63"/>
                  <a:gd name="T6" fmla="*/ 49 w 59"/>
                  <a:gd name="T7" fmla="*/ 45 h 63"/>
                  <a:gd name="T8" fmla="*/ 55 w 59"/>
                  <a:gd name="T9" fmla="*/ 47 h 63"/>
                  <a:gd name="T10" fmla="*/ 27 w 59"/>
                  <a:gd name="T11" fmla="*/ 63 h 63"/>
                  <a:gd name="T12" fmla="*/ 0 w 59"/>
                  <a:gd name="T13" fmla="*/ 36 h 63"/>
                  <a:gd name="T14" fmla="*/ 34 w 59"/>
                  <a:gd name="T15" fmla="*/ 0 h 63"/>
                  <a:gd name="T16" fmla="*/ 59 w 59"/>
                  <a:gd name="T17" fmla="*/ 26 h 63"/>
                  <a:gd name="T18" fmla="*/ 58 w 59"/>
                  <a:gd name="T19" fmla="*/ 33 h 63"/>
                  <a:gd name="T20" fmla="*/ 8 w 59"/>
                  <a:gd name="T21" fmla="*/ 33 h 63"/>
                  <a:gd name="T22" fmla="*/ 9 w 59"/>
                  <a:gd name="T23" fmla="*/ 27 h 63"/>
                  <a:gd name="T24" fmla="*/ 51 w 59"/>
                  <a:gd name="T25" fmla="*/ 27 h 63"/>
                  <a:gd name="T26" fmla="*/ 51 w 59"/>
                  <a:gd name="T27" fmla="*/ 26 h 63"/>
                  <a:gd name="T28" fmla="*/ 33 w 59"/>
                  <a:gd name="T29" fmla="*/ 7 h 63"/>
                  <a:gd name="T30" fmla="*/ 9 w 59"/>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3">
                    <a:moveTo>
                      <a:pt x="8" y="33"/>
                    </a:moveTo>
                    <a:cubicBezTo>
                      <a:pt x="8" y="34"/>
                      <a:pt x="8" y="35"/>
                      <a:pt x="8" y="36"/>
                    </a:cubicBezTo>
                    <a:cubicBezTo>
                      <a:pt x="8" y="49"/>
                      <a:pt x="16" y="56"/>
                      <a:pt x="28" y="56"/>
                    </a:cubicBezTo>
                    <a:cubicBezTo>
                      <a:pt x="37" y="56"/>
                      <a:pt x="44" y="53"/>
                      <a:pt x="49" y="45"/>
                    </a:cubicBezTo>
                    <a:cubicBezTo>
                      <a:pt x="55" y="47"/>
                      <a:pt x="55" y="47"/>
                      <a:pt x="55" y="47"/>
                    </a:cubicBezTo>
                    <a:cubicBezTo>
                      <a:pt x="50" y="57"/>
                      <a:pt x="40" y="63"/>
                      <a:pt x="27" y="63"/>
                    </a:cubicBezTo>
                    <a:cubicBezTo>
                      <a:pt x="11" y="63"/>
                      <a:pt x="0" y="53"/>
                      <a:pt x="0" y="36"/>
                    </a:cubicBezTo>
                    <a:cubicBezTo>
                      <a:pt x="0" y="17"/>
                      <a:pt x="15" y="0"/>
                      <a:pt x="34" y="0"/>
                    </a:cubicBezTo>
                    <a:cubicBezTo>
                      <a:pt x="48" y="0"/>
                      <a:pt x="59" y="10"/>
                      <a:pt x="59" y="26"/>
                    </a:cubicBezTo>
                    <a:cubicBezTo>
                      <a:pt x="59" y="28"/>
                      <a:pt x="58" y="31"/>
                      <a:pt x="58" y="33"/>
                    </a:cubicBezTo>
                    <a:lnTo>
                      <a:pt x="8" y="33"/>
                    </a:lnTo>
                    <a:close/>
                    <a:moveTo>
                      <a:pt x="9" y="27"/>
                    </a:moveTo>
                    <a:cubicBezTo>
                      <a:pt x="51" y="27"/>
                      <a:pt x="51" y="27"/>
                      <a:pt x="51" y="27"/>
                    </a:cubicBezTo>
                    <a:cubicBezTo>
                      <a:pt x="51" y="26"/>
                      <a:pt x="51" y="26"/>
                      <a:pt x="51" y="26"/>
                    </a:cubicBezTo>
                    <a:cubicBezTo>
                      <a:pt x="51" y="13"/>
                      <a:pt x="44" y="7"/>
                      <a:pt x="33" y="7"/>
                    </a:cubicBezTo>
                    <a:cubicBezTo>
                      <a:pt x="21" y="7"/>
                      <a:pt x="12" y="16"/>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21"/>
              <p:cNvSpPr>
                <a:spLocks/>
              </p:cNvSpPr>
              <p:nvPr userDrawn="1"/>
            </p:nvSpPr>
            <p:spPr bwMode="auto">
              <a:xfrm>
                <a:off x="8980" y="2274"/>
                <a:ext cx="22" cy="109"/>
              </a:xfrm>
              <a:custGeom>
                <a:avLst/>
                <a:gdLst>
                  <a:gd name="T0" fmla="*/ 12 w 22"/>
                  <a:gd name="T1" fmla="*/ 0 h 109"/>
                  <a:gd name="T2" fmla="*/ 22 w 22"/>
                  <a:gd name="T3" fmla="*/ 0 h 109"/>
                  <a:gd name="T4" fmla="*/ 9 w 22"/>
                  <a:gd name="T5" fmla="*/ 109 h 109"/>
                  <a:gd name="T6" fmla="*/ 0 w 22"/>
                  <a:gd name="T7" fmla="*/ 109 h 109"/>
                  <a:gd name="T8" fmla="*/ 12 w 22"/>
                  <a:gd name="T9" fmla="*/ 0 h 109"/>
                </a:gdLst>
                <a:ahLst/>
                <a:cxnLst>
                  <a:cxn ang="0">
                    <a:pos x="T0" y="T1"/>
                  </a:cxn>
                  <a:cxn ang="0">
                    <a:pos x="T2" y="T3"/>
                  </a:cxn>
                  <a:cxn ang="0">
                    <a:pos x="T4" y="T5"/>
                  </a:cxn>
                  <a:cxn ang="0">
                    <a:pos x="T6" y="T7"/>
                  </a:cxn>
                  <a:cxn ang="0">
                    <a:pos x="T8" y="T9"/>
                  </a:cxn>
                </a:cxnLst>
                <a:rect l="0" t="0" r="r" b="b"/>
                <a:pathLst>
                  <a:path w="22" h="109">
                    <a:moveTo>
                      <a:pt x="12" y="0"/>
                    </a:moveTo>
                    <a:lnTo>
                      <a:pt x="22" y="0"/>
                    </a:lnTo>
                    <a:lnTo>
                      <a:pt x="9" y="109"/>
                    </a:lnTo>
                    <a:lnTo>
                      <a:pt x="0" y="109"/>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22"/>
              <p:cNvSpPr>
                <a:spLocks/>
              </p:cNvSpPr>
              <p:nvPr userDrawn="1"/>
            </p:nvSpPr>
            <p:spPr bwMode="auto">
              <a:xfrm>
                <a:off x="9024" y="2309"/>
                <a:ext cx="68" cy="74"/>
              </a:xfrm>
              <a:custGeom>
                <a:avLst/>
                <a:gdLst>
                  <a:gd name="T0" fmla="*/ 55 w 55"/>
                  <a:gd name="T1" fmla="*/ 20 h 61"/>
                  <a:gd name="T2" fmla="*/ 55 w 55"/>
                  <a:gd name="T3" fmla="*/ 24 h 61"/>
                  <a:gd name="T4" fmla="*/ 51 w 55"/>
                  <a:gd name="T5" fmla="*/ 61 h 61"/>
                  <a:gd name="T6" fmla="*/ 43 w 55"/>
                  <a:gd name="T7" fmla="*/ 61 h 61"/>
                  <a:gd name="T8" fmla="*/ 47 w 55"/>
                  <a:gd name="T9" fmla="*/ 27 h 61"/>
                  <a:gd name="T10" fmla="*/ 47 w 55"/>
                  <a:gd name="T11" fmla="*/ 22 h 61"/>
                  <a:gd name="T12" fmla="*/ 33 w 55"/>
                  <a:gd name="T13" fmla="*/ 7 h 61"/>
                  <a:gd name="T14" fmla="*/ 11 w 55"/>
                  <a:gd name="T15" fmla="*/ 28 h 61"/>
                  <a:gd name="T16" fmla="*/ 8 w 55"/>
                  <a:gd name="T17" fmla="*/ 61 h 61"/>
                  <a:gd name="T18" fmla="*/ 0 w 55"/>
                  <a:gd name="T19" fmla="*/ 61 h 61"/>
                  <a:gd name="T20" fmla="*/ 7 w 55"/>
                  <a:gd name="T21" fmla="*/ 2 h 61"/>
                  <a:gd name="T22" fmla="*/ 13 w 55"/>
                  <a:gd name="T23" fmla="*/ 2 h 61"/>
                  <a:gd name="T24" fmla="*/ 13 w 55"/>
                  <a:gd name="T25" fmla="*/ 12 h 61"/>
                  <a:gd name="T26" fmla="*/ 13 w 55"/>
                  <a:gd name="T27" fmla="*/ 12 h 61"/>
                  <a:gd name="T28" fmla="*/ 35 w 55"/>
                  <a:gd name="T29" fmla="*/ 0 h 61"/>
                  <a:gd name="T30" fmla="*/ 55 w 55"/>
                  <a:gd name="T31" fmla="*/ 2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61">
                    <a:moveTo>
                      <a:pt x="55" y="20"/>
                    </a:moveTo>
                    <a:cubicBezTo>
                      <a:pt x="55" y="22"/>
                      <a:pt x="55" y="23"/>
                      <a:pt x="55" y="24"/>
                    </a:cubicBezTo>
                    <a:cubicBezTo>
                      <a:pt x="51" y="61"/>
                      <a:pt x="51" y="61"/>
                      <a:pt x="51" y="61"/>
                    </a:cubicBezTo>
                    <a:cubicBezTo>
                      <a:pt x="43" y="61"/>
                      <a:pt x="43" y="61"/>
                      <a:pt x="43" y="61"/>
                    </a:cubicBezTo>
                    <a:cubicBezTo>
                      <a:pt x="47" y="27"/>
                      <a:pt x="47" y="27"/>
                      <a:pt x="47" y="27"/>
                    </a:cubicBezTo>
                    <a:cubicBezTo>
                      <a:pt x="47" y="25"/>
                      <a:pt x="47" y="24"/>
                      <a:pt x="47" y="22"/>
                    </a:cubicBezTo>
                    <a:cubicBezTo>
                      <a:pt x="47" y="12"/>
                      <a:pt x="42" y="7"/>
                      <a:pt x="33" y="7"/>
                    </a:cubicBezTo>
                    <a:cubicBezTo>
                      <a:pt x="22" y="7"/>
                      <a:pt x="13" y="15"/>
                      <a:pt x="11" y="28"/>
                    </a:cubicBezTo>
                    <a:cubicBezTo>
                      <a:pt x="8" y="61"/>
                      <a:pt x="8" y="61"/>
                      <a:pt x="8" y="61"/>
                    </a:cubicBezTo>
                    <a:cubicBezTo>
                      <a:pt x="0" y="61"/>
                      <a:pt x="0" y="61"/>
                      <a:pt x="0" y="61"/>
                    </a:cubicBezTo>
                    <a:cubicBezTo>
                      <a:pt x="7" y="2"/>
                      <a:pt x="7" y="2"/>
                      <a:pt x="7" y="2"/>
                    </a:cubicBezTo>
                    <a:cubicBezTo>
                      <a:pt x="13" y="2"/>
                      <a:pt x="13" y="2"/>
                      <a:pt x="13" y="2"/>
                    </a:cubicBezTo>
                    <a:cubicBezTo>
                      <a:pt x="13" y="12"/>
                      <a:pt x="13" y="12"/>
                      <a:pt x="13" y="12"/>
                    </a:cubicBezTo>
                    <a:cubicBezTo>
                      <a:pt x="13" y="12"/>
                      <a:pt x="13" y="12"/>
                      <a:pt x="13" y="12"/>
                    </a:cubicBezTo>
                    <a:cubicBezTo>
                      <a:pt x="18" y="5"/>
                      <a:pt x="26" y="0"/>
                      <a:pt x="35" y="0"/>
                    </a:cubicBezTo>
                    <a:cubicBezTo>
                      <a:pt x="47" y="0"/>
                      <a:pt x="55" y="7"/>
                      <a:pt x="5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23"/>
              <p:cNvSpPr>
                <a:spLocks/>
              </p:cNvSpPr>
              <p:nvPr userDrawn="1"/>
            </p:nvSpPr>
            <p:spPr bwMode="auto">
              <a:xfrm>
                <a:off x="9118" y="2309"/>
                <a:ext cx="68" cy="74"/>
              </a:xfrm>
              <a:custGeom>
                <a:avLst/>
                <a:gdLst>
                  <a:gd name="T0" fmla="*/ 55 w 55"/>
                  <a:gd name="T1" fmla="*/ 20 h 61"/>
                  <a:gd name="T2" fmla="*/ 54 w 55"/>
                  <a:gd name="T3" fmla="*/ 24 h 61"/>
                  <a:gd name="T4" fmla="*/ 50 w 55"/>
                  <a:gd name="T5" fmla="*/ 61 h 61"/>
                  <a:gd name="T6" fmla="*/ 43 w 55"/>
                  <a:gd name="T7" fmla="*/ 61 h 61"/>
                  <a:gd name="T8" fmla="*/ 47 w 55"/>
                  <a:gd name="T9" fmla="*/ 27 h 61"/>
                  <a:gd name="T10" fmla="*/ 47 w 55"/>
                  <a:gd name="T11" fmla="*/ 22 h 61"/>
                  <a:gd name="T12" fmla="*/ 33 w 55"/>
                  <a:gd name="T13" fmla="*/ 7 h 61"/>
                  <a:gd name="T14" fmla="*/ 11 w 55"/>
                  <a:gd name="T15" fmla="*/ 28 h 61"/>
                  <a:gd name="T16" fmla="*/ 7 w 55"/>
                  <a:gd name="T17" fmla="*/ 61 h 61"/>
                  <a:gd name="T18" fmla="*/ 0 w 55"/>
                  <a:gd name="T19" fmla="*/ 61 h 61"/>
                  <a:gd name="T20" fmla="*/ 6 w 55"/>
                  <a:gd name="T21" fmla="*/ 2 h 61"/>
                  <a:gd name="T22" fmla="*/ 13 w 55"/>
                  <a:gd name="T23" fmla="*/ 2 h 61"/>
                  <a:gd name="T24" fmla="*/ 13 w 55"/>
                  <a:gd name="T25" fmla="*/ 12 h 61"/>
                  <a:gd name="T26" fmla="*/ 13 w 55"/>
                  <a:gd name="T27" fmla="*/ 12 h 61"/>
                  <a:gd name="T28" fmla="*/ 35 w 55"/>
                  <a:gd name="T29" fmla="*/ 0 h 61"/>
                  <a:gd name="T30" fmla="*/ 55 w 55"/>
                  <a:gd name="T31" fmla="*/ 2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61">
                    <a:moveTo>
                      <a:pt x="55" y="20"/>
                    </a:moveTo>
                    <a:cubicBezTo>
                      <a:pt x="55" y="22"/>
                      <a:pt x="54" y="23"/>
                      <a:pt x="54" y="24"/>
                    </a:cubicBezTo>
                    <a:cubicBezTo>
                      <a:pt x="50" y="61"/>
                      <a:pt x="50" y="61"/>
                      <a:pt x="50" y="61"/>
                    </a:cubicBezTo>
                    <a:cubicBezTo>
                      <a:pt x="43" y="61"/>
                      <a:pt x="43" y="61"/>
                      <a:pt x="43" y="61"/>
                    </a:cubicBezTo>
                    <a:cubicBezTo>
                      <a:pt x="47" y="27"/>
                      <a:pt x="47" y="27"/>
                      <a:pt x="47" y="27"/>
                    </a:cubicBezTo>
                    <a:cubicBezTo>
                      <a:pt x="47" y="25"/>
                      <a:pt x="47" y="24"/>
                      <a:pt x="47" y="22"/>
                    </a:cubicBezTo>
                    <a:cubicBezTo>
                      <a:pt x="47" y="12"/>
                      <a:pt x="42" y="7"/>
                      <a:pt x="33" y="7"/>
                    </a:cubicBezTo>
                    <a:cubicBezTo>
                      <a:pt x="21" y="7"/>
                      <a:pt x="12" y="15"/>
                      <a:pt x="11" y="28"/>
                    </a:cubicBezTo>
                    <a:cubicBezTo>
                      <a:pt x="7" y="61"/>
                      <a:pt x="7" y="61"/>
                      <a:pt x="7" y="61"/>
                    </a:cubicBezTo>
                    <a:cubicBezTo>
                      <a:pt x="0" y="61"/>
                      <a:pt x="0" y="61"/>
                      <a:pt x="0" y="61"/>
                    </a:cubicBezTo>
                    <a:cubicBezTo>
                      <a:pt x="6" y="2"/>
                      <a:pt x="6" y="2"/>
                      <a:pt x="6" y="2"/>
                    </a:cubicBezTo>
                    <a:cubicBezTo>
                      <a:pt x="13" y="2"/>
                      <a:pt x="13" y="2"/>
                      <a:pt x="13" y="2"/>
                    </a:cubicBezTo>
                    <a:cubicBezTo>
                      <a:pt x="13" y="12"/>
                      <a:pt x="13" y="12"/>
                      <a:pt x="13" y="12"/>
                    </a:cubicBezTo>
                    <a:cubicBezTo>
                      <a:pt x="13" y="12"/>
                      <a:pt x="13" y="12"/>
                      <a:pt x="13" y="12"/>
                    </a:cubicBezTo>
                    <a:cubicBezTo>
                      <a:pt x="18" y="5"/>
                      <a:pt x="26" y="0"/>
                      <a:pt x="35" y="0"/>
                    </a:cubicBezTo>
                    <a:cubicBezTo>
                      <a:pt x="47" y="0"/>
                      <a:pt x="55" y="7"/>
                      <a:pt x="5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24"/>
              <p:cNvSpPr>
                <a:spLocks noEditPoints="1"/>
              </p:cNvSpPr>
              <p:nvPr userDrawn="1"/>
            </p:nvSpPr>
            <p:spPr bwMode="auto">
              <a:xfrm>
                <a:off x="9210" y="2309"/>
                <a:ext cx="76" cy="77"/>
              </a:xfrm>
              <a:custGeom>
                <a:avLst/>
                <a:gdLst>
                  <a:gd name="T0" fmla="*/ 0 w 61"/>
                  <a:gd name="T1" fmla="*/ 36 h 63"/>
                  <a:gd name="T2" fmla="*/ 33 w 61"/>
                  <a:gd name="T3" fmla="*/ 0 h 63"/>
                  <a:gd name="T4" fmla="*/ 61 w 61"/>
                  <a:gd name="T5" fmla="*/ 28 h 63"/>
                  <a:gd name="T6" fmla="*/ 27 w 61"/>
                  <a:gd name="T7" fmla="*/ 63 h 63"/>
                  <a:gd name="T8" fmla="*/ 0 w 61"/>
                  <a:gd name="T9" fmla="*/ 36 h 63"/>
                  <a:gd name="T10" fmla="*/ 53 w 61"/>
                  <a:gd name="T11" fmla="*/ 28 h 63"/>
                  <a:gd name="T12" fmla="*/ 33 w 61"/>
                  <a:gd name="T13" fmla="*/ 7 h 63"/>
                  <a:gd name="T14" fmla="*/ 7 w 61"/>
                  <a:gd name="T15" fmla="*/ 35 h 63"/>
                  <a:gd name="T16" fmla="*/ 27 w 61"/>
                  <a:gd name="T17" fmla="*/ 56 h 63"/>
                  <a:gd name="T18" fmla="*/ 53 w 61"/>
                  <a:gd name="T19" fmla="*/ 2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3">
                    <a:moveTo>
                      <a:pt x="0" y="36"/>
                    </a:moveTo>
                    <a:cubicBezTo>
                      <a:pt x="0" y="16"/>
                      <a:pt x="14" y="0"/>
                      <a:pt x="33" y="0"/>
                    </a:cubicBezTo>
                    <a:cubicBezTo>
                      <a:pt x="49" y="0"/>
                      <a:pt x="61" y="12"/>
                      <a:pt x="61" y="28"/>
                    </a:cubicBezTo>
                    <a:cubicBezTo>
                      <a:pt x="61" y="47"/>
                      <a:pt x="46" y="63"/>
                      <a:pt x="27" y="63"/>
                    </a:cubicBezTo>
                    <a:cubicBezTo>
                      <a:pt x="11" y="63"/>
                      <a:pt x="0" y="52"/>
                      <a:pt x="0" y="36"/>
                    </a:cubicBezTo>
                    <a:close/>
                    <a:moveTo>
                      <a:pt x="53" y="28"/>
                    </a:moveTo>
                    <a:cubicBezTo>
                      <a:pt x="53" y="15"/>
                      <a:pt x="45" y="7"/>
                      <a:pt x="33" y="7"/>
                    </a:cubicBezTo>
                    <a:cubicBezTo>
                      <a:pt x="18" y="7"/>
                      <a:pt x="7" y="20"/>
                      <a:pt x="7" y="35"/>
                    </a:cubicBezTo>
                    <a:cubicBezTo>
                      <a:pt x="7" y="48"/>
                      <a:pt x="16" y="56"/>
                      <a:pt x="27" y="56"/>
                    </a:cubicBezTo>
                    <a:cubicBezTo>
                      <a:pt x="42" y="56"/>
                      <a:pt x="53" y="44"/>
                      <a:pt x="5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25"/>
              <p:cNvSpPr>
                <a:spLocks/>
              </p:cNvSpPr>
              <p:nvPr userDrawn="1"/>
            </p:nvSpPr>
            <p:spPr bwMode="auto">
              <a:xfrm>
                <a:off x="9306" y="2311"/>
                <a:ext cx="70" cy="72"/>
              </a:xfrm>
              <a:custGeom>
                <a:avLst/>
                <a:gdLst>
                  <a:gd name="T0" fmla="*/ 0 w 70"/>
                  <a:gd name="T1" fmla="*/ 0 h 72"/>
                  <a:gd name="T2" fmla="*/ 8 w 70"/>
                  <a:gd name="T3" fmla="*/ 0 h 72"/>
                  <a:gd name="T4" fmla="*/ 28 w 70"/>
                  <a:gd name="T5" fmla="*/ 61 h 72"/>
                  <a:gd name="T6" fmla="*/ 28 w 70"/>
                  <a:gd name="T7" fmla="*/ 61 h 72"/>
                  <a:gd name="T8" fmla="*/ 61 w 70"/>
                  <a:gd name="T9" fmla="*/ 0 h 72"/>
                  <a:gd name="T10" fmla="*/ 70 w 70"/>
                  <a:gd name="T11" fmla="*/ 0 h 72"/>
                  <a:gd name="T12" fmla="*/ 32 w 70"/>
                  <a:gd name="T13" fmla="*/ 72 h 72"/>
                  <a:gd name="T14" fmla="*/ 23 w 70"/>
                  <a:gd name="T15" fmla="*/ 72 h 72"/>
                  <a:gd name="T16" fmla="*/ 0 w 70"/>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72">
                    <a:moveTo>
                      <a:pt x="0" y="0"/>
                    </a:moveTo>
                    <a:lnTo>
                      <a:pt x="8" y="0"/>
                    </a:lnTo>
                    <a:lnTo>
                      <a:pt x="28" y="61"/>
                    </a:lnTo>
                    <a:lnTo>
                      <a:pt x="28" y="61"/>
                    </a:lnTo>
                    <a:lnTo>
                      <a:pt x="61" y="0"/>
                    </a:lnTo>
                    <a:lnTo>
                      <a:pt x="70" y="0"/>
                    </a:lnTo>
                    <a:lnTo>
                      <a:pt x="32" y="72"/>
                    </a:lnTo>
                    <a:lnTo>
                      <a:pt x="23" y="7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26"/>
              <p:cNvSpPr>
                <a:spLocks noEditPoints="1"/>
              </p:cNvSpPr>
              <p:nvPr userDrawn="1"/>
            </p:nvSpPr>
            <p:spPr bwMode="auto">
              <a:xfrm>
                <a:off x="9388" y="2309"/>
                <a:ext cx="77" cy="77"/>
              </a:xfrm>
              <a:custGeom>
                <a:avLst/>
                <a:gdLst>
                  <a:gd name="T0" fmla="*/ 62 w 62"/>
                  <a:gd name="T1" fmla="*/ 2 h 63"/>
                  <a:gd name="T2" fmla="*/ 56 w 62"/>
                  <a:gd name="T3" fmla="*/ 61 h 63"/>
                  <a:gd name="T4" fmla="*/ 49 w 62"/>
                  <a:gd name="T5" fmla="*/ 61 h 63"/>
                  <a:gd name="T6" fmla="*/ 49 w 62"/>
                  <a:gd name="T7" fmla="*/ 51 h 63"/>
                  <a:gd name="T8" fmla="*/ 49 w 62"/>
                  <a:gd name="T9" fmla="*/ 51 h 63"/>
                  <a:gd name="T10" fmla="*/ 26 w 62"/>
                  <a:gd name="T11" fmla="*/ 63 h 63"/>
                  <a:gd name="T12" fmla="*/ 0 w 62"/>
                  <a:gd name="T13" fmla="*/ 36 h 63"/>
                  <a:gd name="T14" fmla="*/ 33 w 62"/>
                  <a:gd name="T15" fmla="*/ 0 h 63"/>
                  <a:gd name="T16" fmla="*/ 53 w 62"/>
                  <a:gd name="T17" fmla="*/ 12 h 63"/>
                  <a:gd name="T18" fmla="*/ 54 w 62"/>
                  <a:gd name="T19" fmla="*/ 12 h 63"/>
                  <a:gd name="T20" fmla="*/ 55 w 62"/>
                  <a:gd name="T21" fmla="*/ 2 h 63"/>
                  <a:gd name="T22" fmla="*/ 62 w 62"/>
                  <a:gd name="T23" fmla="*/ 2 h 63"/>
                  <a:gd name="T24" fmla="*/ 33 w 62"/>
                  <a:gd name="T25" fmla="*/ 7 h 63"/>
                  <a:gd name="T26" fmla="*/ 8 w 62"/>
                  <a:gd name="T27" fmla="*/ 35 h 63"/>
                  <a:gd name="T28" fmla="*/ 28 w 62"/>
                  <a:gd name="T29" fmla="*/ 56 h 63"/>
                  <a:gd name="T30" fmla="*/ 51 w 62"/>
                  <a:gd name="T31" fmla="*/ 37 h 63"/>
                  <a:gd name="T32" fmla="*/ 52 w 62"/>
                  <a:gd name="T33" fmla="*/ 26 h 63"/>
                  <a:gd name="T34" fmla="*/ 33 w 62"/>
                  <a:gd name="T35" fmla="*/ 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3">
                    <a:moveTo>
                      <a:pt x="62" y="2"/>
                    </a:moveTo>
                    <a:cubicBezTo>
                      <a:pt x="56" y="61"/>
                      <a:pt x="56" y="61"/>
                      <a:pt x="56" y="61"/>
                    </a:cubicBezTo>
                    <a:cubicBezTo>
                      <a:pt x="49" y="61"/>
                      <a:pt x="49" y="61"/>
                      <a:pt x="49" y="61"/>
                    </a:cubicBezTo>
                    <a:cubicBezTo>
                      <a:pt x="49" y="51"/>
                      <a:pt x="49" y="51"/>
                      <a:pt x="49" y="51"/>
                    </a:cubicBezTo>
                    <a:cubicBezTo>
                      <a:pt x="49" y="51"/>
                      <a:pt x="49" y="51"/>
                      <a:pt x="49" y="51"/>
                    </a:cubicBezTo>
                    <a:cubicBezTo>
                      <a:pt x="45" y="59"/>
                      <a:pt x="36" y="63"/>
                      <a:pt x="26" y="63"/>
                    </a:cubicBezTo>
                    <a:cubicBezTo>
                      <a:pt x="11" y="63"/>
                      <a:pt x="0" y="52"/>
                      <a:pt x="0" y="36"/>
                    </a:cubicBezTo>
                    <a:cubicBezTo>
                      <a:pt x="0" y="16"/>
                      <a:pt x="14" y="0"/>
                      <a:pt x="33" y="0"/>
                    </a:cubicBezTo>
                    <a:cubicBezTo>
                      <a:pt x="42" y="0"/>
                      <a:pt x="50" y="5"/>
                      <a:pt x="53" y="12"/>
                    </a:cubicBezTo>
                    <a:cubicBezTo>
                      <a:pt x="54" y="12"/>
                      <a:pt x="54" y="12"/>
                      <a:pt x="54" y="12"/>
                    </a:cubicBezTo>
                    <a:cubicBezTo>
                      <a:pt x="55" y="2"/>
                      <a:pt x="55" y="2"/>
                      <a:pt x="55" y="2"/>
                    </a:cubicBezTo>
                    <a:lnTo>
                      <a:pt x="62" y="2"/>
                    </a:lnTo>
                    <a:close/>
                    <a:moveTo>
                      <a:pt x="33" y="7"/>
                    </a:moveTo>
                    <a:cubicBezTo>
                      <a:pt x="18" y="7"/>
                      <a:pt x="8" y="20"/>
                      <a:pt x="8" y="35"/>
                    </a:cubicBezTo>
                    <a:cubicBezTo>
                      <a:pt x="8" y="48"/>
                      <a:pt x="16" y="56"/>
                      <a:pt x="28" y="56"/>
                    </a:cubicBezTo>
                    <a:cubicBezTo>
                      <a:pt x="40" y="56"/>
                      <a:pt x="50" y="48"/>
                      <a:pt x="51" y="37"/>
                    </a:cubicBezTo>
                    <a:cubicBezTo>
                      <a:pt x="52" y="26"/>
                      <a:pt x="52" y="26"/>
                      <a:pt x="52" y="26"/>
                    </a:cubicBezTo>
                    <a:cubicBezTo>
                      <a:pt x="53" y="15"/>
                      <a:pt x="45" y="7"/>
                      <a:pt x="3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27"/>
              <p:cNvSpPr>
                <a:spLocks/>
              </p:cNvSpPr>
              <p:nvPr userDrawn="1"/>
            </p:nvSpPr>
            <p:spPr bwMode="auto">
              <a:xfrm>
                <a:off x="9486" y="2293"/>
                <a:ext cx="47" cy="93"/>
              </a:xfrm>
              <a:custGeom>
                <a:avLst/>
                <a:gdLst>
                  <a:gd name="T0" fmla="*/ 15 w 38"/>
                  <a:gd name="T1" fmla="*/ 55 h 76"/>
                  <a:gd name="T2" fmla="*/ 27 w 38"/>
                  <a:gd name="T3" fmla="*/ 70 h 76"/>
                  <a:gd name="T4" fmla="*/ 33 w 38"/>
                  <a:gd name="T5" fmla="*/ 69 h 76"/>
                  <a:gd name="T6" fmla="*/ 32 w 38"/>
                  <a:gd name="T7" fmla="*/ 75 h 76"/>
                  <a:gd name="T8" fmla="*/ 25 w 38"/>
                  <a:gd name="T9" fmla="*/ 76 h 76"/>
                  <a:gd name="T10" fmla="*/ 8 w 38"/>
                  <a:gd name="T11" fmla="*/ 60 h 76"/>
                  <a:gd name="T12" fmla="*/ 8 w 38"/>
                  <a:gd name="T13" fmla="*/ 55 h 76"/>
                  <a:gd name="T14" fmla="*/ 11 w 38"/>
                  <a:gd name="T15" fmla="*/ 21 h 76"/>
                  <a:gd name="T16" fmla="*/ 0 w 38"/>
                  <a:gd name="T17" fmla="*/ 21 h 76"/>
                  <a:gd name="T18" fmla="*/ 0 w 38"/>
                  <a:gd name="T19" fmla="*/ 15 h 76"/>
                  <a:gd name="T20" fmla="*/ 12 w 38"/>
                  <a:gd name="T21" fmla="*/ 15 h 76"/>
                  <a:gd name="T22" fmla="*/ 14 w 38"/>
                  <a:gd name="T23" fmla="*/ 0 h 76"/>
                  <a:gd name="T24" fmla="*/ 21 w 38"/>
                  <a:gd name="T25" fmla="*/ 0 h 76"/>
                  <a:gd name="T26" fmla="*/ 20 w 38"/>
                  <a:gd name="T27" fmla="*/ 15 h 76"/>
                  <a:gd name="T28" fmla="*/ 38 w 38"/>
                  <a:gd name="T29" fmla="*/ 15 h 76"/>
                  <a:gd name="T30" fmla="*/ 37 w 38"/>
                  <a:gd name="T31" fmla="*/ 21 h 76"/>
                  <a:gd name="T32" fmla="*/ 19 w 38"/>
                  <a:gd name="T33" fmla="*/ 21 h 76"/>
                  <a:gd name="T34" fmla="*/ 15 w 38"/>
                  <a:gd name="T35" fmla="*/ 5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76">
                    <a:moveTo>
                      <a:pt x="15" y="55"/>
                    </a:moveTo>
                    <a:cubicBezTo>
                      <a:pt x="14" y="66"/>
                      <a:pt x="18" y="70"/>
                      <a:pt x="27" y="70"/>
                    </a:cubicBezTo>
                    <a:cubicBezTo>
                      <a:pt x="29" y="70"/>
                      <a:pt x="31" y="69"/>
                      <a:pt x="33" y="69"/>
                    </a:cubicBezTo>
                    <a:cubicBezTo>
                      <a:pt x="32" y="75"/>
                      <a:pt x="32" y="75"/>
                      <a:pt x="32" y="75"/>
                    </a:cubicBezTo>
                    <a:cubicBezTo>
                      <a:pt x="30" y="76"/>
                      <a:pt x="28" y="76"/>
                      <a:pt x="25" y="76"/>
                    </a:cubicBezTo>
                    <a:cubicBezTo>
                      <a:pt x="13" y="76"/>
                      <a:pt x="8" y="71"/>
                      <a:pt x="8" y="60"/>
                    </a:cubicBezTo>
                    <a:cubicBezTo>
                      <a:pt x="8" y="58"/>
                      <a:pt x="8" y="57"/>
                      <a:pt x="8" y="55"/>
                    </a:cubicBezTo>
                    <a:cubicBezTo>
                      <a:pt x="11" y="21"/>
                      <a:pt x="11" y="21"/>
                      <a:pt x="11" y="21"/>
                    </a:cubicBezTo>
                    <a:cubicBezTo>
                      <a:pt x="0" y="21"/>
                      <a:pt x="0" y="21"/>
                      <a:pt x="0" y="21"/>
                    </a:cubicBezTo>
                    <a:cubicBezTo>
                      <a:pt x="0" y="15"/>
                      <a:pt x="0" y="15"/>
                      <a:pt x="0" y="15"/>
                    </a:cubicBezTo>
                    <a:cubicBezTo>
                      <a:pt x="12" y="15"/>
                      <a:pt x="12" y="15"/>
                      <a:pt x="12" y="15"/>
                    </a:cubicBezTo>
                    <a:cubicBezTo>
                      <a:pt x="14" y="0"/>
                      <a:pt x="14" y="0"/>
                      <a:pt x="14" y="0"/>
                    </a:cubicBezTo>
                    <a:cubicBezTo>
                      <a:pt x="21" y="0"/>
                      <a:pt x="21" y="0"/>
                      <a:pt x="21" y="0"/>
                    </a:cubicBezTo>
                    <a:cubicBezTo>
                      <a:pt x="20" y="15"/>
                      <a:pt x="20" y="15"/>
                      <a:pt x="20" y="15"/>
                    </a:cubicBezTo>
                    <a:cubicBezTo>
                      <a:pt x="38" y="15"/>
                      <a:pt x="38" y="15"/>
                      <a:pt x="38" y="15"/>
                    </a:cubicBezTo>
                    <a:cubicBezTo>
                      <a:pt x="37" y="21"/>
                      <a:pt x="37" y="21"/>
                      <a:pt x="37" y="21"/>
                    </a:cubicBezTo>
                    <a:cubicBezTo>
                      <a:pt x="19" y="21"/>
                      <a:pt x="19" y="21"/>
                      <a:pt x="19" y="21"/>
                    </a:cubicBezTo>
                    <a:lnTo>
                      <a:pt x="15"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128"/>
              <p:cNvSpPr>
                <a:spLocks noEditPoints="1"/>
              </p:cNvSpPr>
              <p:nvPr userDrawn="1"/>
            </p:nvSpPr>
            <p:spPr bwMode="auto">
              <a:xfrm>
                <a:off x="9550" y="2282"/>
                <a:ext cx="22" cy="101"/>
              </a:xfrm>
              <a:custGeom>
                <a:avLst/>
                <a:gdLst>
                  <a:gd name="T0" fmla="*/ 6 w 18"/>
                  <a:gd name="T1" fmla="*/ 24 h 83"/>
                  <a:gd name="T2" fmla="*/ 13 w 18"/>
                  <a:gd name="T3" fmla="*/ 24 h 83"/>
                  <a:gd name="T4" fmla="*/ 7 w 18"/>
                  <a:gd name="T5" fmla="*/ 83 h 83"/>
                  <a:gd name="T6" fmla="*/ 0 w 18"/>
                  <a:gd name="T7" fmla="*/ 83 h 83"/>
                  <a:gd name="T8" fmla="*/ 6 w 18"/>
                  <a:gd name="T9" fmla="*/ 24 h 83"/>
                  <a:gd name="T10" fmla="*/ 6 w 18"/>
                  <a:gd name="T11" fmla="*/ 6 h 83"/>
                  <a:gd name="T12" fmla="*/ 12 w 18"/>
                  <a:gd name="T13" fmla="*/ 0 h 83"/>
                  <a:gd name="T14" fmla="*/ 18 w 18"/>
                  <a:gd name="T15" fmla="*/ 5 h 83"/>
                  <a:gd name="T16" fmla="*/ 11 w 18"/>
                  <a:gd name="T17" fmla="*/ 11 h 83"/>
                  <a:gd name="T18" fmla="*/ 6 w 18"/>
                  <a:gd name="T19" fmla="*/ 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83">
                    <a:moveTo>
                      <a:pt x="6" y="24"/>
                    </a:moveTo>
                    <a:cubicBezTo>
                      <a:pt x="13" y="24"/>
                      <a:pt x="13" y="24"/>
                      <a:pt x="13" y="24"/>
                    </a:cubicBezTo>
                    <a:cubicBezTo>
                      <a:pt x="7" y="83"/>
                      <a:pt x="7" y="83"/>
                      <a:pt x="7" y="83"/>
                    </a:cubicBezTo>
                    <a:cubicBezTo>
                      <a:pt x="0" y="83"/>
                      <a:pt x="0" y="83"/>
                      <a:pt x="0" y="83"/>
                    </a:cubicBezTo>
                    <a:lnTo>
                      <a:pt x="6" y="24"/>
                    </a:lnTo>
                    <a:close/>
                    <a:moveTo>
                      <a:pt x="6" y="6"/>
                    </a:moveTo>
                    <a:cubicBezTo>
                      <a:pt x="6" y="2"/>
                      <a:pt x="9" y="0"/>
                      <a:pt x="12" y="0"/>
                    </a:cubicBezTo>
                    <a:cubicBezTo>
                      <a:pt x="15" y="0"/>
                      <a:pt x="18" y="2"/>
                      <a:pt x="18" y="5"/>
                    </a:cubicBezTo>
                    <a:cubicBezTo>
                      <a:pt x="18" y="9"/>
                      <a:pt x="15" y="11"/>
                      <a:pt x="11" y="11"/>
                    </a:cubicBezTo>
                    <a:cubicBezTo>
                      <a:pt x="8" y="11"/>
                      <a:pt x="6" y="9"/>
                      <a:pt x="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129"/>
              <p:cNvSpPr>
                <a:spLocks/>
              </p:cNvSpPr>
              <p:nvPr userDrawn="1"/>
            </p:nvSpPr>
            <p:spPr bwMode="auto">
              <a:xfrm>
                <a:off x="9588" y="2311"/>
                <a:ext cx="72" cy="72"/>
              </a:xfrm>
              <a:custGeom>
                <a:avLst/>
                <a:gdLst>
                  <a:gd name="T0" fmla="*/ 0 w 72"/>
                  <a:gd name="T1" fmla="*/ 0 h 72"/>
                  <a:gd name="T2" fmla="*/ 9 w 72"/>
                  <a:gd name="T3" fmla="*/ 0 h 72"/>
                  <a:gd name="T4" fmla="*/ 29 w 72"/>
                  <a:gd name="T5" fmla="*/ 61 h 72"/>
                  <a:gd name="T6" fmla="*/ 29 w 72"/>
                  <a:gd name="T7" fmla="*/ 61 h 72"/>
                  <a:gd name="T8" fmla="*/ 62 w 72"/>
                  <a:gd name="T9" fmla="*/ 0 h 72"/>
                  <a:gd name="T10" fmla="*/ 72 w 72"/>
                  <a:gd name="T11" fmla="*/ 0 h 72"/>
                  <a:gd name="T12" fmla="*/ 32 w 72"/>
                  <a:gd name="T13" fmla="*/ 72 h 72"/>
                  <a:gd name="T14" fmla="*/ 24 w 72"/>
                  <a:gd name="T15" fmla="*/ 72 h 72"/>
                  <a:gd name="T16" fmla="*/ 0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0"/>
                    </a:moveTo>
                    <a:lnTo>
                      <a:pt x="9" y="0"/>
                    </a:lnTo>
                    <a:lnTo>
                      <a:pt x="29" y="61"/>
                    </a:lnTo>
                    <a:lnTo>
                      <a:pt x="29" y="61"/>
                    </a:lnTo>
                    <a:lnTo>
                      <a:pt x="62" y="0"/>
                    </a:lnTo>
                    <a:lnTo>
                      <a:pt x="72" y="0"/>
                    </a:lnTo>
                    <a:lnTo>
                      <a:pt x="32" y="72"/>
                    </a:lnTo>
                    <a:lnTo>
                      <a:pt x="24" y="7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130"/>
              <p:cNvSpPr>
                <a:spLocks noEditPoints="1"/>
              </p:cNvSpPr>
              <p:nvPr userDrawn="1"/>
            </p:nvSpPr>
            <p:spPr bwMode="auto">
              <a:xfrm>
                <a:off x="9671" y="2309"/>
                <a:ext cx="72" cy="77"/>
              </a:xfrm>
              <a:custGeom>
                <a:avLst/>
                <a:gdLst>
                  <a:gd name="T0" fmla="*/ 8 w 58"/>
                  <a:gd name="T1" fmla="*/ 33 h 63"/>
                  <a:gd name="T2" fmla="*/ 8 w 58"/>
                  <a:gd name="T3" fmla="*/ 36 h 63"/>
                  <a:gd name="T4" fmla="*/ 28 w 58"/>
                  <a:gd name="T5" fmla="*/ 56 h 63"/>
                  <a:gd name="T6" fmla="*/ 49 w 58"/>
                  <a:gd name="T7" fmla="*/ 45 h 63"/>
                  <a:gd name="T8" fmla="*/ 55 w 58"/>
                  <a:gd name="T9" fmla="*/ 47 h 63"/>
                  <a:gd name="T10" fmla="*/ 27 w 58"/>
                  <a:gd name="T11" fmla="*/ 63 h 63"/>
                  <a:gd name="T12" fmla="*/ 0 w 58"/>
                  <a:gd name="T13" fmla="*/ 36 h 63"/>
                  <a:gd name="T14" fmla="*/ 34 w 58"/>
                  <a:gd name="T15" fmla="*/ 0 h 63"/>
                  <a:gd name="T16" fmla="*/ 58 w 58"/>
                  <a:gd name="T17" fmla="*/ 26 h 63"/>
                  <a:gd name="T18" fmla="*/ 58 w 58"/>
                  <a:gd name="T19" fmla="*/ 33 h 63"/>
                  <a:gd name="T20" fmla="*/ 8 w 58"/>
                  <a:gd name="T21" fmla="*/ 33 h 63"/>
                  <a:gd name="T22" fmla="*/ 9 w 58"/>
                  <a:gd name="T23" fmla="*/ 27 h 63"/>
                  <a:gd name="T24" fmla="*/ 51 w 58"/>
                  <a:gd name="T25" fmla="*/ 27 h 63"/>
                  <a:gd name="T26" fmla="*/ 51 w 58"/>
                  <a:gd name="T27" fmla="*/ 26 h 63"/>
                  <a:gd name="T28" fmla="*/ 33 w 58"/>
                  <a:gd name="T29" fmla="*/ 7 h 63"/>
                  <a:gd name="T30" fmla="*/ 9 w 58"/>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3">
                    <a:moveTo>
                      <a:pt x="8" y="33"/>
                    </a:moveTo>
                    <a:cubicBezTo>
                      <a:pt x="8" y="34"/>
                      <a:pt x="8" y="35"/>
                      <a:pt x="8" y="36"/>
                    </a:cubicBezTo>
                    <a:cubicBezTo>
                      <a:pt x="8" y="49"/>
                      <a:pt x="16" y="56"/>
                      <a:pt x="28" y="56"/>
                    </a:cubicBezTo>
                    <a:cubicBezTo>
                      <a:pt x="36" y="56"/>
                      <a:pt x="44" y="53"/>
                      <a:pt x="49" y="45"/>
                    </a:cubicBezTo>
                    <a:cubicBezTo>
                      <a:pt x="55" y="47"/>
                      <a:pt x="55" y="47"/>
                      <a:pt x="55" y="47"/>
                    </a:cubicBezTo>
                    <a:cubicBezTo>
                      <a:pt x="50" y="57"/>
                      <a:pt x="39" y="63"/>
                      <a:pt x="27" y="63"/>
                    </a:cubicBezTo>
                    <a:cubicBezTo>
                      <a:pt x="11" y="63"/>
                      <a:pt x="0" y="53"/>
                      <a:pt x="0" y="36"/>
                    </a:cubicBezTo>
                    <a:cubicBezTo>
                      <a:pt x="0" y="17"/>
                      <a:pt x="15" y="0"/>
                      <a:pt x="34" y="0"/>
                    </a:cubicBezTo>
                    <a:cubicBezTo>
                      <a:pt x="48" y="0"/>
                      <a:pt x="58" y="10"/>
                      <a:pt x="58" y="26"/>
                    </a:cubicBezTo>
                    <a:cubicBezTo>
                      <a:pt x="58" y="28"/>
                      <a:pt x="58" y="31"/>
                      <a:pt x="58"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2" y="16"/>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131"/>
              <p:cNvSpPr>
                <a:spLocks/>
              </p:cNvSpPr>
              <p:nvPr userDrawn="1"/>
            </p:nvSpPr>
            <p:spPr bwMode="auto">
              <a:xfrm>
                <a:off x="9808" y="2337"/>
                <a:ext cx="50" cy="8"/>
              </a:xfrm>
              <a:custGeom>
                <a:avLst/>
                <a:gdLst>
                  <a:gd name="T0" fmla="*/ 1 w 50"/>
                  <a:gd name="T1" fmla="*/ 0 h 8"/>
                  <a:gd name="T2" fmla="*/ 50 w 50"/>
                  <a:gd name="T3" fmla="*/ 0 h 8"/>
                  <a:gd name="T4" fmla="*/ 48 w 50"/>
                  <a:gd name="T5" fmla="*/ 8 h 8"/>
                  <a:gd name="T6" fmla="*/ 0 w 50"/>
                  <a:gd name="T7" fmla="*/ 8 h 8"/>
                  <a:gd name="T8" fmla="*/ 1 w 50"/>
                  <a:gd name="T9" fmla="*/ 0 h 8"/>
                </a:gdLst>
                <a:ahLst/>
                <a:cxnLst>
                  <a:cxn ang="0">
                    <a:pos x="T0" y="T1"/>
                  </a:cxn>
                  <a:cxn ang="0">
                    <a:pos x="T2" y="T3"/>
                  </a:cxn>
                  <a:cxn ang="0">
                    <a:pos x="T4" y="T5"/>
                  </a:cxn>
                  <a:cxn ang="0">
                    <a:pos x="T6" y="T7"/>
                  </a:cxn>
                  <a:cxn ang="0">
                    <a:pos x="T8" y="T9"/>
                  </a:cxn>
                </a:cxnLst>
                <a:rect l="0" t="0" r="r" b="b"/>
                <a:pathLst>
                  <a:path w="50" h="8">
                    <a:moveTo>
                      <a:pt x="1" y="0"/>
                    </a:moveTo>
                    <a:lnTo>
                      <a:pt x="50" y="0"/>
                    </a:lnTo>
                    <a:lnTo>
                      <a:pt x="48" y="8"/>
                    </a:lnTo>
                    <a:lnTo>
                      <a:pt x="0" y="8"/>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132"/>
              <p:cNvSpPr>
                <a:spLocks noEditPoints="1"/>
              </p:cNvSpPr>
              <p:nvPr userDrawn="1"/>
            </p:nvSpPr>
            <p:spPr bwMode="auto">
              <a:xfrm>
                <a:off x="9926" y="2274"/>
                <a:ext cx="80" cy="109"/>
              </a:xfrm>
              <a:custGeom>
                <a:avLst/>
                <a:gdLst>
                  <a:gd name="T0" fmla="*/ 64 w 65"/>
                  <a:gd name="T1" fmla="*/ 64 h 89"/>
                  <a:gd name="T2" fmla="*/ 33 w 65"/>
                  <a:gd name="T3" fmla="*/ 89 h 89"/>
                  <a:gd name="T4" fmla="*/ 0 w 65"/>
                  <a:gd name="T5" fmla="*/ 89 h 89"/>
                  <a:gd name="T6" fmla="*/ 10 w 65"/>
                  <a:gd name="T7" fmla="*/ 0 h 89"/>
                  <a:gd name="T8" fmla="*/ 37 w 65"/>
                  <a:gd name="T9" fmla="*/ 0 h 89"/>
                  <a:gd name="T10" fmla="*/ 65 w 65"/>
                  <a:gd name="T11" fmla="*/ 22 h 89"/>
                  <a:gd name="T12" fmla="*/ 49 w 65"/>
                  <a:gd name="T13" fmla="*/ 46 h 89"/>
                  <a:gd name="T14" fmla="*/ 49 w 65"/>
                  <a:gd name="T15" fmla="*/ 46 h 89"/>
                  <a:gd name="T16" fmla="*/ 64 w 65"/>
                  <a:gd name="T17" fmla="*/ 64 h 89"/>
                  <a:gd name="T18" fmla="*/ 56 w 65"/>
                  <a:gd name="T19" fmla="*/ 64 h 89"/>
                  <a:gd name="T20" fmla="*/ 37 w 65"/>
                  <a:gd name="T21" fmla="*/ 50 h 89"/>
                  <a:gd name="T22" fmla="*/ 12 w 65"/>
                  <a:gd name="T23" fmla="*/ 50 h 89"/>
                  <a:gd name="T24" fmla="*/ 9 w 65"/>
                  <a:gd name="T25" fmla="*/ 83 h 89"/>
                  <a:gd name="T26" fmla="*/ 34 w 65"/>
                  <a:gd name="T27" fmla="*/ 83 h 89"/>
                  <a:gd name="T28" fmla="*/ 56 w 65"/>
                  <a:gd name="T29" fmla="*/ 64 h 89"/>
                  <a:gd name="T30" fmla="*/ 37 w 65"/>
                  <a:gd name="T31" fmla="*/ 7 h 89"/>
                  <a:gd name="T32" fmla="*/ 17 w 65"/>
                  <a:gd name="T33" fmla="*/ 7 h 89"/>
                  <a:gd name="T34" fmla="*/ 13 w 65"/>
                  <a:gd name="T35" fmla="*/ 44 h 89"/>
                  <a:gd name="T36" fmla="*/ 34 w 65"/>
                  <a:gd name="T37" fmla="*/ 44 h 89"/>
                  <a:gd name="T38" fmla="*/ 57 w 65"/>
                  <a:gd name="T39" fmla="*/ 23 h 89"/>
                  <a:gd name="T40" fmla="*/ 37 w 65"/>
                  <a:gd name="T41" fmla="*/ 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9">
                    <a:moveTo>
                      <a:pt x="64" y="64"/>
                    </a:moveTo>
                    <a:cubicBezTo>
                      <a:pt x="64" y="81"/>
                      <a:pt x="51" y="89"/>
                      <a:pt x="33" y="89"/>
                    </a:cubicBezTo>
                    <a:cubicBezTo>
                      <a:pt x="0" y="89"/>
                      <a:pt x="0" y="89"/>
                      <a:pt x="0" y="89"/>
                    </a:cubicBezTo>
                    <a:cubicBezTo>
                      <a:pt x="10" y="0"/>
                      <a:pt x="10" y="0"/>
                      <a:pt x="10" y="0"/>
                    </a:cubicBezTo>
                    <a:cubicBezTo>
                      <a:pt x="37" y="0"/>
                      <a:pt x="37" y="0"/>
                      <a:pt x="37" y="0"/>
                    </a:cubicBezTo>
                    <a:cubicBezTo>
                      <a:pt x="55" y="0"/>
                      <a:pt x="65" y="8"/>
                      <a:pt x="65" y="22"/>
                    </a:cubicBezTo>
                    <a:cubicBezTo>
                      <a:pt x="65" y="34"/>
                      <a:pt x="60" y="42"/>
                      <a:pt x="49" y="46"/>
                    </a:cubicBezTo>
                    <a:cubicBezTo>
                      <a:pt x="49" y="46"/>
                      <a:pt x="49" y="46"/>
                      <a:pt x="49" y="46"/>
                    </a:cubicBezTo>
                    <a:cubicBezTo>
                      <a:pt x="59" y="49"/>
                      <a:pt x="64" y="55"/>
                      <a:pt x="64" y="64"/>
                    </a:cubicBezTo>
                    <a:close/>
                    <a:moveTo>
                      <a:pt x="56" y="64"/>
                    </a:moveTo>
                    <a:cubicBezTo>
                      <a:pt x="56" y="55"/>
                      <a:pt x="50" y="50"/>
                      <a:pt x="37" y="50"/>
                    </a:cubicBezTo>
                    <a:cubicBezTo>
                      <a:pt x="12" y="50"/>
                      <a:pt x="12" y="50"/>
                      <a:pt x="12" y="50"/>
                    </a:cubicBezTo>
                    <a:cubicBezTo>
                      <a:pt x="9" y="83"/>
                      <a:pt x="9" y="83"/>
                      <a:pt x="9" y="83"/>
                    </a:cubicBezTo>
                    <a:cubicBezTo>
                      <a:pt x="34" y="83"/>
                      <a:pt x="34" y="83"/>
                      <a:pt x="34" y="83"/>
                    </a:cubicBezTo>
                    <a:cubicBezTo>
                      <a:pt x="47" y="83"/>
                      <a:pt x="56" y="77"/>
                      <a:pt x="56" y="64"/>
                    </a:cubicBezTo>
                    <a:close/>
                    <a:moveTo>
                      <a:pt x="37" y="7"/>
                    </a:moveTo>
                    <a:cubicBezTo>
                      <a:pt x="17" y="7"/>
                      <a:pt x="17" y="7"/>
                      <a:pt x="17" y="7"/>
                    </a:cubicBezTo>
                    <a:cubicBezTo>
                      <a:pt x="13" y="44"/>
                      <a:pt x="13" y="44"/>
                      <a:pt x="13" y="44"/>
                    </a:cubicBezTo>
                    <a:cubicBezTo>
                      <a:pt x="34" y="44"/>
                      <a:pt x="34" y="44"/>
                      <a:pt x="34" y="44"/>
                    </a:cubicBezTo>
                    <a:cubicBezTo>
                      <a:pt x="48" y="44"/>
                      <a:pt x="57" y="37"/>
                      <a:pt x="57" y="23"/>
                    </a:cubicBezTo>
                    <a:cubicBezTo>
                      <a:pt x="57" y="12"/>
                      <a:pt x="50"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133"/>
              <p:cNvSpPr>
                <a:spLocks noEditPoints="1"/>
              </p:cNvSpPr>
              <p:nvPr userDrawn="1"/>
            </p:nvSpPr>
            <p:spPr bwMode="auto">
              <a:xfrm>
                <a:off x="10028" y="2309"/>
                <a:ext cx="72" cy="77"/>
              </a:xfrm>
              <a:custGeom>
                <a:avLst/>
                <a:gdLst>
                  <a:gd name="T0" fmla="*/ 8 w 58"/>
                  <a:gd name="T1" fmla="*/ 33 h 63"/>
                  <a:gd name="T2" fmla="*/ 8 w 58"/>
                  <a:gd name="T3" fmla="*/ 36 h 63"/>
                  <a:gd name="T4" fmla="*/ 27 w 58"/>
                  <a:gd name="T5" fmla="*/ 56 h 63"/>
                  <a:gd name="T6" fmla="*/ 48 w 58"/>
                  <a:gd name="T7" fmla="*/ 45 h 63"/>
                  <a:gd name="T8" fmla="*/ 55 w 58"/>
                  <a:gd name="T9" fmla="*/ 47 h 63"/>
                  <a:gd name="T10" fmla="*/ 27 w 58"/>
                  <a:gd name="T11" fmla="*/ 63 h 63"/>
                  <a:gd name="T12" fmla="*/ 0 w 58"/>
                  <a:gd name="T13" fmla="*/ 36 h 63"/>
                  <a:gd name="T14" fmla="*/ 33 w 58"/>
                  <a:gd name="T15" fmla="*/ 0 h 63"/>
                  <a:gd name="T16" fmla="*/ 58 w 58"/>
                  <a:gd name="T17" fmla="*/ 26 h 63"/>
                  <a:gd name="T18" fmla="*/ 57 w 58"/>
                  <a:gd name="T19" fmla="*/ 33 h 63"/>
                  <a:gd name="T20" fmla="*/ 8 w 58"/>
                  <a:gd name="T21" fmla="*/ 33 h 63"/>
                  <a:gd name="T22" fmla="*/ 9 w 58"/>
                  <a:gd name="T23" fmla="*/ 27 h 63"/>
                  <a:gd name="T24" fmla="*/ 51 w 58"/>
                  <a:gd name="T25" fmla="*/ 27 h 63"/>
                  <a:gd name="T26" fmla="*/ 51 w 58"/>
                  <a:gd name="T27" fmla="*/ 26 h 63"/>
                  <a:gd name="T28" fmla="*/ 33 w 58"/>
                  <a:gd name="T29" fmla="*/ 7 h 63"/>
                  <a:gd name="T30" fmla="*/ 9 w 58"/>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3">
                    <a:moveTo>
                      <a:pt x="8" y="33"/>
                    </a:moveTo>
                    <a:cubicBezTo>
                      <a:pt x="8" y="34"/>
                      <a:pt x="8" y="35"/>
                      <a:pt x="8" y="36"/>
                    </a:cubicBezTo>
                    <a:cubicBezTo>
                      <a:pt x="8" y="49"/>
                      <a:pt x="16" y="56"/>
                      <a:pt x="27" y="56"/>
                    </a:cubicBezTo>
                    <a:cubicBezTo>
                      <a:pt x="36" y="56"/>
                      <a:pt x="44" y="53"/>
                      <a:pt x="48" y="45"/>
                    </a:cubicBezTo>
                    <a:cubicBezTo>
                      <a:pt x="55" y="47"/>
                      <a:pt x="55" y="47"/>
                      <a:pt x="55" y="47"/>
                    </a:cubicBezTo>
                    <a:cubicBezTo>
                      <a:pt x="50" y="57"/>
                      <a:pt x="39" y="63"/>
                      <a:pt x="27" y="63"/>
                    </a:cubicBezTo>
                    <a:cubicBezTo>
                      <a:pt x="11" y="63"/>
                      <a:pt x="0" y="53"/>
                      <a:pt x="0" y="36"/>
                    </a:cubicBezTo>
                    <a:cubicBezTo>
                      <a:pt x="0" y="17"/>
                      <a:pt x="14" y="0"/>
                      <a:pt x="33" y="0"/>
                    </a:cubicBezTo>
                    <a:cubicBezTo>
                      <a:pt x="48" y="0"/>
                      <a:pt x="58" y="10"/>
                      <a:pt x="58" y="26"/>
                    </a:cubicBezTo>
                    <a:cubicBezTo>
                      <a:pt x="58" y="28"/>
                      <a:pt x="58" y="31"/>
                      <a:pt x="57"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1" y="16"/>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134"/>
              <p:cNvSpPr>
                <a:spLocks/>
              </p:cNvSpPr>
              <p:nvPr userDrawn="1"/>
            </p:nvSpPr>
            <p:spPr bwMode="auto">
              <a:xfrm>
                <a:off x="10168" y="2272"/>
                <a:ext cx="105" cy="114"/>
              </a:xfrm>
              <a:custGeom>
                <a:avLst/>
                <a:gdLst>
                  <a:gd name="T0" fmla="*/ 45 w 85"/>
                  <a:gd name="T1" fmla="*/ 47 h 93"/>
                  <a:gd name="T2" fmla="*/ 83 w 85"/>
                  <a:gd name="T3" fmla="*/ 47 h 93"/>
                  <a:gd name="T4" fmla="*/ 79 w 85"/>
                  <a:gd name="T5" fmla="*/ 91 h 93"/>
                  <a:gd name="T6" fmla="*/ 72 w 85"/>
                  <a:gd name="T7" fmla="*/ 91 h 93"/>
                  <a:gd name="T8" fmla="*/ 73 w 85"/>
                  <a:gd name="T9" fmla="*/ 73 h 93"/>
                  <a:gd name="T10" fmla="*/ 73 w 85"/>
                  <a:gd name="T11" fmla="*/ 73 h 93"/>
                  <a:gd name="T12" fmla="*/ 38 w 85"/>
                  <a:gd name="T13" fmla="*/ 93 h 93"/>
                  <a:gd name="T14" fmla="*/ 0 w 85"/>
                  <a:gd name="T15" fmla="*/ 53 h 93"/>
                  <a:gd name="T16" fmla="*/ 48 w 85"/>
                  <a:gd name="T17" fmla="*/ 0 h 93"/>
                  <a:gd name="T18" fmla="*/ 85 w 85"/>
                  <a:gd name="T19" fmla="*/ 29 h 93"/>
                  <a:gd name="T20" fmla="*/ 77 w 85"/>
                  <a:gd name="T21" fmla="*/ 31 h 93"/>
                  <a:gd name="T22" fmla="*/ 48 w 85"/>
                  <a:gd name="T23" fmla="*/ 7 h 93"/>
                  <a:gd name="T24" fmla="*/ 7 w 85"/>
                  <a:gd name="T25" fmla="*/ 52 h 93"/>
                  <a:gd name="T26" fmla="*/ 39 w 85"/>
                  <a:gd name="T27" fmla="*/ 86 h 93"/>
                  <a:gd name="T28" fmla="*/ 75 w 85"/>
                  <a:gd name="T29" fmla="*/ 54 h 93"/>
                  <a:gd name="T30" fmla="*/ 45 w 85"/>
                  <a:gd name="T31" fmla="*/ 54 h 93"/>
                  <a:gd name="T32" fmla="*/ 45 w 85"/>
                  <a:gd name="T33" fmla="*/ 4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93">
                    <a:moveTo>
                      <a:pt x="45" y="47"/>
                    </a:moveTo>
                    <a:cubicBezTo>
                      <a:pt x="83" y="47"/>
                      <a:pt x="83" y="47"/>
                      <a:pt x="83" y="47"/>
                    </a:cubicBezTo>
                    <a:cubicBezTo>
                      <a:pt x="79" y="91"/>
                      <a:pt x="79" y="91"/>
                      <a:pt x="79" y="91"/>
                    </a:cubicBezTo>
                    <a:cubicBezTo>
                      <a:pt x="72" y="91"/>
                      <a:pt x="72" y="91"/>
                      <a:pt x="72" y="91"/>
                    </a:cubicBezTo>
                    <a:cubicBezTo>
                      <a:pt x="73" y="73"/>
                      <a:pt x="73" y="73"/>
                      <a:pt x="73" y="73"/>
                    </a:cubicBezTo>
                    <a:cubicBezTo>
                      <a:pt x="73" y="73"/>
                      <a:pt x="73" y="73"/>
                      <a:pt x="73" y="73"/>
                    </a:cubicBezTo>
                    <a:cubicBezTo>
                      <a:pt x="66" y="86"/>
                      <a:pt x="53" y="93"/>
                      <a:pt x="38" y="93"/>
                    </a:cubicBezTo>
                    <a:cubicBezTo>
                      <a:pt x="16" y="93"/>
                      <a:pt x="0" y="77"/>
                      <a:pt x="0" y="53"/>
                    </a:cubicBezTo>
                    <a:cubicBezTo>
                      <a:pt x="0" y="24"/>
                      <a:pt x="20" y="0"/>
                      <a:pt x="48" y="0"/>
                    </a:cubicBezTo>
                    <a:cubicBezTo>
                      <a:pt x="69" y="0"/>
                      <a:pt x="83" y="12"/>
                      <a:pt x="85" y="29"/>
                    </a:cubicBezTo>
                    <a:cubicBezTo>
                      <a:pt x="77" y="31"/>
                      <a:pt x="77" y="31"/>
                      <a:pt x="77" y="31"/>
                    </a:cubicBezTo>
                    <a:cubicBezTo>
                      <a:pt x="75" y="16"/>
                      <a:pt x="64" y="7"/>
                      <a:pt x="48" y="7"/>
                    </a:cubicBezTo>
                    <a:cubicBezTo>
                      <a:pt x="24" y="7"/>
                      <a:pt x="7" y="27"/>
                      <a:pt x="7" y="52"/>
                    </a:cubicBezTo>
                    <a:cubicBezTo>
                      <a:pt x="7" y="73"/>
                      <a:pt x="21" y="86"/>
                      <a:pt x="39" y="86"/>
                    </a:cubicBezTo>
                    <a:cubicBezTo>
                      <a:pt x="57" y="86"/>
                      <a:pt x="72" y="74"/>
                      <a:pt x="75" y="54"/>
                    </a:cubicBezTo>
                    <a:cubicBezTo>
                      <a:pt x="45" y="54"/>
                      <a:pt x="45" y="54"/>
                      <a:pt x="45" y="54"/>
                    </a:cubicBezTo>
                    <a:lnTo>
                      <a:pt x="45"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135"/>
              <p:cNvSpPr>
                <a:spLocks/>
              </p:cNvSpPr>
              <p:nvPr userDrawn="1"/>
            </p:nvSpPr>
            <p:spPr bwMode="auto">
              <a:xfrm>
                <a:off x="10295" y="2310"/>
                <a:ext cx="47" cy="73"/>
              </a:xfrm>
              <a:custGeom>
                <a:avLst/>
                <a:gdLst>
                  <a:gd name="T0" fmla="*/ 38 w 38"/>
                  <a:gd name="T1" fmla="*/ 1 h 60"/>
                  <a:gd name="T2" fmla="*/ 37 w 38"/>
                  <a:gd name="T3" fmla="*/ 7 h 60"/>
                  <a:gd name="T4" fmla="*/ 31 w 38"/>
                  <a:gd name="T5" fmla="*/ 7 h 60"/>
                  <a:gd name="T6" fmla="*/ 11 w 38"/>
                  <a:gd name="T7" fmla="*/ 28 h 60"/>
                  <a:gd name="T8" fmla="*/ 7 w 38"/>
                  <a:gd name="T9" fmla="*/ 60 h 60"/>
                  <a:gd name="T10" fmla="*/ 0 w 38"/>
                  <a:gd name="T11" fmla="*/ 60 h 60"/>
                  <a:gd name="T12" fmla="*/ 6 w 38"/>
                  <a:gd name="T13" fmla="*/ 1 h 60"/>
                  <a:gd name="T14" fmla="*/ 13 w 38"/>
                  <a:gd name="T15" fmla="*/ 1 h 60"/>
                  <a:gd name="T16" fmla="*/ 12 w 38"/>
                  <a:gd name="T17" fmla="*/ 12 h 60"/>
                  <a:gd name="T18" fmla="*/ 13 w 38"/>
                  <a:gd name="T19" fmla="*/ 12 h 60"/>
                  <a:gd name="T20" fmla="*/ 32 w 38"/>
                  <a:gd name="T21" fmla="*/ 0 h 60"/>
                  <a:gd name="T22" fmla="*/ 38 w 38"/>
                  <a:gd name="T23"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60">
                    <a:moveTo>
                      <a:pt x="38" y="1"/>
                    </a:moveTo>
                    <a:cubicBezTo>
                      <a:pt x="37" y="7"/>
                      <a:pt x="37" y="7"/>
                      <a:pt x="37" y="7"/>
                    </a:cubicBezTo>
                    <a:cubicBezTo>
                      <a:pt x="35" y="7"/>
                      <a:pt x="33" y="7"/>
                      <a:pt x="31" y="7"/>
                    </a:cubicBezTo>
                    <a:cubicBezTo>
                      <a:pt x="21" y="7"/>
                      <a:pt x="12" y="14"/>
                      <a:pt x="11" y="28"/>
                    </a:cubicBezTo>
                    <a:cubicBezTo>
                      <a:pt x="7" y="60"/>
                      <a:pt x="7" y="60"/>
                      <a:pt x="7" y="60"/>
                    </a:cubicBezTo>
                    <a:cubicBezTo>
                      <a:pt x="0" y="60"/>
                      <a:pt x="0" y="60"/>
                      <a:pt x="0" y="60"/>
                    </a:cubicBezTo>
                    <a:cubicBezTo>
                      <a:pt x="6" y="1"/>
                      <a:pt x="6" y="1"/>
                      <a:pt x="6" y="1"/>
                    </a:cubicBezTo>
                    <a:cubicBezTo>
                      <a:pt x="13" y="1"/>
                      <a:pt x="13" y="1"/>
                      <a:pt x="13" y="1"/>
                    </a:cubicBezTo>
                    <a:cubicBezTo>
                      <a:pt x="12" y="12"/>
                      <a:pt x="12" y="12"/>
                      <a:pt x="12" y="12"/>
                    </a:cubicBezTo>
                    <a:cubicBezTo>
                      <a:pt x="13" y="12"/>
                      <a:pt x="13" y="12"/>
                      <a:pt x="13" y="12"/>
                    </a:cubicBezTo>
                    <a:cubicBezTo>
                      <a:pt x="17" y="4"/>
                      <a:pt x="24" y="0"/>
                      <a:pt x="32" y="0"/>
                    </a:cubicBezTo>
                    <a:cubicBezTo>
                      <a:pt x="34" y="0"/>
                      <a:pt x="36" y="0"/>
                      <a:pt x="3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136"/>
              <p:cNvSpPr>
                <a:spLocks noEditPoints="1"/>
              </p:cNvSpPr>
              <p:nvPr userDrawn="1"/>
            </p:nvSpPr>
            <p:spPr bwMode="auto">
              <a:xfrm>
                <a:off x="10355" y="2309"/>
                <a:ext cx="72" cy="77"/>
              </a:xfrm>
              <a:custGeom>
                <a:avLst/>
                <a:gdLst>
                  <a:gd name="T0" fmla="*/ 8 w 58"/>
                  <a:gd name="T1" fmla="*/ 33 h 63"/>
                  <a:gd name="T2" fmla="*/ 7 w 58"/>
                  <a:gd name="T3" fmla="*/ 36 h 63"/>
                  <a:gd name="T4" fmla="*/ 27 w 58"/>
                  <a:gd name="T5" fmla="*/ 56 h 63"/>
                  <a:gd name="T6" fmla="*/ 48 w 58"/>
                  <a:gd name="T7" fmla="*/ 45 h 63"/>
                  <a:gd name="T8" fmla="*/ 55 w 58"/>
                  <a:gd name="T9" fmla="*/ 47 h 63"/>
                  <a:gd name="T10" fmla="*/ 27 w 58"/>
                  <a:gd name="T11" fmla="*/ 63 h 63"/>
                  <a:gd name="T12" fmla="*/ 0 w 58"/>
                  <a:gd name="T13" fmla="*/ 36 h 63"/>
                  <a:gd name="T14" fmla="*/ 33 w 58"/>
                  <a:gd name="T15" fmla="*/ 0 h 63"/>
                  <a:gd name="T16" fmla="*/ 58 w 58"/>
                  <a:gd name="T17" fmla="*/ 26 h 63"/>
                  <a:gd name="T18" fmla="*/ 57 w 58"/>
                  <a:gd name="T19" fmla="*/ 33 h 63"/>
                  <a:gd name="T20" fmla="*/ 8 w 58"/>
                  <a:gd name="T21" fmla="*/ 33 h 63"/>
                  <a:gd name="T22" fmla="*/ 8 w 58"/>
                  <a:gd name="T23" fmla="*/ 27 h 63"/>
                  <a:gd name="T24" fmla="*/ 51 w 58"/>
                  <a:gd name="T25" fmla="*/ 27 h 63"/>
                  <a:gd name="T26" fmla="*/ 51 w 58"/>
                  <a:gd name="T27" fmla="*/ 26 h 63"/>
                  <a:gd name="T28" fmla="*/ 33 w 58"/>
                  <a:gd name="T29" fmla="*/ 7 h 63"/>
                  <a:gd name="T30" fmla="*/ 8 w 58"/>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3">
                    <a:moveTo>
                      <a:pt x="8" y="33"/>
                    </a:moveTo>
                    <a:cubicBezTo>
                      <a:pt x="7" y="34"/>
                      <a:pt x="7" y="35"/>
                      <a:pt x="7" y="36"/>
                    </a:cubicBezTo>
                    <a:cubicBezTo>
                      <a:pt x="7" y="49"/>
                      <a:pt x="15" y="56"/>
                      <a:pt x="27" y="56"/>
                    </a:cubicBezTo>
                    <a:cubicBezTo>
                      <a:pt x="36" y="56"/>
                      <a:pt x="44" y="53"/>
                      <a:pt x="48" y="45"/>
                    </a:cubicBezTo>
                    <a:cubicBezTo>
                      <a:pt x="55" y="47"/>
                      <a:pt x="55" y="47"/>
                      <a:pt x="55" y="47"/>
                    </a:cubicBezTo>
                    <a:cubicBezTo>
                      <a:pt x="50" y="57"/>
                      <a:pt x="39" y="63"/>
                      <a:pt x="27" y="63"/>
                    </a:cubicBezTo>
                    <a:cubicBezTo>
                      <a:pt x="11" y="63"/>
                      <a:pt x="0" y="53"/>
                      <a:pt x="0" y="36"/>
                    </a:cubicBezTo>
                    <a:cubicBezTo>
                      <a:pt x="0" y="17"/>
                      <a:pt x="14" y="0"/>
                      <a:pt x="33" y="0"/>
                    </a:cubicBezTo>
                    <a:cubicBezTo>
                      <a:pt x="48" y="0"/>
                      <a:pt x="58" y="10"/>
                      <a:pt x="58" y="26"/>
                    </a:cubicBezTo>
                    <a:cubicBezTo>
                      <a:pt x="58" y="28"/>
                      <a:pt x="58" y="31"/>
                      <a:pt x="57" y="33"/>
                    </a:cubicBezTo>
                    <a:lnTo>
                      <a:pt x="8" y="33"/>
                    </a:lnTo>
                    <a:close/>
                    <a:moveTo>
                      <a:pt x="8" y="27"/>
                    </a:moveTo>
                    <a:cubicBezTo>
                      <a:pt x="51" y="27"/>
                      <a:pt x="51" y="27"/>
                      <a:pt x="51" y="27"/>
                    </a:cubicBezTo>
                    <a:cubicBezTo>
                      <a:pt x="51" y="26"/>
                      <a:pt x="51" y="26"/>
                      <a:pt x="51" y="26"/>
                    </a:cubicBezTo>
                    <a:cubicBezTo>
                      <a:pt x="51" y="13"/>
                      <a:pt x="44" y="7"/>
                      <a:pt x="33" y="7"/>
                    </a:cubicBezTo>
                    <a:cubicBezTo>
                      <a:pt x="20" y="7"/>
                      <a:pt x="11" y="16"/>
                      <a:pt x="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137"/>
              <p:cNvSpPr>
                <a:spLocks noEditPoints="1"/>
              </p:cNvSpPr>
              <p:nvPr userDrawn="1"/>
            </p:nvSpPr>
            <p:spPr bwMode="auto">
              <a:xfrm>
                <a:off x="10448" y="2309"/>
                <a:ext cx="72" cy="77"/>
              </a:xfrm>
              <a:custGeom>
                <a:avLst/>
                <a:gdLst>
                  <a:gd name="T0" fmla="*/ 7 w 58"/>
                  <a:gd name="T1" fmla="*/ 33 h 63"/>
                  <a:gd name="T2" fmla="*/ 7 w 58"/>
                  <a:gd name="T3" fmla="*/ 36 h 63"/>
                  <a:gd name="T4" fmla="*/ 27 w 58"/>
                  <a:gd name="T5" fmla="*/ 56 h 63"/>
                  <a:gd name="T6" fmla="*/ 48 w 58"/>
                  <a:gd name="T7" fmla="*/ 45 h 63"/>
                  <a:gd name="T8" fmla="*/ 55 w 58"/>
                  <a:gd name="T9" fmla="*/ 47 h 63"/>
                  <a:gd name="T10" fmla="*/ 27 w 58"/>
                  <a:gd name="T11" fmla="*/ 63 h 63"/>
                  <a:gd name="T12" fmla="*/ 0 w 58"/>
                  <a:gd name="T13" fmla="*/ 36 h 63"/>
                  <a:gd name="T14" fmla="*/ 33 w 58"/>
                  <a:gd name="T15" fmla="*/ 0 h 63"/>
                  <a:gd name="T16" fmla="*/ 58 w 58"/>
                  <a:gd name="T17" fmla="*/ 26 h 63"/>
                  <a:gd name="T18" fmla="*/ 57 w 58"/>
                  <a:gd name="T19" fmla="*/ 33 h 63"/>
                  <a:gd name="T20" fmla="*/ 7 w 58"/>
                  <a:gd name="T21" fmla="*/ 33 h 63"/>
                  <a:gd name="T22" fmla="*/ 8 w 58"/>
                  <a:gd name="T23" fmla="*/ 27 h 63"/>
                  <a:gd name="T24" fmla="*/ 50 w 58"/>
                  <a:gd name="T25" fmla="*/ 27 h 63"/>
                  <a:gd name="T26" fmla="*/ 50 w 58"/>
                  <a:gd name="T27" fmla="*/ 26 h 63"/>
                  <a:gd name="T28" fmla="*/ 33 w 58"/>
                  <a:gd name="T29" fmla="*/ 7 h 63"/>
                  <a:gd name="T30" fmla="*/ 8 w 58"/>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3">
                    <a:moveTo>
                      <a:pt x="7" y="33"/>
                    </a:moveTo>
                    <a:cubicBezTo>
                      <a:pt x="7" y="34"/>
                      <a:pt x="7" y="35"/>
                      <a:pt x="7" y="36"/>
                    </a:cubicBezTo>
                    <a:cubicBezTo>
                      <a:pt x="7" y="49"/>
                      <a:pt x="15" y="56"/>
                      <a:pt x="27" y="56"/>
                    </a:cubicBezTo>
                    <a:cubicBezTo>
                      <a:pt x="36" y="56"/>
                      <a:pt x="44" y="53"/>
                      <a:pt x="48" y="45"/>
                    </a:cubicBezTo>
                    <a:cubicBezTo>
                      <a:pt x="55" y="47"/>
                      <a:pt x="55" y="47"/>
                      <a:pt x="55" y="47"/>
                    </a:cubicBezTo>
                    <a:cubicBezTo>
                      <a:pt x="50" y="57"/>
                      <a:pt x="39" y="63"/>
                      <a:pt x="27" y="63"/>
                    </a:cubicBezTo>
                    <a:cubicBezTo>
                      <a:pt x="11" y="63"/>
                      <a:pt x="0" y="53"/>
                      <a:pt x="0" y="36"/>
                    </a:cubicBezTo>
                    <a:cubicBezTo>
                      <a:pt x="0" y="17"/>
                      <a:pt x="14" y="0"/>
                      <a:pt x="33" y="0"/>
                    </a:cubicBezTo>
                    <a:cubicBezTo>
                      <a:pt x="48" y="0"/>
                      <a:pt x="58" y="10"/>
                      <a:pt x="58" y="26"/>
                    </a:cubicBezTo>
                    <a:cubicBezTo>
                      <a:pt x="58" y="28"/>
                      <a:pt x="57" y="31"/>
                      <a:pt x="57" y="33"/>
                    </a:cubicBezTo>
                    <a:lnTo>
                      <a:pt x="7" y="33"/>
                    </a:lnTo>
                    <a:close/>
                    <a:moveTo>
                      <a:pt x="8" y="27"/>
                    </a:moveTo>
                    <a:cubicBezTo>
                      <a:pt x="50" y="27"/>
                      <a:pt x="50" y="27"/>
                      <a:pt x="50" y="27"/>
                    </a:cubicBezTo>
                    <a:cubicBezTo>
                      <a:pt x="50" y="26"/>
                      <a:pt x="50" y="26"/>
                      <a:pt x="50" y="26"/>
                    </a:cubicBezTo>
                    <a:cubicBezTo>
                      <a:pt x="50" y="13"/>
                      <a:pt x="44" y="7"/>
                      <a:pt x="33" y="7"/>
                    </a:cubicBezTo>
                    <a:cubicBezTo>
                      <a:pt x="20" y="7"/>
                      <a:pt x="11" y="16"/>
                      <a:pt x="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138"/>
              <p:cNvSpPr>
                <a:spLocks/>
              </p:cNvSpPr>
              <p:nvPr userDrawn="1"/>
            </p:nvSpPr>
            <p:spPr bwMode="auto">
              <a:xfrm>
                <a:off x="10542" y="2309"/>
                <a:ext cx="66" cy="74"/>
              </a:xfrm>
              <a:custGeom>
                <a:avLst/>
                <a:gdLst>
                  <a:gd name="T0" fmla="*/ 54 w 54"/>
                  <a:gd name="T1" fmla="*/ 20 h 61"/>
                  <a:gd name="T2" fmla="*/ 54 w 54"/>
                  <a:gd name="T3" fmla="*/ 24 h 61"/>
                  <a:gd name="T4" fmla="*/ 50 w 54"/>
                  <a:gd name="T5" fmla="*/ 61 h 61"/>
                  <a:gd name="T6" fmla="*/ 43 w 54"/>
                  <a:gd name="T7" fmla="*/ 61 h 61"/>
                  <a:gd name="T8" fmla="*/ 46 w 54"/>
                  <a:gd name="T9" fmla="*/ 27 h 61"/>
                  <a:gd name="T10" fmla="*/ 47 w 54"/>
                  <a:gd name="T11" fmla="*/ 22 h 61"/>
                  <a:gd name="T12" fmla="*/ 33 w 54"/>
                  <a:gd name="T13" fmla="*/ 7 h 61"/>
                  <a:gd name="T14" fmla="*/ 11 w 54"/>
                  <a:gd name="T15" fmla="*/ 28 h 61"/>
                  <a:gd name="T16" fmla="*/ 7 w 54"/>
                  <a:gd name="T17" fmla="*/ 61 h 61"/>
                  <a:gd name="T18" fmla="*/ 0 w 54"/>
                  <a:gd name="T19" fmla="*/ 61 h 61"/>
                  <a:gd name="T20" fmla="*/ 6 w 54"/>
                  <a:gd name="T21" fmla="*/ 2 h 61"/>
                  <a:gd name="T22" fmla="*/ 13 w 54"/>
                  <a:gd name="T23" fmla="*/ 2 h 61"/>
                  <a:gd name="T24" fmla="*/ 12 w 54"/>
                  <a:gd name="T25" fmla="*/ 12 h 61"/>
                  <a:gd name="T26" fmla="*/ 12 w 54"/>
                  <a:gd name="T27" fmla="*/ 12 h 61"/>
                  <a:gd name="T28" fmla="*/ 35 w 54"/>
                  <a:gd name="T29" fmla="*/ 0 h 61"/>
                  <a:gd name="T30" fmla="*/ 54 w 54"/>
                  <a:gd name="T31" fmla="*/ 2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61">
                    <a:moveTo>
                      <a:pt x="54" y="20"/>
                    </a:moveTo>
                    <a:cubicBezTo>
                      <a:pt x="54" y="22"/>
                      <a:pt x="54" y="23"/>
                      <a:pt x="54" y="24"/>
                    </a:cubicBezTo>
                    <a:cubicBezTo>
                      <a:pt x="50" y="61"/>
                      <a:pt x="50" y="61"/>
                      <a:pt x="50" y="61"/>
                    </a:cubicBezTo>
                    <a:cubicBezTo>
                      <a:pt x="43" y="61"/>
                      <a:pt x="43" y="61"/>
                      <a:pt x="43" y="61"/>
                    </a:cubicBezTo>
                    <a:cubicBezTo>
                      <a:pt x="46" y="27"/>
                      <a:pt x="46" y="27"/>
                      <a:pt x="46" y="27"/>
                    </a:cubicBezTo>
                    <a:cubicBezTo>
                      <a:pt x="46" y="25"/>
                      <a:pt x="47" y="24"/>
                      <a:pt x="47" y="22"/>
                    </a:cubicBezTo>
                    <a:cubicBezTo>
                      <a:pt x="47" y="12"/>
                      <a:pt x="42" y="7"/>
                      <a:pt x="33" y="7"/>
                    </a:cubicBezTo>
                    <a:cubicBezTo>
                      <a:pt x="21" y="7"/>
                      <a:pt x="12" y="15"/>
                      <a:pt x="11" y="28"/>
                    </a:cubicBezTo>
                    <a:cubicBezTo>
                      <a:pt x="7" y="61"/>
                      <a:pt x="7" y="61"/>
                      <a:pt x="7" y="61"/>
                    </a:cubicBezTo>
                    <a:cubicBezTo>
                      <a:pt x="0" y="61"/>
                      <a:pt x="0" y="61"/>
                      <a:pt x="0" y="61"/>
                    </a:cubicBezTo>
                    <a:cubicBezTo>
                      <a:pt x="6" y="2"/>
                      <a:pt x="6" y="2"/>
                      <a:pt x="6" y="2"/>
                    </a:cubicBezTo>
                    <a:cubicBezTo>
                      <a:pt x="13" y="2"/>
                      <a:pt x="13" y="2"/>
                      <a:pt x="13" y="2"/>
                    </a:cubicBezTo>
                    <a:cubicBezTo>
                      <a:pt x="12" y="12"/>
                      <a:pt x="12" y="12"/>
                      <a:pt x="12" y="12"/>
                    </a:cubicBezTo>
                    <a:cubicBezTo>
                      <a:pt x="12" y="12"/>
                      <a:pt x="12" y="12"/>
                      <a:pt x="12" y="12"/>
                    </a:cubicBezTo>
                    <a:cubicBezTo>
                      <a:pt x="17" y="5"/>
                      <a:pt x="26" y="0"/>
                      <a:pt x="35" y="0"/>
                    </a:cubicBezTo>
                    <a:cubicBezTo>
                      <a:pt x="47" y="0"/>
                      <a:pt x="54" y="7"/>
                      <a:pt x="5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139"/>
              <p:cNvSpPr>
                <a:spLocks/>
              </p:cNvSpPr>
              <p:nvPr userDrawn="1"/>
            </p:nvSpPr>
            <p:spPr bwMode="auto">
              <a:xfrm>
                <a:off x="10679" y="2337"/>
                <a:ext cx="48" cy="8"/>
              </a:xfrm>
              <a:custGeom>
                <a:avLst/>
                <a:gdLst>
                  <a:gd name="T0" fmla="*/ 1 w 48"/>
                  <a:gd name="T1" fmla="*/ 0 h 8"/>
                  <a:gd name="T2" fmla="*/ 48 w 48"/>
                  <a:gd name="T3" fmla="*/ 0 h 8"/>
                  <a:gd name="T4" fmla="*/ 47 w 48"/>
                  <a:gd name="T5" fmla="*/ 8 h 8"/>
                  <a:gd name="T6" fmla="*/ 0 w 48"/>
                  <a:gd name="T7" fmla="*/ 8 h 8"/>
                  <a:gd name="T8" fmla="*/ 1 w 48"/>
                  <a:gd name="T9" fmla="*/ 0 h 8"/>
                </a:gdLst>
                <a:ahLst/>
                <a:cxnLst>
                  <a:cxn ang="0">
                    <a:pos x="T0" y="T1"/>
                  </a:cxn>
                  <a:cxn ang="0">
                    <a:pos x="T2" y="T3"/>
                  </a:cxn>
                  <a:cxn ang="0">
                    <a:pos x="T4" y="T5"/>
                  </a:cxn>
                  <a:cxn ang="0">
                    <a:pos x="T6" y="T7"/>
                  </a:cxn>
                  <a:cxn ang="0">
                    <a:pos x="T8" y="T9"/>
                  </a:cxn>
                </a:cxnLst>
                <a:rect l="0" t="0" r="r" b="b"/>
                <a:pathLst>
                  <a:path w="48" h="8">
                    <a:moveTo>
                      <a:pt x="1" y="0"/>
                    </a:moveTo>
                    <a:lnTo>
                      <a:pt x="48" y="0"/>
                    </a:lnTo>
                    <a:lnTo>
                      <a:pt x="47" y="8"/>
                    </a:lnTo>
                    <a:lnTo>
                      <a:pt x="0" y="8"/>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140"/>
              <p:cNvSpPr>
                <a:spLocks noEditPoints="1"/>
              </p:cNvSpPr>
              <p:nvPr userDrawn="1"/>
            </p:nvSpPr>
            <p:spPr bwMode="auto">
              <a:xfrm>
                <a:off x="10796" y="2274"/>
                <a:ext cx="79" cy="109"/>
              </a:xfrm>
              <a:custGeom>
                <a:avLst/>
                <a:gdLst>
                  <a:gd name="T0" fmla="*/ 63 w 64"/>
                  <a:gd name="T1" fmla="*/ 64 h 89"/>
                  <a:gd name="T2" fmla="*/ 32 w 64"/>
                  <a:gd name="T3" fmla="*/ 89 h 89"/>
                  <a:gd name="T4" fmla="*/ 0 w 64"/>
                  <a:gd name="T5" fmla="*/ 89 h 89"/>
                  <a:gd name="T6" fmla="*/ 9 w 64"/>
                  <a:gd name="T7" fmla="*/ 0 h 89"/>
                  <a:gd name="T8" fmla="*/ 37 w 64"/>
                  <a:gd name="T9" fmla="*/ 0 h 89"/>
                  <a:gd name="T10" fmla="*/ 64 w 64"/>
                  <a:gd name="T11" fmla="*/ 22 h 89"/>
                  <a:gd name="T12" fmla="*/ 48 w 64"/>
                  <a:gd name="T13" fmla="*/ 46 h 89"/>
                  <a:gd name="T14" fmla="*/ 48 w 64"/>
                  <a:gd name="T15" fmla="*/ 46 h 89"/>
                  <a:gd name="T16" fmla="*/ 63 w 64"/>
                  <a:gd name="T17" fmla="*/ 64 h 89"/>
                  <a:gd name="T18" fmla="*/ 55 w 64"/>
                  <a:gd name="T19" fmla="*/ 64 h 89"/>
                  <a:gd name="T20" fmla="*/ 36 w 64"/>
                  <a:gd name="T21" fmla="*/ 50 h 89"/>
                  <a:gd name="T22" fmla="*/ 12 w 64"/>
                  <a:gd name="T23" fmla="*/ 50 h 89"/>
                  <a:gd name="T24" fmla="*/ 8 w 64"/>
                  <a:gd name="T25" fmla="*/ 83 h 89"/>
                  <a:gd name="T26" fmla="*/ 33 w 64"/>
                  <a:gd name="T27" fmla="*/ 83 h 89"/>
                  <a:gd name="T28" fmla="*/ 55 w 64"/>
                  <a:gd name="T29" fmla="*/ 64 h 89"/>
                  <a:gd name="T30" fmla="*/ 37 w 64"/>
                  <a:gd name="T31" fmla="*/ 7 h 89"/>
                  <a:gd name="T32" fmla="*/ 16 w 64"/>
                  <a:gd name="T33" fmla="*/ 7 h 89"/>
                  <a:gd name="T34" fmla="*/ 12 w 64"/>
                  <a:gd name="T35" fmla="*/ 44 h 89"/>
                  <a:gd name="T36" fmla="*/ 33 w 64"/>
                  <a:gd name="T37" fmla="*/ 44 h 89"/>
                  <a:gd name="T38" fmla="*/ 56 w 64"/>
                  <a:gd name="T39" fmla="*/ 23 h 89"/>
                  <a:gd name="T40" fmla="*/ 37 w 64"/>
                  <a:gd name="T41" fmla="*/ 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9">
                    <a:moveTo>
                      <a:pt x="63" y="64"/>
                    </a:moveTo>
                    <a:cubicBezTo>
                      <a:pt x="63" y="81"/>
                      <a:pt x="51" y="89"/>
                      <a:pt x="32" y="89"/>
                    </a:cubicBezTo>
                    <a:cubicBezTo>
                      <a:pt x="0" y="89"/>
                      <a:pt x="0" y="89"/>
                      <a:pt x="0" y="89"/>
                    </a:cubicBezTo>
                    <a:cubicBezTo>
                      <a:pt x="9" y="0"/>
                      <a:pt x="9" y="0"/>
                      <a:pt x="9" y="0"/>
                    </a:cubicBezTo>
                    <a:cubicBezTo>
                      <a:pt x="37" y="0"/>
                      <a:pt x="37" y="0"/>
                      <a:pt x="37" y="0"/>
                    </a:cubicBezTo>
                    <a:cubicBezTo>
                      <a:pt x="55" y="0"/>
                      <a:pt x="64" y="8"/>
                      <a:pt x="64" y="22"/>
                    </a:cubicBezTo>
                    <a:cubicBezTo>
                      <a:pt x="64" y="34"/>
                      <a:pt x="59" y="42"/>
                      <a:pt x="48" y="46"/>
                    </a:cubicBezTo>
                    <a:cubicBezTo>
                      <a:pt x="48" y="46"/>
                      <a:pt x="48" y="46"/>
                      <a:pt x="48" y="46"/>
                    </a:cubicBezTo>
                    <a:cubicBezTo>
                      <a:pt x="58" y="49"/>
                      <a:pt x="63" y="55"/>
                      <a:pt x="63" y="64"/>
                    </a:cubicBezTo>
                    <a:close/>
                    <a:moveTo>
                      <a:pt x="55" y="64"/>
                    </a:moveTo>
                    <a:cubicBezTo>
                      <a:pt x="55" y="55"/>
                      <a:pt x="49" y="50"/>
                      <a:pt x="36" y="50"/>
                    </a:cubicBezTo>
                    <a:cubicBezTo>
                      <a:pt x="12" y="50"/>
                      <a:pt x="12" y="50"/>
                      <a:pt x="12" y="50"/>
                    </a:cubicBezTo>
                    <a:cubicBezTo>
                      <a:pt x="8" y="83"/>
                      <a:pt x="8" y="83"/>
                      <a:pt x="8" y="83"/>
                    </a:cubicBezTo>
                    <a:cubicBezTo>
                      <a:pt x="33" y="83"/>
                      <a:pt x="33" y="83"/>
                      <a:pt x="33" y="83"/>
                    </a:cubicBezTo>
                    <a:cubicBezTo>
                      <a:pt x="47" y="83"/>
                      <a:pt x="55" y="77"/>
                      <a:pt x="55" y="64"/>
                    </a:cubicBezTo>
                    <a:close/>
                    <a:moveTo>
                      <a:pt x="37" y="7"/>
                    </a:moveTo>
                    <a:cubicBezTo>
                      <a:pt x="16" y="7"/>
                      <a:pt x="16" y="7"/>
                      <a:pt x="16" y="7"/>
                    </a:cubicBezTo>
                    <a:cubicBezTo>
                      <a:pt x="12" y="44"/>
                      <a:pt x="12" y="44"/>
                      <a:pt x="12" y="44"/>
                    </a:cubicBezTo>
                    <a:cubicBezTo>
                      <a:pt x="33" y="44"/>
                      <a:pt x="33" y="44"/>
                      <a:pt x="33" y="44"/>
                    </a:cubicBezTo>
                    <a:cubicBezTo>
                      <a:pt x="48" y="44"/>
                      <a:pt x="56" y="37"/>
                      <a:pt x="56" y="23"/>
                    </a:cubicBezTo>
                    <a:cubicBezTo>
                      <a:pt x="56" y="12"/>
                      <a:pt x="50"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141"/>
              <p:cNvSpPr>
                <a:spLocks noEditPoints="1"/>
              </p:cNvSpPr>
              <p:nvPr userDrawn="1"/>
            </p:nvSpPr>
            <p:spPr bwMode="auto">
              <a:xfrm>
                <a:off x="10897" y="2309"/>
                <a:ext cx="73" cy="77"/>
              </a:xfrm>
              <a:custGeom>
                <a:avLst/>
                <a:gdLst>
                  <a:gd name="T0" fmla="*/ 8 w 59"/>
                  <a:gd name="T1" fmla="*/ 33 h 63"/>
                  <a:gd name="T2" fmla="*/ 8 w 59"/>
                  <a:gd name="T3" fmla="*/ 36 h 63"/>
                  <a:gd name="T4" fmla="*/ 28 w 59"/>
                  <a:gd name="T5" fmla="*/ 56 h 63"/>
                  <a:gd name="T6" fmla="*/ 49 w 59"/>
                  <a:gd name="T7" fmla="*/ 45 h 63"/>
                  <a:gd name="T8" fmla="*/ 55 w 59"/>
                  <a:gd name="T9" fmla="*/ 47 h 63"/>
                  <a:gd name="T10" fmla="*/ 27 w 59"/>
                  <a:gd name="T11" fmla="*/ 63 h 63"/>
                  <a:gd name="T12" fmla="*/ 0 w 59"/>
                  <a:gd name="T13" fmla="*/ 36 h 63"/>
                  <a:gd name="T14" fmla="*/ 34 w 59"/>
                  <a:gd name="T15" fmla="*/ 0 h 63"/>
                  <a:gd name="T16" fmla="*/ 59 w 59"/>
                  <a:gd name="T17" fmla="*/ 26 h 63"/>
                  <a:gd name="T18" fmla="*/ 58 w 59"/>
                  <a:gd name="T19" fmla="*/ 33 h 63"/>
                  <a:gd name="T20" fmla="*/ 8 w 59"/>
                  <a:gd name="T21" fmla="*/ 33 h 63"/>
                  <a:gd name="T22" fmla="*/ 9 w 59"/>
                  <a:gd name="T23" fmla="*/ 27 h 63"/>
                  <a:gd name="T24" fmla="*/ 51 w 59"/>
                  <a:gd name="T25" fmla="*/ 27 h 63"/>
                  <a:gd name="T26" fmla="*/ 51 w 59"/>
                  <a:gd name="T27" fmla="*/ 26 h 63"/>
                  <a:gd name="T28" fmla="*/ 33 w 59"/>
                  <a:gd name="T29" fmla="*/ 7 h 63"/>
                  <a:gd name="T30" fmla="*/ 9 w 59"/>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3">
                    <a:moveTo>
                      <a:pt x="8" y="33"/>
                    </a:moveTo>
                    <a:cubicBezTo>
                      <a:pt x="8" y="34"/>
                      <a:pt x="8" y="35"/>
                      <a:pt x="8" y="36"/>
                    </a:cubicBezTo>
                    <a:cubicBezTo>
                      <a:pt x="8" y="49"/>
                      <a:pt x="16" y="56"/>
                      <a:pt x="28" y="56"/>
                    </a:cubicBezTo>
                    <a:cubicBezTo>
                      <a:pt x="37" y="56"/>
                      <a:pt x="44" y="53"/>
                      <a:pt x="49" y="45"/>
                    </a:cubicBezTo>
                    <a:cubicBezTo>
                      <a:pt x="55" y="47"/>
                      <a:pt x="55" y="47"/>
                      <a:pt x="55" y="47"/>
                    </a:cubicBezTo>
                    <a:cubicBezTo>
                      <a:pt x="50" y="57"/>
                      <a:pt x="40" y="63"/>
                      <a:pt x="27" y="63"/>
                    </a:cubicBezTo>
                    <a:cubicBezTo>
                      <a:pt x="11" y="63"/>
                      <a:pt x="0" y="53"/>
                      <a:pt x="0" y="36"/>
                    </a:cubicBezTo>
                    <a:cubicBezTo>
                      <a:pt x="0" y="17"/>
                      <a:pt x="15" y="0"/>
                      <a:pt x="34" y="0"/>
                    </a:cubicBezTo>
                    <a:cubicBezTo>
                      <a:pt x="48" y="0"/>
                      <a:pt x="59" y="10"/>
                      <a:pt x="59" y="26"/>
                    </a:cubicBezTo>
                    <a:cubicBezTo>
                      <a:pt x="59" y="28"/>
                      <a:pt x="58" y="31"/>
                      <a:pt x="58" y="33"/>
                    </a:cubicBezTo>
                    <a:lnTo>
                      <a:pt x="8" y="33"/>
                    </a:lnTo>
                    <a:close/>
                    <a:moveTo>
                      <a:pt x="9" y="27"/>
                    </a:moveTo>
                    <a:cubicBezTo>
                      <a:pt x="51" y="27"/>
                      <a:pt x="51" y="27"/>
                      <a:pt x="51" y="27"/>
                    </a:cubicBezTo>
                    <a:cubicBezTo>
                      <a:pt x="51" y="26"/>
                      <a:pt x="51" y="26"/>
                      <a:pt x="51" y="26"/>
                    </a:cubicBezTo>
                    <a:cubicBezTo>
                      <a:pt x="51" y="13"/>
                      <a:pt x="44" y="7"/>
                      <a:pt x="33" y="7"/>
                    </a:cubicBezTo>
                    <a:cubicBezTo>
                      <a:pt x="21" y="7"/>
                      <a:pt x="12" y="16"/>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142"/>
              <p:cNvSpPr>
                <a:spLocks noEditPoints="1"/>
              </p:cNvSpPr>
              <p:nvPr userDrawn="1"/>
            </p:nvSpPr>
            <p:spPr bwMode="auto">
              <a:xfrm>
                <a:off x="11026" y="2274"/>
                <a:ext cx="94" cy="109"/>
              </a:xfrm>
              <a:custGeom>
                <a:avLst/>
                <a:gdLst>
                  <a:gd name="T0" fmla="*/ 76 w 94"/>
                  <a:gd name="T1" fmla="*/ 84 h 109"/>
                  <a:gd name="T2" fmla="*/ 22 w 94"/>
                  <a:gd name="T3" fmla="*/ 84 h 109"/>
                  <a:gd name="T4" fmla="*/ 10 w 94"/>
                  <a:gd name="T5" fmla="*/ 109 h 109"/>
                  <a:gd name="T6" fmla="*/ 0 w 94"/>
                  <a:gd name="T7" fmla="*/ 109 h 109"/>
                  <a:gd name="T8" fmla="*/ 53 w 94"/>
                  <a:gd name="T9" fmla="*/ 0 h 109"/>
                  <a:gd name="T10" fmla="*/ 63 w 94"/>
                  <a:gd name="T11" fmla="*/ 0 h 109"/>
                  <a:gd name="T12" fmla="*/ 94 w 94"/>
                  <a:gd name="T13" fmla="*/ 109 h 109"/>
                  <a:gd name="T14" fmla="*/ 84 w 94"/>
                  <a:gd name="T15" fmla="*/ 109 h 109"/>
                  <a:gd name="T16" fmla="*/ 76 w 94"/>
                  <a:gd name="T17" fmla="*/ 84 h 109"/>
                  <a:gd name="T18" fmla="*/ 74 w 94"/>
                  <a:gd name="T19" fmla="*/ 75 h 109"/>
                  <a:gd name="T20" fmla="*/ 58 w 94"/>
                  <a:gd name="T21" fmla="*/ 11 h 109"/>
                  <a:gd name="T22" fmla="*/ 57 w 94"/>
                  <a:gd name="T23" fmla="*/ 11 h 109"/>
                  <a:gd name="T24" fmla="*/ 27 w 94"/>
                  <a:gd name="T25" fmla="*/ 75 h 109"/>
                  <a:gd name="T26" fmla="*/ 74 w 94"/>
                  <a:gd name="T27" fmla="*/ 7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109">
                    <a:moveTo>
                      <a:pt x="76" y="84"/>
                    </a:moveTo>
                    <a:lnTo>
                      <a:pt x="22" y="84"/>
                    </a:lnTo>
                    <a:lnTo>
                      <a:pt x="10" y="109"/>
                    </a:lnTo>
                    <a:lnTo>
                      <a:pt x="0" y="109"/>
                    </a:lnTo>
                    <a:lnTo>
                      <a:pt x="53" y="0"/>
                    </a:lnTo>
                    <a:lnTo>
                      <a:pt x="63" y="0"/>
                    </a:lnTo>
                    <a:lnTo>
                      <a:pt x="94" y="109"/>
                    </a:lnTo>
                    <a:lnTo>
                      <a:pt x="84" y="109"/>
                    </a:lnTo>
                    <a:lnTo>
                      <a:pt x="76" y="84"/>
                    </a:lnTo>
                    <a:close/>
                    <a:moveTo>
                      <a:pt x="74" y="75"/>
                    </a:moveTo>
                    <a:lnTo>
                      <a:pt x="58" y="11"/>
                    </a:lnTo>
                    <a:lnTo>
                      <a:pt x="57" y="11"/>
                    </a:lnTo>
                    <a:lnTo>
                      <a:pt x="27" y="75"/>
                    </a:lnTo>
                    <a:lnTo>
                      <a:pt x="74"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143"/>
              <p:cNvSpPr>
                <a:spLocks/>
              </p:cNvSpPr>
              <p:nvPr userDrawn="1"/>
            </p:nvSpPr>
            <p:spPr bwMode="auto">
              <a:xfrm>
                <a:off x="11144" y="2274"/>
                <a:ext cx="21" cy="109"/>
              </a:xfrm>
              <a:custGeom>
                <a:avLst/>
                <a:gdLst>
                  <a:gd name="T0" fmla="*/ 12 w 21"/>
                  <a:gd name="T1" fmla="*/ 0 h 109"/>
                  <a:gd name="T2" fmla="*/ 21 w 21"/>
                  <a:gd name="T3" fmla="*/ 0 h 109"/>
                  <a:gd name="T4" fmla="*/ 9 w 21"/>
                  <a:gd name="T5" fmla="*/ 109 h 109"/>
                  <a:gd name="T6" fmla="*/ 0 w 21"/>
                  <a:gd name="T7" fmla="*/ 109 h 109"/>
                  <a:gd name="T8" fmla="*/ 12 w 21"/>
                  <a:gd name="T9" fmla="*/ 0 h 109"/>
                </a:gdLst>
                <a:ahLst/>
                <a:cxnLst>
                  <a:cxn ang="0">
                    <a:pos x="T0" y="T1"/>
                  </a:cxn>
                  <a:cxn ang="0">
                    <a:pos x="T2" y="T3"/>
                  </a:cxn>
                  <a:cxn ang="0">
                    <a:pos x="T4" y="T5"/>
                  </a:cxn>
                  <a:cxn ang="0">
                    <a:pos x="T6" y="T7"/>
                  </a:cxn>
                  <a:cxn ang="0">
                    <a:pos x="T8" y="T9"/>
                  </a:cxn>
                </a:cxnLst>
                <a:rect l="0" t="0" r="r" b="b"/>
                <a:pathLst>
                  <a:path w="21" h="109">
                    <a:moveTo>
                      <a:pt x="12" y="0"/>
                    </a:moveTo>
                    <a:lnTo>
                      <a:pt x="21" y="0"/>
                    </a:lnTo>
                    <a:lnTo>
                      <a:pt x="9" y="109"/>
                    </a:lnTo>
                    <a:lnTo>
                      <a:pt x="0" y="109"/>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144"/>
              <p:cNvSpPr>
                <a:spLocks/>
              </p:cNvSpPr>
              <p:nvPr userDrawn="1"/>
            </p:nvSpPr>
            <p:spPr bwMode="auto">
              <a:xfrm>
                <a:off x="11275" y="2337"/>
                <a:ext cx="50" cy="8"/>
              </a:xfrm>
              <a:custGeom>
                <a:avLst/>
                <a:gdLst>
                  <a:gd name="T0" fmla="*/ 2 w 50"/>
                  <a:gd name="T1" fmla="*/ 0 h 8"/>
                  <a:gd name="T2" fmla="*/ 50 w 50"/>
                  <a:gd name="T3" fmla="*/ 0 h 8"/>
                  <a:gd name="T4" fmla="*/ 48 w 50"/>
                  <a:gd name="T5" fmla="*/ 8 h 8"/>
                  <a:gd name="T6" fmla="*/ 0 w 50"/>
                  <a:gd name="T7" fmla="*/ 8 h 8"/>
                  <a:gd name="T8" fmla="*/ 2 w 50"/>
                  <a:gd name="T9" fmla="*/ 0 h 8"/>
                </a:gdLst>
                <a:ahLst/>
                <a:cxnLst>
                  <a:cxn ang="0">
                    <a:pos x="T0" y="T1"/>
                  </a:cxn>
                  <a:cxn ang="0">
                    <a:pos x="T2" y="T3"/>
                  </a:cxn>
                  <a:cxn ang="0">
                    <a:pos x="T4" y="T5"/>
                  </a:cxn>
                  <a:cxn ang="0">
                    <a:pos x="T6" y="T7"/>
                  </a:cxn>
                  <a:cxn ang="0">
                    <a:pos x="T8" y="T9"/>
                  </a:cxn>
                </a:cxnLst>
                <a:rect l="0" t="0" r="r" b="b"/>
                <a:pathLst>
                  <a:path w="50" h="8">
                    <a:moveTo>
                      <a:pt x="2" y="0"/>
                    </a:moveTo>
                    <a:lnTo>
                      <a:pt x="50" y="0"/>
                    </a:lnTo>
                    <a:lnTo>
                      <a:pt x="48" y="8"/>
                    </a:lnTo>
                    <a:lnTo>
                      <a:pt x="0" y="8"/>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145"/>
              <p:cNvSpPr>
                <a:spLocks noEditPoints="1"/>
              </p:cNvSpPr>
              <p:nvPr userDrawn="1"/>
            </p:nvSpPr>
            <p:spPr bwMode="auto">
              <a:xfrm>
                <a:off x="11393" y="2274"/>
                <a:ext cx="79" cy="109"/>
              </a:xfrm>
              <a:custGeom>
                <a:avLst/>
                <a:gdLst>
                  <a:gd name="T0" fmla="*/ 63 w 64"/>
                  <a:gd name="T1" fmla="*/ 64 h 89"/>
                  <a:gd name="T2" fmla="*/ 33 w 64"/>
                  <a:gd name="T3" fmla="*/ 89 h 89"/>
                  <a:gd name="T4" fmla="*/ 0 w 64"/>
                  <a:gd name="T5" fmla="*/ 89 h 89"/>
                  <a:gd name="T6" fmla="*/ 10 w 64"/>
                  <a:gd name="T7" fmla="*/ 0 h 89"/>
                  <a:gd name="T8" fmla="*/ 37 w 64"/>
                  <a:gd name="T9" fmla="*/ 0 h 89"/>
                  <a:gd name="T10" fmla="*/ 64 w 64"/>
                  <a:gd name="T11" fmla="*/ 22 h 89"/>
                  <a:gd name="T12" fmla="*/ 49 w 64"/>
                  <a:gd name="T13" fmla="*/ 46 h 89"/>
                  <a:gd name="T14" fmla="*/ 49 w 64"/>
                  <a:gd name="T15" fmla="*/ 46 h 89"/>
                  <a:gd name="T16" fmla="*/ 63 w 64"/>
                  <a:gd name="T17" fmla="*/ 64 h 89"/>
                  <a:gd name="T18" fmla="*/ 56 w 64"/>
                  <a:gd name="T19" fmla="*/ 64 h 89"/>
                  <a:gd name="T20" fmla="*/ 36 w 64"/>
                  <a:gd name="T21" fmla="*/ 50 h 89"/>
                  <a:gd name="T22" fmla="*/ 12 w 64"/>
                  <a:gd name="T23" fmla="*/ 50 h 89"/>
                  <a:gd name="T24" fmla="*/ 9 w 64"/>
                  <a:gd name="T25" fmla="*/ 83 h 89"/>
                  <a:gd name="T26" fmla="*/ 33 w 64"/>
                  <a:gd name="T27" fmla="*/ 83 h 89"/>
                  <a:gd name="T28" fmla="*/ 56 w 64"/>
                  <a:gd name="T29" fmla="*/ 64 h 89"/>
                  <a:gd name="T30" fmla="*/ 37 w 64"/>
                  <a:gd name="T31" fmla="*/ 7 h 89"/>
                  <a:gd name="T32" fmla="*/ 17 w 64"/>
                  <a:gd name="T33" fmla="*/ 7 h 89"/>
                  <a:gd name="T34" fmla="*/ 13 w 64"/>
                  <a:gd name="T35" fmla="*/ 44 h 89"/>
                  <a:gd name="T36" fmla="*/ 33 w 64"/>
                  <a:gd name="T37" fmla="*/ 44 h 89"/>
                  <a:gd name="T38" fmla="*/ 56 w 64"/>
                  <a:gd name="T39" fmla="*/ 23 h 89"/>
                  <a:gd name="T40" fmla="*/ 37 w 64"/>
                  <a:gd name="T41" fmla="*/ 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9">
                    <a:moveTo>
                      <a:pt x="63" y="64"/>
                    </a:moveTo>
                    <a:cubicBezTo>
                      <a:pt x="63" y="81"/>
                      <a:pt x="51" y="89"/>
                      <a:pt x="33" y="89"/>
                    </a:cubicBezTo>
                    <a:cubicBezTo>
                      <a:pt x="0" y="89"/>
                      <a:pt x="0" y="89"/>
                      <a:pt x="0" y="89"/>
                    </a:cubicBezTo>
                    <a:cubicBezTo>
                      <a:pt x="10" y="0"/>
                      <a:pt x="10" y="0"/>
                      <a:pt x="10" y="0"/>
                    </a:cubicBezTo>
                    <a:cubicBezTo>
                      <a:pt x="37" y="0"/>
                      <a:pt x="37" y="0"/>
                      <a:pt x="37" y="0"/>
                    </a:cubicBezTo>
                    <a:cubicBezTo>
                      <a:pt x="55" y="0"/>
                      <a:pt x="64" y="8"/>
                      <a:pt x="64" y="22"/>
                    </a:cubicBezTo>
                    <a:cubicBezTo>
                      <a:pt x="64" y="34"/>
                      <a:pt x="59" y="42"/>
                      <a:pt x="49" y="46"/>
                    </a:cubicBezTo>
                    <a:cubicBezTo>
                      <a:pt x="49" y="46"/>
                      <a:pt x="49" y="46"/>
                      <a:pt x="49" y="46"/>
                    </a:cubicBezTo>
                    <a:cubicBezTo>
                      <a:pt x="58" y="49"/>
                      <a:pt x="63" y="55"/>
                      <a:pt x="63" y="64"/>
                    </a:cubicBezTo>
                    <a:close/>
                    <a:moveTo>
                      <a:pt x="56" y="64"/>
                    </a:moveTo>
                    <a:cubicBezTo>
                      <a:pt x="56" y="55"/>
                      <a:pt x="50" y="50"/>
                      <a:pt x="36" y="50"/>
                    </a:cubicBezTo>
                    <a:cubicBezTo>
                      <a:pt x="12" y="50"/>
                      <a:pt x="12" y="50"/>
                      <a:pt x="12" y="50"/>
                    </a:cubicBezTo>
                    <a:cubicBezTo>
                      <a:pt x="9" y="83"/>
                      <a:pt x="9" y="83"/>
                      <a:pt x="9" y="83"/>
                    </a:cubicBezTo>
                    <a:cubicBezTo>
                      <a:pt x="33" y="83"/>
                      <a:pt x="33" y="83"/>
                      <a:pt x="33" y="83"/>
                    </a:cubicBezTo>
                    <a:cubicBezTo>
                      <a:pt x="47" y="83"/>
                      <a:pt x="56" y="77"/>
                      <a:pt x="56" y="64"/>
                    </a:cubicBezTo>
                    <a:close/>
                    <a:moveTo>
                      <a:pt x="37" y="7"/>
                    </a:moveTo>
                    <a:cubicBezTo>
                      <a:pt x="17" y="7"/>
                      <a:pt x="17" y="7"/>
                      <a:pt x="17" y="7"/>
                    </a:cubicBezTo>
                    <a:cubicBezTo>
                      <a:pt x="13" y="44"/>
                      <a:pt x="13" y="44"/>
                      <a:pt x="13" y="44"/>
                    </a:cubicBezTo>
                    <a:cubicBezTo>
                      <a:pt x="33" y="44"/>
                      <a:pt x="33" y="44"/>
                      <a:pt x="33" y="44"/>
                    </a:cubicBezTo>
                    <a:cubicBezTo>
                      <a:pt x="48" y="44"/>
                      <a:pt x="56" y="37"/>
                      <a:pt x="56" y="23"/>
                    </a:cubicBezTo>
                    <a:cubicBezTo>
                      <a:pt x="56" y="12"/>
                      <a:pt x="50"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146"/>
              <p:cNvSpPr>
                <a:spLocks noEditPoints="1"/>
              </p:cNvSpPr>
              <p:nvPr userDrawn="1"/>
            </p:nvSpPr>
            <p:spPr bwMode="auto">
              <a:xfrm>
                <a:off x="11495" y="2309"/>
                <a:ext cx="72" cy="77"/>
              </a:xfrm>
              <a:custGeom>
                <a:avLst/>
                <a:gdLst>
                  <a:gd name="T0" fmla="*/ 7 w 58"/>
                  <a:gd name="T1" fmla="*/ 33 h 63"/>
                  <a:gd name="T2" fmla="*/ 7 w 58"/>
                  <a:gd name="T3" fmla="*/ 36 h 63"/>
                  <a:gd name="T4" fmla="*/ 27 w 58"/>
                  <a:gd name="T5" fmla="*/ 56 h 63"/>
                  <a:gd name="T6" fmla="*/ 48 w 58"/>
                  <a:gd name="T7" fmla="*/ 45 h 63"/>
                  <a:gd name="T8" fmla="*/ 55 w 58"/>
                  <a:gd name="T9" fmla="*/ 47 h 63"/>
                  <a:gd name="T10" fmla="*/ 27 w 58"/>
                  <a:gd name="T11" fmla="*/ 63 h 63"/>
                  <a:gd name="T12" fmla="*/ 0 w 58"/>
                  <a:gd name="T13" fmla="*/ 36 h 63"/>
                  <a:gd name="T14" fmla="*/ 33 w 58"/>
                  <a:gd name="T15" fmla="*/ 0 h 63"/>
                  <a:gd name="T16" fmla="*/ 58 w 58"/>
                  <a:gd name="T17" fmla="*/ 26 h 63"/>
                  <a:gd name="T18" fmla="*/ 57 w 58"/>
                  <a:gd name="T19" fmla="*/ 33 h 63"/>
                  <a:gd name="T20" fmla="*/ 7 w 58"/>
                  <a:gd name="T21" fmla="*/ 33 h 63"/>
                  <a:gd name="T22" fmla="*/ 8 w 58"/>
                  <a:gd name="T23" fmla="*/ 27 h 63"/>
                  <a:gd name="T24" fmla="*/ 50 w 58"/>
                  <a:gd name="T25" fmla="*/ 27 h 63"/>
                  <a:gd name="T26" fmla="*/ 50 w 58"/>
                  <a:gd name="T27" fmla="*/ 26 h 63"/>
                  <a:gd name="T28" fmla="*/ 33 w 58"/>
                  <a:gd name="T29" fmla="*/ 7 h 63"/>
                  <a:gd name="T30" fmla="*/ 8 w 58"/>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3">
                    <a:moveTo>
                      <a:pt x="7" y="33"/>
                    </a:moveTo>
                    <a:cubicBezTo>
                      <a:pt x="7" y="34"/>
                      <a:pt x="7" y="35"/>
                      <a:pt x="7" y="36"/>
                    </a:cubicBezTo>
                    <a:cubicBezTo>
                      <a:pt x="7" y="49"/>
                      <a:pt x="15" y="56"/>
                      <a:pt x="27" y="56"/>
                    </a:cubicBezTo>
                    <a:cubicBezTo>
                      <a:pt x="36" y="56"/>
                      <a:pt x="44" y="53"/>
                      <a:pt x="48" y="45"/>
                    </a:cubicBezTo>
                    <a:cubicBezTo>
                      <a:pt x="55" y="47"/>
                      <a:pt x="55" y="47"/>
                      <a:pt x="55" y="47"/>
                    </a:cubicBezTo>
                    <a:cubicBezTo>
                      <a:pt x="50" y="57"/>
                      <a:pt x="39" y="63"/>
                      <a:pt x="27" y="63"/>
                    </a:cubicBezTo>
                    <a:cubicBezTo>
                      <a:pt x="11" y="63"/>
                      <a:pt x="0" y="53"/>
                      <a:pt x="0" y="36"/>
                    </a:cubicBezTo>
                    <a:cubicBezTo>
                      <a:pt x="0" y="17"/>
                      <a:pt x="14" y="0"/>
                      <a:pt x="33" y="0"/>
                    </a:cubicBezTo>
                    <a:cubicBezTo>
                      <a:pt x="48" y="0"/>
                      <a:pt x="58" y="10"/>
                      <a:pt x="58" y="26"/>
                    </a:cubicBezTo>
                    <a:cubicBezTo>
                      <a:pt x="58" y="28"/>
                      <a:pt x="57" y="31"/>
                      <a:pt x="57" y="33"/>
                    </a:cubicBezTo>
                    <a:lnTo>
                      <a:pt x="7" y="33"/>
                    </a:lnTo>
                    <a:close/>
                    <a:moveTo>
                      <a:pt x="8" y="27"/>
                    </a:moveTo>
                    <a:cubicBezTo>
                      <a:pt x="50" y="27"/>
                      <a:pt x="50" y="27"/>
                      <a:pt x="50" y="27"/>
                    </a:cubicBezTo>
                    <a:cubicBezTo>
                      <a:pt x="50" y="26"/>
                      <a:pt x="50" y="26"/>
                      <a:pt x="50" y="26"/>
                    </a:cubicBezTo>
                    <a:cubicBezTo>
                      <a:pt x="50" y="13"/>
                      <a:pt x="44" y="7"/>
                      <a:pt x="33" y="7"/>
                    </a:cubicBezTo>
                    <a:cubicBezTo>
                      <a:pt x="20" y="7"/>
                      <a:pt x="11" y="16"/>
                      <a:pt x="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147"/>
              <p:cNvSpPr>
                <a:spLocks/>
              </p:cNvSpPr>
              <p:nvPr userDrawn="1"/>
            </p:nvSpPr>
            <p:spPr bwMode="auto">
              <a:xfrm>
                <a:off x="11633" y="2272"/>
                <a:ext cx="107" cy="114"/>
              </a:xfrm>
              <a:custGeom>
                <a:avLst/>
                <a:gdLst>
                  <a:gd name="T0" fmla="*/ 46 w 86"/>
                  <a:gd name="T1" fmla="*/ 47 h 93"/>
                  <a:gd name="T2" fmla="*/ 84 w 86"/>
                  <a:gd name="T3" fmla="*/ 47 h 93"/>
                  <a:gd name="T4" fmla="*/ 79 w 86"/>
                  <a:gd name="T5" fmla="*/ 91 h 93"/>
                  <a:gd name="T6" fmla="*/ 73 w 86"/>
                  <a:gd name="T7" fmla="*/ 91 h 93"/>
                  <a:gd name="T8" fmla="*/ 74 w 86"/>
                  <a:gd name="T9" fmla="*/ 73 h 93"/>
                  <a:gd name="T10" fmla="*/ 74 w 86"/>
                  <a:gd name="T11" fmla="*/ 73 h 93"/>
                  <a:gd name="T12" fmla="*/ 39 w 86"/>
                  <a:gd name="T13" fmla="*/ 93 h 93"/>
                  <a:gd name="T14" fmla="*/ 0 w 86"/>
                  <a:gd name="T15" fmla="*/ 53 h 93"/>
                  <a:gd name="T16" fmla="*/ 49 w 86"/>
                  <a:gd name="T17" fmla="*/ 0 h 93"/>
                  <a:gd name="T18" fmla="*/ 86 w 86"/>
                  <a:gd name="T19" fmla="*/ 29 h 93"/>
                  <a:gd name="T20" fmla="*/ 78 w 86"/>
                  <a:gd name="T21" fmla="*/ 31 h 93"/>
                  <a:gd name="T22" fmla="*/ 49 w 86"/>
                  <a:gd name="T23" fmla="*/ 7 h 93"/>
                  <a:gd name="T24" fmla="*/ 8 w 86"/>
                  <a:gd name="T25" fmla="*/ 52 h 93"/>
                  <a:gd name="T26" fmla="*/ 40 w 86"/>
                  <a:gd name="T27" fmla="*/ 86 h 93"/>
                  <a:gd name="T28" fmla="*/ 76 w 86"/>
                  <a:gd name="T29" fmla="*/ 54 h 93"/>
                  <a:gd name="T30" fmla="*/ 45 w 86"/>
                  <a:gd name="T31" fmla="*/ 54 h 93"/>
                  <a:gd name="T32" fmla="*/ 46 w 86"/>
                  <a:gd name="T33" fmla="*/ 4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93">
                    <a:moveTo>
                      <a:pt x="46" y="47"/>
                    </a:moveTo>
                    <a:cubicBezTo>
                      <a:pt x="84" y="47"/>
                      <a:pt x="84" y="47"/>
                      <a:pt x="84" y="47"/>
                    </a:cubicBezTo>
                    <a:cubicBezTo>
                      <a:pt x="79" y="91"/>
                      <a:pt x="79" y="91"/>
                      <a:pt x="79" y="91"/>
                    </a:cubicBezTo>
                    <a:cubicBezTo>
                      <a:pt x="73" y="91"/>
                      <a:pt x="73" y="91"/>
                      <a:pt x="73" y="91"/>
                    </a:cubicBezTo>
                    <a:cubicBezTo>
                      <a:pt x="74" y="73"/>
                      <a:pt x="74" y="73"/>
                      <a:pt x="74" y="73"/>
                    </a:cubicBezTo>
                    <a:cubicBezTo>
                      <a:pt x="74" y="73"/>
                      <a:pt x="74" y="73"/>
                      <a:pt x="74" y="73"/>
                    </a:cubicBezTo>
                    <a:cubicBezTo>
                      <a:pt x="67" y="86"/>
                      <a:pt x="54" y="93"/>
                      <a:pt x="39" y="93"/>
                    </a:cubicBezTo>
                    <a:cubicBezTo>
                      <a:pt x="16" y="93"/>
                      <a:pt x="0" y="77"/>
                      <a:pt x="0" y="53"/>
                    </a:cubicBezTo>
                    <a:cubicBezTo>
                      <a:pt x="0" y="24"/>
                      <a:pt x="21" y="0"/>
                      <a:pt x="49" y="0"/>
                    </a:cubicBezTo>
                    <a:cubicBezTo>
                      <a:pt x="69" y="0"/>
                      <a:pt x="84" y="12"/>
                      <a:pt x="86" y="29"/>
                    </a:cubicBezTo>
                    <a:cubicBezTo>
                      <a:pt x="78" y="31"/>
                      <a:pt x="78" y="31"/>
                      <a:pt x="78" y="31"/>
                    </a:cubicBezTo>
                    <a:cubicBezTo>
                      <a:pt x="76" y="16"/>
                      <a:pt x="65" y="7"/>
                      <a:pt x="49" y="7"/>
                    </a:cubicBezTo>
                    <a:cubicBezTo>
                      <a:pt x="25" y="7"/>
                      <a:pt x="8" y="27"/>
                      <a:pt x="8" y="52"/>
                    </a:cubicBezTo>
                    <a:cubicBezTo>
                      <a:pt x="8" y="73"/>
                      <a:pt x="21" y="86"/>
                      <a:pt x="40" y="86"/>
                    </a:cubicBezTo>
                    <a:cubicBezTo>
                      <a:pt x="58" y="86"/>
                      <a:pt x="73" y="74"/>
                      <a:pt x="76" y="54"/>
                    </a:cubicBezTo>
                    <a:cubicBezTo>
                      <a:pt x="45" y="54"/>
                      <a:pt x="45" y="54"/>
                      <a:pt x="45" y="54"/>
                    </a:cubicBezTo>
                    <a:lnTo>
                      <a:pt x="46"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148"/>
              <p:cNvSpPr>
                <a:spLocks/>
              </p:cNvSpPr>
              <p:nvPr userDrawn="1"/>
            </p:nvSpPr>
            <p:spPr bwMode="auto">
              <a:xfrm>
                <a:off x="11762" y="2274"/>
                <a:ext cx="21" cy="109"/>
              </a:xfrm>
              <a:custGeom>
                <a:avLst/>
                <a:gdLst>
                  <a:gd name="T0" fmla="*/ 11 w 21"/>
                  <a:gd name="T1" fmla="*/ 0 h 109"/>
                  <a:gd name="T2" fmla="*/ 21 w 21"/>
                  <a:gd name="T3" fmla="*/ 0 h 109"/>
                  <a:gd name="T4" fmla="*/ 9 w 21"/>
                  <a:gd name="T5" fmla="*/ 109 h 109"/>
                  <a:gd name="T6" fmla="*/ 0 w 21"/>
                  <a:gd name="T7" fmla="*/ 109 h 109"/>
                  <a:gd name="T8" fmla="*/ 11 w 21"/>
                  <a:gd name="T9" fmla="*/ 0 h 109"/>
                </a:gdLst>
                <a:ahLst/>
                <a:cxnLst>
                  <a:cxn ang="0">
                    <a:pos x="T0" y="T1"/>
                  </a:cxn>
                  <a:cxn ang="0">
                    <a:pos x="T2" y="T3"/>
                  </a:cxn>
                  <a:cxn ang="0">
                    <a:pos x="T4" y="T5"/>
                  </a:cxn>
                  <a:cxn ang="0">
                    <a:pos x="T6" y="T7"/>
                  </a:cxn>
                  <a:cxn ang="0">
                    <a:pos x="T8" y="T9"/>
                  </a:cxn>
                </a:cxnLst>
                <a:rect l="0" t="0" r="r" b="b"/>
                <a:pathLst>
                  <a:path w="21" h="109">
                    <a:moveTo>
                      <a:pt x="11" y="0"/>
                    </a:moveTo>
                    <a:lnTo>
                      <a:pt x="21" y="0"/>
                    </a:lnTo>
                    <a:lnTo>
                      <a:pt x="9" y="109"/>
                    </a:lnTo>
                    <a:lnTo>
                      <a:pt x="0" y="109"/>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149"/>
              <p:cNvSpPr>
                <a:spLocks noEditPoints="1"/>
              </p:cNvSpPr>
              <p:nvPr userDrawn="1"/>
            </p:nvSpPr>
            <p:spPr bwMode="auto">
              <a:xfrm>
                <a:off x="11801" y="2309"/>
                <a:ext cx="76" cy="77"/>
              </a:xfrm>
              <a:custGeom>
                <a:avLst/>
                <a:gdLst>
                  <a:gd name="T0" fmla="*/ 0 w 61"/>
                  <a:gd name="T1" fmla="*/ 36 h 63"/>
                  <a:gd name="T2" fmla="*/ 34 w 61"/>
                  <a:gd name="T3" fmla="*/ 0 h 63"/>
                  <a:gd name="T4" fmla="*/ 61 w 61"/>
                  <a:gd name="T5" fmla="*/ 28 h 63"/>
                  <a:gd name="T6" fmla="*/ 27 w 61"/>
                  <a:gd name="T7" fmla="*/ 63 h 63"/>
                  <a:gd name="T8" fmla="*/ 0 w 61"/>
                  <a:gd name="T9" fmla="*/ 36 h 63"/>
                  <a:gd name="T10" fmla="*/ 53 w 61"/>
                  <a:gd name="T11" fmla="*/ 28 h 63"/>
                  <a:gd name="T12" fmla="*/ 33 w 61"/>
                  <a:gd name="T13" fmla="*/ 7 h 63"/>
                  <a:gd name="T14" fmla="*/ 8 w 61"/>
                  <a:gd name="T15" fmla="*/ 35 h 63"/>
                  <a:gd name="T16" fmla="*/ 28 w 61"/>
                  <a:gd name="T17" fmla="*/ 56 h 63"/>
                  <a:gd name="T18" fmla="*/ 53 w 61"/>
                  <a:gd name="T19" fmla="*/ 2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3">
                    <a:moveTo>
                      <a:pt x="0" y="36"/>
                    </a:moveTo>
                    <a:cubicBezTo>
                      <a:pt x="0" y="16"/>
                      <a:pt x="14" y="0"/>
                      <a:pt x="34" y="0"/>
                    </a:cubicBezTo>
                    <a:cubicBezTo>
                      <a:pt x="50" y="0"/>
                      <a:pt x="61" y="12"/>
                      <a:pt x="61" y="28"/>
                    </a:cubicBezTo>
                    <a:cubicBezTo>
                      <a:pt x="61" y="47"/>
                      <a:pt x="47" y="63"/>
                      <a:pt x="27" y="63"/>
                    </a:cubicBezTo>
                    <a:cubicBezTo>
                      <a:pt x="11" y="63"/>
                      <a:pt x="0" y="52"/>
                      <a:pt x="0" y="36"/>
                    </a:cubicBezTo>
                    <a:close/>
                    <a:moveTo>
                      <a:pt x="53" y="28"/>
                    </a:moveTo>
                    <a:cubicBezTo>
                      <a:pt x="53" y="15"/>
                      <a:pt x="45" y="7"/>
                      <a:pt x="33" y="7"/>
                    </a:cubicBezTo>
                    <a:cubicBezTo>
                      <a:pt x="18" y="7"/>
                      <a:pt x="8" y="20"/>
                      <a:pt x="8" y="35"/>
                    </a:cubicBezTo>
                    <a:cubicBezTo>
                      <a:pt x="8" y="48"/>
                      <a:pt x="16" y="56"/>
                      <a:pt x="28" y="56"/>
                    </a:cubicBezTo>
                    <a:cubicBezTo>
                      <a:pt x="43" y="56"/>
                      <a:pt x="53" y="44"/>
                      <a:pt x="5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Freeform 150"/>
              <p:cNvSpPr>
                <a:spLocks noEditPoints="1"/>
              </p:cNvSpPr>
              <p:nvPr userDrawn="1"/>
            </p:nvSpPr>
            <p:spPr bwMode="auto">
              <a:xfrm>
                <a:off x="11899" y="2274"/>
                <a:ext cx="77" cy="112"/>
              </a:xfrm>
              <a:custGeom>
                <a:avLst/>
                <a:gdLst>
                  <a:gd name="T0" fmla="*/ 62 w 62"/>
                  <a:gd name="T1" fmla="*/ 56 h 91"/>
                  <a:gd name="T2" fmla="*/ 30 w 62"/>
                  <a:gd name="T3" fmla="*/ 91 h 91"/>
                  <a:gd name="T4" fmla="*/ 9 w 62"/>
                  <a:gd name="T5" fmla="*/ 79 h 91"/>
                  <a:gd name="T6" fmla="*/ 9 w 62"/>
                  <a:gd name="T7" fmla="*/ 79 h 91"/>
                  <a:gd name="T8" fmla="*/ 7 w 62"/>
                  <a:gd name="T9" fmla="*/ 89 h 91"/>
                  <a:gd name="T10" fmla="*/ 0 w 62"/>
                  <a:gd name="T11" fmla="*/ 89 h 91"/>
                  <a:gd name="T12" fmla="*/ 10 w 62"/>
                  <a:gd name="T13" fmla="*/ 0 h 91"/>
                  <a:gd name="T14" fmla="*/ 17 w 62"/>
                  <a:gd name="T15" fmla="*/ 0 h 91"/>
                  <a:gd name="T16" fmla="*/ 13 w 62"/>
                  <a:gd name="T17" fmla="*/ 40 h 91"/>
                  <a:gd name="T18" fmla="*/ 13 w 62"/>
                  <a:gd name="T19" fmla="*/ 40 h 91"/>
                  <a:gd name="T20" fmla="*/ 36 w 62"/>
                  <a:gd name="T21" fmla="*/ 28 h 91"/>
                  <a:gd name="T22" fmla="*/ 62 w 62"/>
                  <a:gd name="T23" fmla="*/ 56 h 91"/>
                  <a:gd name="T24" fmla="*/ 54 w 62"/>
                  <a:gd name="T25" fmla="*/ 56 h 91"/>
                  <a:gd name="T26" fmla="*/ 35 w 62"/>
                  <a:gd name="T27" fmla="*/ 35 h 91"/>
                  <a:gd name="T28" fmla="*/ 12 w 62"/>
                  <a:gd name="T29" fmla="*/ 54 h 91"/>
                  <a:gd name="T30" fmla="*/ 10 w 62"/>
                  <a:gd name="T31" fmla="*/ 65 h 91"/>
                  <a:gd name="T32" fmla="*/ 29 w 62"/>
                  <a:gd name="T33" fmla="*/ 84 h 91"/>
                  <a:gd name="T34" fmla="*/ 54 w 62"/>
                  <a:gd name="T35" fmla="*/ 5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91">
                    <a:moveTo>
                      <a:pt x="62" y="56"/>
                    </a:moveTo>
                    <a:cubicBezTo>
                      <a:pt x="62" y="75"/>
                      <a:pt x="49" y="91"/>
                      <a:pt x="30" y="91"/>
                    </a:cubicBezTo>
                    <a:cubicBezTo>
                      <a:pt x="20" y="91"/>
                      <a:pt x="12" y="87"/>
                      <a:pt x="9" y="79"/>
                    </a:cubicBezTo>
                    <a:cubicBezTo>
                      <a:pt x="9" y="79"/>
                      <a:pt x="9" y="79"/>
                      <a:pt x="9" y="79"/>
                    </a:cubicBezTo>
                    <a:cubicBezTo>
                      <a:pt x="7" y="89"/>
                      <a:pt x="7" y="89"/>
                      <a:pt x="7" y="89"/>
                    </a:cubicBezTo>
                    <a:cubicBezTo>
                      <a:pt x="0" y="89"/>
                      <a:pt x="0" y="89"/>
                      <a:pt x="0" y="89"/>
                    </a:cubicBezTo>
                    <a:cubicBezTo>
                      <a:pt x="10" y="0"/>
                      <a:pt x="10" y="0"/>
                      <a:pt x="10" y="0"/>
                    </a:cubicBezTo>
                    <a:cubicBezTo>
                      <a:pt x="17" y="0"/>
                      <a:pt x="17" y="0"/>
                      <a:pt x="17" y="0"/>
                    </a:cubicBezTo>
                    <a:cubicBezTo>
                      <a:pt x="13" y="40"/>
                      <a:pt x="13" y="40"/>
                      <a:pt x="13" y="40"/>
                    </a:cubicBezTo>
                    <a:cubicBezTo>
                      <a:pt x="13" y="40"/>
                      <a:pt x="13" y="40"/>
                      <a:pt x="13" y="40"/>
                    </a:cubicBezTo>
                    <a:cubicBezTo>
                      <a:pt x="18" y="33"/>
                      <a:pt x="27" y="28"/>
                      <a:pt x="36" y="28"/>
                    </a:cubicBezTo>
                    <a:cubicBezTo>
                      <a:pt x="51" y="28"/>
                      <a:pt x="62" y="39"/>
                      <a:pt x="62" y="56"/>
                    </a:cubicBezTo>
                    <a:close/>
                    <a:moveTo>
                      <a:pt x="54" y="56"/>
                    </a:moveTo>
                    <a:cubicBezTo>
                      <a:pt x="54" y="43"/>
                      <a:pt x="47" y="35"/>
                      <a:pt x="35" y="35"/>
                    </a:cubicBezTo>
                    <a:cubicBezTo>
                      <a:pt x="23" y="35"/>
                      <a:pt x="13" y="43"/>
                      <a:pt x="12" y="54"/>
                    </a:cubicBezTo>
                    <a:cubicBezTo>
                      <a:pt x="10" y="65"/>
                      <a:pt x="10" y="65"/>
                      <a:pt x="10" y="65"/>
                    </a:cubicBezTo>
                    <a:cubicBezTo>
                      <a:pt x="9" y="76"/>
                      <a:pt x="17" y="84"/>
                      <a:pt x="29" y="84"/>
                    </a:cubicBezTo>
                    <a:cubicBezTo>
                      <a:pt x="44" y="84"/>
                      <a:pt x="54" y="72"/>
                      <a:pt x="54"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Freeform 151"/>
              <p:cNvSpPr>
                <a:spLocks noEditPoints="1"/>
              </p:cNvSpPr>
              <p:nvPr userDrawn="1"/>
            </p:nvSpPr>
            <p:spPr bwMode="auto">
              <a:xfrm>
                <a:off x="11997" y="2309"/>
                <a:ext cx="76" cy="77"/>
              </a:xfrm>
              <a:custGeom>
                <a:avLst/>
                <a:gdLst>
                  <a:gd name="T0" fmla="*/ 62 w 62"/>
                  <a:gd name="T1" fmla="*/ 2 h 63"/>
                  <a:gd name="T2" fmla="*/ 56 w 62"/>
                  <a:gd name="T3" fmla="*/ 61 h 63"/>
                  <a:gd name="T4" fmla="*/ 49 w 62"/>
                  <a:gd name="T5" fmla="*/ 61 h 63"/>
                  <a:gd name="T6" fmla="*/ 49 w 62"/>
                  <a:gd name="T7" fmla="*/ 51 h 63"/>
                  <a:gd name="T8" fmla="*/ 49 w 62"/>
                  <a:gd name="T9" fmla="*/ 51 h 63"/>
                  <a:gd name="T10" fmla="*/ 26 w 62"/>
                  <a:gd name="T11" fmla="*/ 63 h 63"/>
                  <a:gd name="T12" fmla="*/ 0 w 62"/>
                  <a:gd name="T13" fmla="*/ 36 h 63"/>
                  <a:gd name="T14" fmla="*/ 33 w 62"/>
                  <a:gd name="T15" fmla="*/ 0 h 63"/>
                  <a:gd name="T16" fmla="*/ 53 w 62"/>
                  <a:gd name="T17" fmla="*/ 12 h 63"/>
                  <a:gd name="T18" fmla="*/ 54 w 62"/>
                  <a:gd name="T19" fmla="*/ 12 h 63"/>
                  <a:gd name="T20" fmla="*/ 55 w 62"/>
                  <a:gd name="T21" fmla="*/ 2 h 63"/>
                  <a:gd name="T22" fmla="*/ 62 w 62"/>
                  <a:gd name="T23" fmla="*/ 2 h 63"/>
                  <a:gd name="T24" fmla="*/ 33 w 62"/>
                  <a:gd name="T25" fmla="*/ 7 h 63"/>
                  <a:gd name="T26" fmla="*/ 8 w 62"/>
                  <a:gd name="T27" fmla="*/ 35 h 63"/>
                  <a:gd name="T28" fmla="*/ 28 w 62"/>
                  <a:gd name="T29" fmla="*/ 56 h 63"/>
                  <a:gd name="T30" fmla="*/ 51 w 62"/>
                  <a:gd name="T31" fmla="*/ 37 h 63"/>
                  <a:gd name="T32" fmla="*/ 52 w 62"/>
                  <a:gd name="T33" fmla="*/ 26 h 63"/>
                  <a:gd name="T34" fmla="*/ 33 w 62"/>
                  <a:gd name="T35" fmla="*/ 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3">
                    <a:moveTo>
                      <a:pt x="62" y="2"/>
                    </a:moveTo>
                    <a:cubicBezTo>
                      <a:pt x="56" y="61"/>
                      <a:pt x="56" y="61"/>
                      <a:pt x="56" y="61"/>
                    </a:cubicBezTo>
                    <a:cubicBezTo>
                      <a:pt x="49" y="61"/>
                      <a:pt x="49" y="61"/>
                      <a:pt x="49" y="61"/>
                    </a:cubicBezTo>
                    <a:cubicBezTo>
                      <a:pt x="49" y="51"/>
                      <a:pt x="49" y="51"/>
                      <a:pt x="49" y="51"/>
                    </a:cubicBezTo>
                    <a:cubicBezTo>
                      <a:pt x="49" y="51"/>
                      <a:pt x="49" y="51"/>
                      <a:pt x="49" y="51"/>
                    </a:cubicBezTo>
                    <a:cubicBezTo>
                      <a:pt x="45" y="59"/>
                      <a:pt x="36" y="63"/>
                      <a:pt x="26" y="63"/>
                    </a:cubicBezTo>
                    <a:cubicBezTo>
                      <a:pt x="11" y="63"/>
                      <a:pt x="0" y="52"/>
                      <a:pt x="0" y="36"/>
                    </a:cubicBezTo>
                    <a:cubicBezTo>
                      <a:pt x="0" y="16"/>
                      <a:pt x="14" y="0"/>
                      <a:pt x="33" y="0"/>
                    </a:cubicBezTo>
                    <a:cubicBezTo>
                      <a:pt x="42" y="0"/>
                      <a:pt x="50" y="5"/>
                      <a:pt x="53" y="12"/>
                    </a:cubicBezTo>
                    <a:cubicBezTo>
                      <a:pt x="54" y="12"/>
                      <a:pt x="54" y="12"/>
                      <a:pt x="54" y="12"/>
                    </a:cubicBezTo>
                    <a:cubicBezTo>
                      <a:pt x="55" y="2"/>
                      <a:pt x="55" y="2"/>
                      <a:pt x="55" y="2"/>
                    </a:cubicBezTo>
                    <a:lnTo>
                      <a:pt x="62" y="2"/>
                    </a:lnTo>
                    <a:close/>
                    <a:moveTo>
                      <a:pt x="33" y="7"/>
                    </a:moveTo>
                    <a:cubicBezTo>
                      <a:pt x="18" y="7"/>
                      <a:pt x="8" y="20"/>
                      <a:pt x="8" y="35"/>
                    </a:cubicBezTo>
                    <a:cubicBezTo>
                      <a:pt x="8" y="48"/>
                      <a:pt x="16" y="56"/>
                      <a:pt x="28" y="56"/>
                    </a:cubicBezTo>
                    <a:cubicBezTo>
                      <a:pt x="40" y="56"/>
                      <a:pt x="50" y="48"/>
                      <a:pt x="51" y="37"/>
                    </a:cubicBezTo>
                    <a:cubicBezTo>
                      <a:pt x="52" y="26"/>
                      <a:pt x="52" y="26"/>
                      <a:pt x="52" y="26"/>
                    </a:cubicBezTo>
                    <a:cubicBezTo>
                      <a:pt x="53" y="15"/>
                      <a:pt x="45" y="7"/>
                      <a:pt x="3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152"/>
              <p:cNvSpPr>
                <a:spLocks/>
              </p:cNvSpPr>
              <p:nvPr userDrawn="1"/>
            </p:nvSpPr>
            <p:spPr bwMode="auto">
              <a:xfrm>
                <a:off x="12097" y="2274"/>
                <a:ext cx="21" cy="109"/>
              </a:xfrm>
              <a:custGeom>
                <a:avLst/>
                <a:gdLst>
                  <a:gd name="T0" fmla="*/ 12 w 21"/>
                  <a:gd name="T1" fmla="*/ 0 h 109"/>
                  <a:gd name="T2" fmla="*/ 21 w 21"/>
                  <a:gd name="T3" fmla="*/ 0 h 109"/>
                  <a:gd name="T4" fmla="*/ 9 w 21"/>
                  <a:gd name="T5" fmla="*/ 109 h 109"/>
                  <a:gd name="T6" fmla="*/ 0 w 21"/>
                  <a:gd name="T7" fmla="*/ 109 h 109"/>
                  <a:gd name="T8" fmla="*/ 12 w 21"/>
                  <a:gd name="T9" fmla="*/ 0 h 109"/>
                </a:gdLst>
                <a:ahLst/>
                <a:cxnLst>
                  <a:cxn ang="0">
                    <a:pos x="T0" y="T1"/>
                  </a:cxn>
                  <a:cxn ang="0">
                    <a:pos x="T2" y="T3"/>
                  </a:cxn>
                  <a:cxn ang="0">
                    <a:pos x="T4" y="T5"/>
                  </a:cxn>
                  <a:cxn ang="0">
                    <a:pos x="T6" y="T7"/>
                  </a:cxn>
                  <a:cxn ang="0">
                    <a:pos x="T8" y="T9"/>
                  </a:cxn>
                </a:cxnLst>
                <a:rect l="0" t="0" r="r" b="b"/>
                <a:pathLst>
                  <a:path w="21" h="109">
                    <a:moveTo>
                      <a:pt x="12" y="0"/>
                    </a:moveTo>
                    <a:lnTo>
                      <a:pt x="21" y="0"/>
                    </a:lnTo>
                    <a:lnTo>
                      <a:pt x="9" y="109"/>
                    </a:lnTo>
                    <a:lnTo>
                      <a:pt x="0" y="109"/>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153"/>
              <p:cNvSpPr>
                <a:spLocks/>
              </p:cNvSpPr>
              <p:nvPr userDrawn="1"/>
            </p:nvSpPr>
            <p:spPr bwMode="auto">
              <a:xfrm>
                <a:off x="12182" y="2337"/>
                <a:ext cx="48" cy="8"/>
              </a:xfrm>
              <a:custGeom>
                <a:avLst/>
                <a:gdLst>
                  <a:gd name="T0" fmla="*/ 1 w 48"/>
                  <a:gd name="T1" fmla="*/ 0 h 8"/>
                  <a:gd name="T2" fmla="*/ 48 w 48"/>
                  <a:gd name="T3" fmla="*/ 0 h 8"/>
                  <a:gd name="T4" fmla="*/ 48 w 48"/>
                  <a:gd name="T5" fmla="*/ 8 h 8"/>
                  <a:gd name="T6" fmla="*/ 0 w 48"/>
                  <a:gd name="T7" fmla="*/ 8 h 8"/>
                  <a:gd name="T8" fmla="*/ 1 w 48"/>
                  <a:gd name="T9" fmla="*/ 0 h 8"/>
                </a:gdLst>
                <a:ahLst/>
                <a:cxnLst>
                  <a:cxn ang="0">
                    <a:pos x="T0" y="T1"/>
                  </a:cxn>
                  <a:cxn ang="0">
                    <a:pos x="T2" y="T3"/>
                  </a:cxn>
                  <a:cxn ang="0">
                    <a:pos x="T4" y="T5"/>
                  </a:cxn>
                  <a:cxn ang="0">
                    <a:pos x="T6" y="T7"/>
                  </a:cxn>
                  <a:cxn ang="0">
                    <a:pos x="T8" y="T9"/>
                  </a:cxn>
                </a:cxnLst>
                <a:rect l="0" t="0" r="r" b="b"/>
                <a:pathLst>
                  <a:path w="48" h="8">
                    <a:moveTo>
                      <a:pt x="1" y="0"/>
                    </a:moveTo>
                    <a:lnTo>
                      <a:pt x="48" y="0"/>
                    </a:lnTo>
                    <a:lnTo>
                      <a:pt x="48" y="8"/>
                    </a:lnTo>
                    <a:lnTo>
                      <a:pt x="0" y="8"/>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154"/>
              <p:cNvSpPr>
                <a:spLocks noEditPoints="1"/>
              </p:cNvSpPr>
              <p:nvPr userDrawn="1"/>
            </p:nvSpPr>
            <p:spPr bwMode="auto">
              <a:xfrm>
                <a:off x="12299" y="2274"/>
                <a:ext cx="79" cy="109"/>
              </a:xfrm>
              <a:custGeom>
                <a:avLst/>
                <a:gdLst>
                  <a:gd name="T0" fmla="*/ 63 w 64"/>
                  <a:gd name="T1" fmla="*/ 64 h 89"/>
                  <a:gd name="T2" fmla="*/ 33 w 64"/>
                  <a:gd name="T3" fmla="*/ 89 h 89"/>
                  <a:gd name="T4" fmla="*/ 0 w 64"/>
                  <a:gd name="T5" fmla="*/ 89 h 89"/>
                  <a:gd name="T6" fmla="*/ 9 w 64"/>
                  <a:gd name="T7" fmla="*/ 0 h 89"/>
                  <a:gd name="T8" fmla="*/ 37 w 64"/>
                  <a:gd name="T9" fmla="*/ 0 h 89"/>
                  <a:gd name="T10" fmla="*/ 64 w 64"/>
                  <a:gd name="T11" fmla="*/ 22 h 89"/>
                  <a:gd name="T12" fmla="*/ 48 w 64"/>
                  <a:gd name="T13" fmla="*/ 46 h 89"/>
                  <a:gd name="T14" fmla="*/ 48 w 64"/>
                  <a:gd name="T15" fmla="*/ 46 h 89"/>
                  <a:gd name="T16" fmla="*/ 63 w 64"/>
                  <a:gd name="T17" fmla="*/ 64 h 89"/>
                  <a:gd name="T18" fmla="*/ 55 w 64"/>
                  <a:gd name="T19" fmla="*/ 64 h 89"/>
                  <a:gd name="T20" fmla="*/ 36 w 64"/>
                  <a:gd name="T21" fmla="*/ 50 h 89"/>
                  <a:gd name="T22" fmla="*/ 12 w 64"/>
                  <a:gd name="T23" fmla="*/ 50 h 89"/>
                  <a:gd name="T24" fmla="*/ 9 w 64"/>
                  <a:gd name="T25" fmla="*/ 83 h 89"/>
                  <a:gd name="T26" fmla="*/ 33 w 64"/>
                  <a:gd name="T27" fmla="*/ 83 h 89"/>
                  <a:gd name="T28" fmla="*/ 55 w 64"/>
                  <a:gd name="T29" fmla="*/ 64 h 89"/>
                  <a:gd name="T30" fmla="*/ 37 w 64"/>
                  <a:gd name="T31" fmla="*/ 7 h 89"/>
                  <a:gd name="T32" fmla="*/ 16 w 64"/>
                  <a:gd name="T33" fmla="*/ 7 h 89"/>
                  <a:gd name="T34" fmla="*/ 13 w 64"/>
                  <a:gd name="T35" fmla="*/ 44 h 89"/>
                  <a:gd name="T36" fmla="*/ 33 w 64"/>
                  <a:gd name="T37" fmla="*/ 44 h 89"/>
                  <a:gd name="T38" fmla="*/ 56 w 64"/>
                  <a:gd name="T39" fmla="*/ 23 h 89"/>
                  <a:gd name="T40" fmla="*/ 37 w 64"/>
                  <a:gd name="T41" fmla="*/ 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9">
                    <a:moveTo>
                      <a:pt x="63" y="64"/>
                    </a:moveTo>
                    <a:cubicBezTo>
                      <a:pt x="63" y="81"/>
                      <a:pt x="51" y="89"/>
                      <a:pt x="33" y="89"/>
                    </a:cubicBezTo>
                    <a:cubicBezTo>
                      <a:pt x="0" y="89"/>
                      <a:pt x="0" y="89"/>
                      <a:pt x="0" y="89"/>
                    </a:cubicBezTo>
                    <a:cubicBezTo>
                      <a:pt x="9" y="0"/>
                      <a:pt x="9" y="0"/>
                      <a:pt x="9" y="0"/>
                    </a:cubicBezTo>
                    <a:cubicBezTo>
                      <a:pt x="37" y="0"/>
                      <a:pt x="37" y="0"/>
                      <a:pt x="37" y="0"/>
                    </a:cubicBezTo>
                    <a:cubicBezTo>
                      <a:pt x="55" y="0"/>
                      <a:pt x="64" y="8"/>
                      <a:pt x="64" y="22"/>
                    </a:cubicBezTo>
                    <a:cubicBezTo>
                      <a:pt x="64" y="34"/>
                      <a:pt x="59" y="42"/>
                      <a:pt x="48" y="46"/>
                    </a:cubicBezTo>
                    <a:cubicBezTo>
                      <a:pt x="48" y="46"/>
                      <a:pt x="48" y="46"/>
                      <a:pt x="48" y="46"/>
                    </a:cubicBezTo>
                    <a:cubicBezTo>
                      <a:pt x="58" y="49"/>
                      <a:pt x="63" y="55"/>
                      <a:pt x="63" y="64"/>
                    </a:cubicBezTo>
                    <a:close/>
                    <a:moveTo>
                      <a:pt x="55" y="64"/>
                    </a:moveTo>
                    <a:cubicBezTo>
                      <a:pt x="55" y="55"/>
                      <a:pt x="49" y="50"/>
                      <a:pt x="36" y="50"/>
                    </a:cubicBezTo>
                    <a:cubicBezTo>
                      <a:pt x="12" y="50"/>
                      <a:pt x="12" y="50"/>
                      <a:pt x="12" y="50"/>
                    </a:cubicBezTo>
                    <a:cubicBezTo>
                      <a:pt x="9" y="83"/>
                      <a:pt x="9" y="83"/>
                      <a:pt x="9" y="83"/>
                    </a:cubicBezTo>
                    <a:cubicBezTo>
                      <a:pt x="33" y="83"/>
                      <a:pt x="33" y="83"/>
                      <a:pt x="33" y="83"/>
                    </a:cubicBezTo>
                    <a:cubicBezTo>
                      <a:pt x="47" y="83"/>
                      <a:pt x="55" y="77"/>
                      <a:pt x="55" y="64"/>
                    </a:cubicBezTo>
                    <a:close/>
                    <a:moveTo>
                      <a:pt x="37" y="7"/>
                    </a:moveTo>
                    <a:cubicBezTo>
                      <a:pt x="16" y="7"/>
                      <a:pt x="16" y="7"/>
                      <a:pt x="16" y="7"/>
                    </a:cubicBezTo>
                    <a:cubicBezTo>
                      <a:pt x="13" y="44"/>
                      <a:pt x="13" y="44"/>
                      <a:pt x="13" y="44"/>
                    </a:cubicBezTo>
                    <a:cubicBezTo>
                      <a:pt x="33" y="44"/>
                      <a:pt x="33" y="44"/>
                      <a:pt x="33" y="44"/>
                    </a:cubicBezTo>
                    <a:cubicBezTo>
                      <a:pt x="48" y="44"/>
                      <a:pt x="56" y="37"/>
                      <a:pt x="56" y="23"/>
                    </a:cubicBezTo>
                    <a:cubicBezTo>
                      <a:pt x="56" y="12"/>
                      <a:pt x="50"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155"/>
              <p:cNvSpPr>
                <a:spLocks noEditPoints="1"/>
              </p:cNvSpPr>
              <p:nvPr userDrawn="1"/>
            </p:nvSpPr>
            <p:spPr bwMode="auto">
              <a:xfrm>
                <a:off x="12402" y="2309"/>
                <a:ext cx="71" cy="77"/>
              </a:xfrm>
              <a:custGeom>
                <a:avLst/>
                <a:gdLst>
                  <a:gd name="T0" fmla="*/ 7 w 58"/>
                  <a:gd name="T1" fmla="*/ 33 h 63"/>
                  <a:gd name="T2" fmla="*/ 7 w 58"/>
                  <a:gd name="T3" fmla="*/ 36 h 63"/>
                  <a:gd name="T4" fmla="*/ 27 w 58"/>
                  <a:gd name="T5" fmla="*/ 56 h 63"/>
                  <a:gd name="T6" fmla="*/ 48 w 58"/>
                  <a:gd name="T7" fmla="*/ 45 h 63"/>
                  <a:gd name="T8" fmla="*/ 55 w 58"/>
                  <a:gd name="T9" fmla="*/ 47 h 63"/>
                  <a:gd name="T10" fmla="*/ 27 w 58"/>
                  <a:gd name="T11" fmla="*/ 63 h 63"/>
                  <a:gd name="T12" fmla="*/ 0 w 58"/>
                  <a:gd name="T13" fmla="*/ 36 h 63"/>
                  <a:gd name="T14" fmla="*/ 33 w 58"/>
                  <a:gd name="T15" fmla="*/ 0 h 63"/>
                  <a:gd name="T16" fmla="*/ 58 w 58"/>
                  <a:gd name="T17" fmla="*/ 26 h 63"/>
                  <a:gd name="T18" fmla="*/ 57 w 58"/>
                  <a:gd name="T19" fmla="*/ 33 h 63"/>
                  <a:gd name="T20" fmla="*/ 7 w 58"/>
                  <a:gd name="T21" fmla="*/ 33 h 63"/>
                  <a:gd name="T22" fmla="*/ 8 w 58"/>
                  <a:gd name="T23" fmla="*/ 27 h 63"/>
                  <a:gd name="T24" fmla="*/ 50 w 58"/>
                  <a:gd name="T25" fmla="*/ 27 h 63"/>
                  <a:gd name="T26" fmla="*/ 50 w 58"/>
                  <a:gd name="T27" fmla="*/ 26 h 63"/>
                  <a:gd name="T28" fmla="*/ 33 w 58"/>
                  <a:gd name="T29" fmla="*/ 7 h 63"/>
                  <a:gd name="T30" fmla="*/ 8 w 58"/>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3">
                    <a:moveTo>
                      <a:pt x="7" y="33"/>
                    </a:moveTo>
                    <a:cubicBezTo>
                      <a:pt x="7" y="34"/>
                      <a:pt x="7" y="35"/>
                      <a:pt x="7" y="36"/>
                    </a:cubicBezTo>
                    <a:cubicBezTo>
                      <a:pt x="7" y="49"/>
                      <a:pt x="15" y="56"/>
                      <a:pt x="27" y="56"/>
                    </a:cubicBezTo>
                    <a:cubicBezTo>
                      <a:pt x="36" y="56"/>
                      <a:pt x="44" y="53"/>
                      <a:pt x="48" y="45"/>
                    </a:cubicBezTo>
                    <a:cubicBezTo>
                      <a:pt x="55" y="47"/>
                      <a:pt x="55" y="47"/>
                      <a:pt x="55" y="47"/>
                    </a:cubicBezTo>
                    <a:cubicBezTo>
                      <a:pt x="50" y="57"/>
                      <a:pt x="39" y="63"/>
                      <a:pt x="27" y="63"/>
                    </a:cubicBezTo>
                    <a:cubicBezTo>
                      <a:pt x="11" y="63"/>
                      <a:pt x="0" y="53"/>
                      <a:pt x="0" y="36"/>
                    </a:cubicBezTo>
                    <a:cubicBezTo>
                      <a:pt x="0" y="17"/>
                      <a:pt x="14" y="0"/>
                      <a:pt x="33" y="0"/>
                    </a:cubicBezTo>
                    <a:cubicBezTo>
                      <a:pt x="48" y="0"/>
                      <a:pt x="58" y="10"/>
                      <a:pt x="58" y="26"/>
                    </a:cubicBezTo>
                    <a:cubicBezTo>
                      <a:pt x="58" y="28"/>
                      <a:pt x="57" y="31"/>
                      <a:pt x="57" y="33"/>
                    </a:cubicBezTo>
                    <a:lnTo>
                      <a:pt x="7" y="33"/>
                    </a:lnTo>
                    <a:close/>
                    <a:moveTo>
                      <a:pt x="8" y="27"/>
                    </a:moveTo>
                    <a:cubicBezTo>
                      <a:pt x="50" y="27"/>
                      <a:pt x="50" y="27"/>
                      <a:pt x="50" y="27"/>
                    </a:cubicBezTo>
                    <a:cubicBezTo>
                      <a:pt x="50" y="26"/>
                      <a:pt x="50" y="26"/>
                      <a:pt x="50" y="26"/>
                    </a:cubicBezTo>
                    <a:cubicBezTo>
                      <a:pt x="50" y="13"/>
                      <a:pt x="43" y="7"/>
                      <a:pt x="33" y="7"/>
                    </a:cubicBezTo>
                    <a:cubicBezTo>
                      <a:pt x="20" y="7"/>
                      <a:pt x="11" y="16"/>
                      <a:pt x="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156"/>
              <p:cNvSpPr>
                <a:spLocks noEditPoints="1"/>
              </p:cNvSpPr>
              <p:nvPr userDrawn="1"/>
            </p:nvSpPr>
            <p:spPr bwMode="auto">
              <a:xfrm>
                <a:off x="971" y="7544"/>
                <a:ext cx="118" cy="99"/>
              </a:xfrm>
              <a:custGeom>
                <a:avLst/>
                <a:gdLst>
                  <a:gd name="T0" fmla="*/ 74 w 96"/>
                  <a:gd name="T1" fmla="*/ 13 h 81"/>
                  <a:gd name="T2" fmla="*/ 92 w 96"/>
                  <a:gd name="T3" fmla="*/ 49 h 81"/>
                  <a:gd name="T4" fmla="*/ 85 w 96"/>
                  <a:gd name="T5" fmla="*/ 81 h 81"/>
                  <a:gd name="T6" fmla="*/ 0 w 96"/>
                  <a:gd name="T7" fmla="*/ 51 h 81"/>
                  <a:gd name="T8" fmla="*/ 6 w 96"/>
                  <a:gd name="T9" fmla="*/ 24 h 81"/>
                  <a:gd name="T10" fmla="*/ 34 w 96"/>
                  <a:gd name="T11" fmla="*/ 3 h 81"/>
                  <a:gd name="T12" fmla="*/ 53 w 96"/>
                  <a:gd name="T13" fmla="*/ 24 h 81"/>
                  <a:gd name="T14" fmla="*/ 54 w 96"/>
                  <a:gd name="T15" fmla="*/ 24 h 81"/>
                  <a:gd name="T16" fmla="*/ 74 w 96"/>
                  <a:gd name="T17" fmla="*/ 13 h 81"/>
                  <a:gd name="T18" fmla="*/ 12 w 96"/>
                  <a:gd name="T19" fmla="*/ 26 h 81"/>
                  <a:gd name="T20" fmla="*/ 8 w 96"/>
                  <a:gd name="T21" fmla="*/ 46 h 81"/>
                  <a:gd name="T22" fmla="*/ 43 w 96"/>
                  <a:gd name="T23" fmla="*/ 58 h 81"/>
                  <a:gd name="T24" fmla="*/ 48 w 96"/>
                  <a:gd name="T25" fmla="*/ 38 h 81"/>
                  <a:gd name="T26" fmla="*/ 32 w 96"/>
                  <a:gd name="T27" fmla="*/ 11 h 81"/>
                  <a:gd name="T28" fmla="*/ 12 w 96"/>
                  <a:gd name="T29" fmla="*/ 26 h 81"/>
                  <a:gd name="T30" fmla="*/ 72 w 96"/>
                  <a:gd name="T31" fmla="*/ 21 h 81"/>
                  <a:gd name="T32" fmla="*/ 55 w 96"/>
                  <a:gd name="T33" fmla="*/ 36 h 81"/>
                  <a:gd name="T34" fmla="*/ 49 w 96"/>
                  <a:gd name="T35" fmla="*/ 60 h 81"/>
                  <a:gd name="T36" fmla="*/ 80 w 96"/>
                  <a:gd name="T37" fmla="*/ 71 h 81"/>
                  <a:gd name="T38" fmla="*/ 86 w 96"/>
                  <a:gd name="T39" fmla="*/ 47 h 81"/>
                  <a:gd name="T40" fmla="*/ 72 w 96"/>
                  <a:gd name="T41" fmla="*/ 2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81">
                    <a:moveTo>
                      <a:pt x="74" y="13"/>
                    </a:moveTo>
                    <a:cubicBezTo>
                      <a:pt x="91" y="17"/>
                      <a:pt x="96" y="31"/>
                      <a:pt x="92" y="49"/>
                    </a:cubicBezTo>
                    <a:cubicBezTo>
                      <a:pt x="85" y="81"/>
                      <a:pt x="85" y="81"/>
                      <a:pt x="85" y="81"/>
                    </a:cubicBezTo>
                    <a:cubicBezTo>
                      <a:pt x="0" y="51"/>
                      <a:pt x="0" y="51"/>
                      <a:pt x="0" y="51"/>
                    </a:cubicBezTo>
                    <a:cubicBezTo>
                      <a:pt x="6" y="24"/>
                      <a:pt x="6" y="24"/>
                      <a:pt x="6" y="24"/>
                    </a:cubicBezTo>
                    <a:cubicBezTo>
                      <a:pt x="10" y="7"/>
                      <a:pt x="20" y="0"/>
                      <a:pt x="34" y="3"/>
                    </a:cubicBezTo>
                    <a:cubicBezTo>
                      <a:pt x="45" y="6"/>
                      <a:pt x="52" y="12"/>
                      <a:pt x="53" y="24"/>
                    </a:cubicBezTo>
                    <a:cubicBezTo>
                      <a:pt x="54" y="24"/>
                      <a:pt x="54" y="24"/>
                      <a:pt x="54" y="24"/>
                    </a:cubicBezTo>
                    <a:cubicBezTo>
                      <a:pt x="58" y="15"/>
                      <a:pt x="65" y="11"/>
                      <a:pt x="74" y="13"/>
                    </a:cubicBezTo>
                    <a:close/>
                    <a:moveTo>
                      <a:pt x="12" y="26"/>
                    </a:moveTo>
                    <a:cubicBezTo>
                      <a:pt x="8" y="46"/>
                      <a:pt x="8" y="46"/>
                      <a:pt x="8" y="46"/>
                    </a:cubicBezTo>
                    <a:cubicBezTo>
                      <a:pt x="43" y="58"/>
                      <a:pt x="43" y="58"/>
                      <a:pt x="43" y="58"/>
                    </a:cubicBezTo>
                    <a:cubicBezTo>
                      <a:pt x="48" y="38"/>
                      <a:pt x="48" y="38"/>
                      <a:pt x="48" y="38"/>
                    </a:cubicBezTo>
                    <a:cubicBezTo>
                      <a:pt x="51" y="23"/>
                      <a:pt x="47" y="14"/>
                      <a:pt x="32" y="11"/>
                    </a:cubicBezTo>
                    <a:cubicBezTo>
                      <a:pt x="22" y="8"/>
                      <a:pt x="15" y="13"/>
                      <a:pt x="12" y="26"/>
                    </a:cubicBezTo>
                    <a:close/>
                    <a:moveTo>
                      <a:pt x="72" y="21"/>
                    </a:moveTo>
                    <a:cubicBezTo>
                      <a:pt x="64" y="19"/>
                      <a:pt x="58" y="23"/>
                      <a:pt x="55" y="36"/>
                    </a:cubicBezTo>
                    <a:cubicBezTo>
                      <a:pt x="49" y="60"/>
                      <a:pt x="49" y="60"/>
                      <a:pt x="49" y="60"/>
                    </a:cubicBezTo>
                    <a:cubicBezTo>
                      <a:pt x="80" y="71"/>
                      <a:pt x="80" y="71"/>
                      <a:pt x="80" y="71"/>
                    </a:cubicBezTo>
                    <a:cubicBezTo>
                      <a:pt x="86" y="47"/>
                      <a:pt x="86" y="47"/>
                      <a:pt x="86" y="47"/>
                    </a:cubicBezTo>
                    <a:cubicBezTo>
                      <a:pt x="89" y="33"/>
                      <a:pt x="85" y="24"/>
                      <a:pt x="7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157"/>
              <p:cNvSpPr>
                <a:spLocks noEditPoints="1"/>
              </p:cNvSpPr>
              <p:nvPr userDrawn="1"/>
            </p:nvSpPr>
            <p:spPr bwMode="auto">
              <a:xfrm>
                <a:off x="1029" y="7461"/>
                <a:ext cx="83" cy="81"/>
              </a:xfrm>
              <a:custGeom>
                <a:avLst/>
                <a:gdLst>
                  <a:gd name="T0" fmla="*/ 31 w 67"/>
                  <a:gd name="T1" fmla="*/ 54 h 66"/>
                  <a:gd name="T2" fmla="*/ 33 w 67"/>
                  <a:gd name="T3" fmla="*/ 55 h 66"/>
                  <a:gd name="T4" fmla="*/ 58 w 67"/>
                  <a:gd name="T5" fmla="*/ 40 h 66"/>
                  <a:gd name="T6" fmla="*/ 51 w 67"/>
                  <a:gd name="T7" fmla="*/ 17 h 66"/>
                  <a:gd name="T8" fmla="*/ 54 w 67"/>
                  <a:gd name="T9" fmla="*/ 11 h 66"/>
                  <a:gd name="T10" fmla="*/ 64 w 67"/>
                  <a:gd name="T11" fmla="*/ 42 h 66"/>
                  <a:gd name="T12" fmla="*/ 32 w 67"/>
                  <a:gd name="T13" fmla="*/ 62 h 66"/>
                  <a:gd name="T14" fmla="*/ 4 w 67"/>
                  <a:gd name="T15" fmla="*/ 22 h 66"/>
                  <a:gd name="T16" fmla="*/ 35 w 67"/>
                  <a:gd name="T17" fmla="*/ 3 h 66"/>
                  <a:gd name="T18" fmla="*/ 42 w 67"/>
                  <a:gd name="T19" fmla="*/ 6 h 66"/>
                  <a:gd name="T20" fmla="*/ 31 w 67"/>
                  <a:gd name="T21" fmla="*/ 54 h 66"/>
                  <a:gd name="T22" fmla="*/ 25 w 67"/>
                  <a:gd name="T23" fmla="*/ 52 h 66"/>
                  <a:gd name="T24" fmla="*/ 34 w 67"/>
                  <a:gd name="T25" fmla="*/ 11 h 66"/>
                  <a:gd name="T26" fmla="*/ 33 w 67"/>
                  <a:gd name="T27" fmla="*/ 11 h 66"/>
                  <a:gd name="T28" fmla="*/ 10 w 67"/>
                  <a:gd name="T29" fmla="*/ 24 h 66"/>
                  <a:gd name="T30" fmla="*/ 25 w 67"/>
                  <a:gd name="T31" fmla="*/ 5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66">
                    <a:moveTo>
                      <a:pt x="31" y="54"/>
                    </a:moveTo>
                    <a:cubicBezTo>
                      <a:pt x="31" y="55"/>
                      <a:pt x="32" y="55"/>
                      <a:pt x="33" y="55"/>
                    </a:cubicBezTo>
                    <a:cubicBezTo>
                      <a:pt x="46" y="58"/>
                      <a:pt x="55" y="52"/>
                      <a:pt x="58" y="40"/>
                    </a:cubicBezTo>
                    <a:cubicBezTo>
                      <a:pt x="60" y="32"/>
                      <a:pt x="58" y="23"/>
                      <a:pt x="51" y="17"/>
                    </a:cubicBezTo>
                    <a:cubicBezTo>
                      <a:pt x="54" y="11"/>
                      <a:pt x="54" y="11"/>
                      <a:pt x="54" y="11"/>
                    </a:cubicBezTo>
                    <a:cubicBezTo>
                      <a:pt x="63" y="18"/>
                      <a:pt x="67" y="30"/>
                      <a:pt x="64" y="42"/>
                    </a:cubicBezTo>
                    <a:cubicBezTo>
                      <a:pt x="60" y="58"/>
                      <a:pt x="48" y="66"/>
                      <a:pt x="32" y="62"/>
                    </a:cubicBezTo>
                    <a:cubicBezTo>
                      <a:pt x="13" y="58"/>
                      <a:pt x="0" y="40"/>
                      <a:pt x="4" y="22"/>
                    </a:cubicBezTo>
                    <a:cubicBezTo>
                      <a:pt x="8" y="8"/>
                      <a:pt x="19" y="0"/>
                      <a:pt x="35" y="3"/>
                    </a:cubicBezTo>
                    <a:cubicBezTo>
                      <a:pt x="37" y="4"/>
                      <a:pt x="40" y="5"/>
                      <a:pt x="42" y="6"/>
                    </a:cubicBezTo>
                    <a:lnTo>
                      <a:pt x="31" y="54"/>
                    </a:lnTo>
                    <a:close/>
                    <a:moveTo>
                      <a:pt x="25" y="52"/>
                    </a:moveTo>
                    <a:cubicBezTo>
                      <a:pt x="34" y="11"/>
                      <a:pt x="34" y="11"/>
                      <a:pt x="34" y="11"/>
                    </a:cubicBezTo>
                    <a:cubicBezTo>
                      <a:pt x="33" y="11"/>
                      <a:pt x="33" y="11"/>
                      <a:pt x="33" y="11"/>
                    </a:cubicBezTo>
                    <a:cubicBezTo>
                      <a:pt x="21" y="8"/>
                      <a:pt x="13" y="13"/>
                      <a:pt x="10" y="24"/>
                    </a:cubicBezTo>
                    <a:cubicBezTo>
                      <a:pt x="8" y="36"/>
                      <a:pt x="14" y="47"/>
                      <a:pt x="25"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Freeform 158"/>
              <p:cNvSpPr>
                <a:spLocks/>
              </p:cNvSpPr>
              <p:nvPr userDrawn="1"/>
            </p:nvSpPr>
            <p:spPr bwMode="auto">
              <a:xfrm>
                <a:off x="1025" y="7288"/>
                <a:ext cx="126" cy="118"/>
              </a:xfrm>
              <a:custGeom>
                <a:avLst/>
                <a:gdLst>
                  <a:gd name="T0" fmla="*/ 52 w 102"/>
                  <a:gd name="T1" fmla="*/ 45 h 96"/>
                  <a:gd name="T2" fmla="*/ 60 w 102"/>
                  <a:gd name="T3" fmla="*/ 8 h 96"/>
                  <a:gd name="T4" fmla="*/ 102 w 102"/>
                  <a:gd name="T5" fmla="*/ 22 h 96"/>
                  <a:gd name="T6" fmla="*/ 101 w 102"/>
                  <a:gd name="T7" fmla="*/ 29 h 96"/>
                  <a:gd name="T8" fmla="*/ 84 w 102"/>
                  <a:gd name="T9" fmla="*/ 24 h 96"/>
                  <a:gd name="T10" fmla="*/ 83 w 102"/>
                  <a:gd name="T11" fmla="*/ 24 h 96"/>
                  <a:gd name="T12" fmla="*/ 95 w 102"/>
                  <a:gd name="T13" fmla="*/ 62 h 96"/>
                  <a:gd name="T14" fmla="*/ 47 w 102"/>
                  <a:gd name="T15" fmla="*/ 91 h 96"/>
                  <a:gd name="T16" fmla="*/ 7 w 102"/>
                  <a:gd name="T17" fmla="*/ 31 h 96"/>
                  <a:gd name="T18" fmla="*/ 43 w 102"/>
                  <a:gd name="T19" fmla="*/ 2 h 96"/>
                  <a:gd name="T20" fmla="*/ 43 w 102"/>
                  <a:gd name="T21" fmla="*/ 10 h 96"/>
                  <a:gd name="T22" fmla="*/ 14 w 102"/>
                  <a:gd name="T23" fmla="*/ 33 h 96"/>
                  <a:gd name="T24" fmla="*/ 48 w 102"/>
                  <a:gd name="T25" fmla="*/ 83 h 96"/>
                  <a:gd name="T26" fmla="*/ 88 w 102"/>
                  <a:gd name="T27" fmla="*/ 60 h 96"/>
                  <a:gd name="T28" fmla="*/ 65 w 102"/>
                  <a:gd name="T29" fmla="*/ 17 h 96"/>
                  <a:gd name="T30" fmla="*/ 58 w 102"/>
                  <a:gd name="T31" fmla="*/ 47 h 96"/>
                  <a:gd name="T32" fmla="*/ 52 w 102"/>
                  <a:gd name="T33" fmla="*/ 4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96">
                    <a:moveTo>
                      <a:pt x="52" y="45"/>
                    </a:moveTo>
                    <a:cubicBezTo>
                      <a:pt x="60" y="8"/>
                      <a:pt x="60" y="8"/>
                      <a:pt x="60" y="8"/>
                    </a:cubicBezTo>
                    <a:cubicBezTo>
                      <a:pt x="102" y="22"/>
                      <a:pt x="102" y="22"/>
                      <a:pt x="102" y="22"/>
                    </a:cubicBezTo>
                    <a:cubicBezTo>
                      <a:pt x="101" y="29"/>
                      <a:pt x="101" y="29"/>
                      <a:pt x="101" y="29"/>
                    </a:cubicBezTo>
                    <a:cubicBezTo>
                      <a:pt x="84" y="24"/>
                      <a:pt x="84" y="24"/>
                      <a:pt x="84" y="24"/>
                    </a:cubicBezTo>
                    <a:cubicBezTo>
                      <a:pt x="83" y="24"/>
                      <a:pt x="83" y="24"/>
                      <a:pt x="83" y="24"/>
                    </a:cubicBezTo>
                    <a:cubicBezTo>
                      <a:pt x="94" y="33"/>
                      <a:pt x="98" y="48"/>
                      <a:pt x="95" y="62"/>
                    </a:cubicBezTo>
                    <a:cubicBezTo>
                      <a:pt x="90" y="84"/>
                      <a:pt x="71" y="96"/>
                      <a:pt x="47" y="91"/>
                    </a:cubicBezTo>
                    <a:cubicBezTo>
                      <a:pt x="19" y="84"/>
                      <a:pt x="0" y="59"/>
                      <a:pt x="7" y="31"/>
                    </a:cubicBezTo>
                    <a:cubicBezTo>
                      <a:pt x="11" y="12"/>
                      <a:pt x="26" y="0"/>
                      <a:pt x="43" y="2"/>
                    </a:cubicBezTo>
                    <a:cubicBezTo>
                      <a:pt x="43" y="10"/>
                      <a:pt x="43" y="10"/>
                      <a:pt x="43" y="10"/>
                    </a:cubicBezTo>
                    <a:cubicBezTo>
                      <a:pt x="29" y="9"/>
                      <a:pt x="17" y="17"/>
                      <a:pt x="14" y="33"/>
                    </a:cubicBezTo>
                    <a:cubicBezTo>
                      <a:pt x="8" y="57"/>
                      <a:pt x="24" y="77"/>
                      <a:pt x="48" y="83"/>
                    </a:cubicBezTo>
                    <a:cubicBezTo>
                      <a:pt x="69" y="88"/>
                      <a:pt x="84" y="78"/>
                      <a:pt x="88" y="60"/>
                    </a:cubicBezTo>
                    <a:cubicBezTo>
                      <a:pt x="92" y="42"/>
                      <a:pt x="84" y="25"/>
                      <a:pt x="65" y="17"/>
                    </a:cubicBezTo>
                    <a:cubicBezTo>
                      <a:pt x="58" y="47"/>
                      <a:pt x="58" y="47"/>
                      <a:pt x="58" y="47"/>
                    </a:cubicBezTo>
                    <a:lnTo>
                      <a:pt x="52"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159"/>
              <p:cNvSpPr>
                <a:spLocks/>
              </p:cNvSpPr>
              <p:nvPr userDrawn="1"/>
            </p:nvSpPr>
            <p:spPr bwMode="auto">
              <a:xfrm>
                <a:off x="1054" y="7242"/>
                <a:ext cx="107" cy="45"/>
              </a:xfrm>
              <a:custGeom>
                <a:avLst/>
                <a:gdLst>
                  <a:gd name="T0" fmla="*/ 0 w 107"/>
                  <a:gd name="T1" fmla="*/ 8 h 45"/>
                  <a:gd name="T2" fmla="*/ 1 w 107"/>
                  <a:gd name="T3" fmla="*/ 0 h 45"/>
                  <a:gd name="T4" fmla="*/ 107 w 107"/>
                  <a:gd name="T5" fmla="*/ 35 h 45"/>
                  <a:gd name="T6" fmla="*/ 104 w 107"/>
                  <a:gd name="T7" fmla="*/ 45 h 45"/>
                  <a:gd name="T8" fmla="*/ 0 w 107"/>
                  <a:gd name="T9" fmla="*/ 8 h 45"/>
                </a:gdLst>
                <a:ahLst/>
                <a:cxnLst>
                  <a:cxn ang="0">
                    <a:pos x="T0" y="T1"/>
                  </a:cxn>
                  <a:cxn ang="0">
                    <a:pos x="T2" y="T3"/>
                  </a:cxn>
                  <a:cxn ang="0">
                    <a:pos x="T4" y="T5"/>
                  </a:cxn>
                  <a:cxn ang="0">
                    <a:pos x="T6" y="T7"/>
                  </a:cxn>
                  <a:cxn ang="0">
                    <a:pos x="T8" y="T9"/>
                  </a:cxn>
                </a:cxnLst>
                <a:rect l="0" t="0" r="r" b="b"/>
                <a:pathLst>
                  <a:path w="107" h="45">
                    <a:moveTo>
                      <a:pt x="0" y="8"/>
                    </a:moveTo>
                    <a:lnTo>
                      <a:pt x="1" y="0"/>
                    </a:lnTo>
                    <a:lnTo>
                      <a:pt x="107" y="35"/>
                    </a:lnTo>
                    <a:lnTo>
                      <a:pt x="104" y="45"/>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160"/>
              <p:cNvSpPr>
                <a:spLocks noEditPoints="1"/>
              </p:cNvSpPr>
              <p:nvPr userDrawn="1"/>
            </p:nvSpPr>
            <p:spPr bwMode="auto">
              <a:xfrm>
                <a:off x="1098" y="7162"/>
                <a:ext cx="84" cy="84"/>
              </a:xfrm>
              <a:custGeom>
                <a:avLst/>
                <a:gdLst>
                  <a:gd name="T0" fmla="*/ 31 w 68"/>
                  <a:gd name="T1" fmla="*/ 65 h 68"/>
                  <a:gd name="T2" fmla="*/ 4 w 68"/>
                  <a:gd name="T3" fmla="*/ 24 h 68"/>
                  <a:gd name="T4" fmla="*/ 37 w 68"/>
                  <a:gd name="T5" fmla="*/ 3 h 68"/>
                  <a:gd name="T6" fmla="*/ 64 w 68"/>
                  <a:gd name="T7" fmla="*/ 44 h 68"/>
                  <a:gd name="T8" fmla="*/ 31 w 68"/>
                  <a:gd name="T9" fmla="*/ 65 h 68"/>
                  <a:gd name="T10" fmla="*/ 36 w 68"/>
                  <a:gd name="T11" fmla="*/ 11 h 68"/>
                  <a:gd name="T12" fmla="*/ 11 w 68"/>
                  <a:gd name="T13" fmla="*/ 26 h 68"/>
                  <a:gd name="T14" fmla="*/ 32 w 68"/>
                  <a:gd name="T15" fmla="*/ 57 h 68"/>
                  <a:gd name="T16" fmla="*/ 58 w 68"/>
                  <a:gd name="T17" fmla="*/ 42 h 68"/>
                  <a:gd name="T18" fmla="*/ 36 w 68"/>
                  <a:gd name="T19" fmla="*/ 1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8">
                    <a:moveTo>
                      <a:pt x="31" y="65"/>
                    </a:moveTo>
                    <a:cubicBezTo>
                      <a:pt x="12" y="60"/>
                      <a:pt x="0" y="43"/>
                      <a:pt x="4" y="24"/>
                    </a:cubicBezTo>
                    <a:cubicBezTo>
                      <a:pt x="8" y="8"/>
                      <a:pt x="21" y="0"/>
                      <a:pt x="37" y="3"/>
                    </a:cubicBezTo>
                    <a:cubicBezTo>
                      <a:pt x="56" y="8"/>
                      <a:pt x="68" y="25"/>
                      <a:pt x="64" y="44"/>
                    </a:cubicBezTo>
                    <a:cubicBezTo>
                      <a:pt x="60" y="60"/>
                      <a:pt x="47" y="68"/>
                      <a:pt x="31" y="65"/>
                    </a:cubicBezTo>
                    <a:close/>
                    <a:moveTo>
                      <a:pt x="36" y="11"/>
                    </a:moveTo>
                    <a:cubicBezTo>
                      <a:pt x="23" y="8"/>
                      <a:pt x="13" y="14"/>
                      <a:pt x="11" y="26"/>
                    </a:cubicBezTo>
                    <a:cubicBezTo>
                      <a:pt x="7" y="40"/>
                      <a:pt x="17" y="54"/>
                      <a:pt x="32" y="57"/>
                    </a:cubicBezTo>
                    <a:cubicBezTo>
                      <a:pt x="45" y="60"/>
                      <a:pt x="55" y="54"/>
                      <a:pt x="58" y="42"/>
                    </a:cubicBezTo>
                    <a:cubicBezTo>
                      <a:pt x="61" y="28"/>
                      <a:pt x="51" y="14"/>
                      <a:pt x="3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161"/>
              <p:cNvSpPr>
                <a:spLocks noEditPoints="1"/>
              </p:cNvSpPr>
              <p:nvPr userDrawn="1"/>
            </p:nvSpPr>
            <p:spPr bwMode="auto">
              <a:xfrm>
                <a:off x="1084" y="7067"/>
                <a:ext cx="120" cy="87"/>
              </a:xfrm>
              <a:custGeom>
                <a:avLst/>
                <a:gdLst>
                  <a:gd name="T0" fmla="*/ 66 w 97"/>
                  <a:gd name="T1" fmla="*/ 3 h 71"/>
                  <a:gd name="T2" fmla="*/ 93 w 97"/>
                  <a:gd name="T3" fmla="*/ 43 h 71"/>
                  <a:gd name="T4" fmla="*/ 77 w 97"/>
                  <a:gd name="T5" fmla="*/ 60 h 71"/>
                  <a:gd name="T6" fmla="*/ 77 w 97"/>
                  <a:gd name="T7" fmla="*/ 61 h 71"/>
                  <a:gd name="T8" fmla="*/ 87 w 97"/>
                  <a:gd name="T9" fmla="*/ 64 h 71"/>
                  <a:gd name="T10" fmla="*/ 85 w 97"/>
                  <a:gd name="T11" fmla="*/ 71 h 71"/>
                  <a:gd name="T12" fmla="*/ 0 w 97"/>
                  <a:gd name="T13" fmla="*/ 42 h 71"/>
                  <a:gd name="T14" fmla="*/ 2 w 97"/>
                  <a:gd name="T15" fmla="*/ 34 h 71"/>
                  <a:gd name="T16" fmla="*/ 40 w 97"/>
                  <a:gd name="T17" fmla="*/ 47 h 71"/>
                  <a:gd name="T18" fmla="*/ 40 w 97"/>
                  <a:gd name="T19" fmla="*/ 47 h 71"/>
                  <a:gd name="T20" fmla="*/ 34 w 97"/>
                  <a:gd name="T21" fmla="*/ 22 h 71"/>
                  <a:gd name="T22" fmla="*/ 66 w 97"/>
                  <a:gd name="T23" fmla="*/ 3 h 71"/>
                  <a:gd name="T24" fmla="*/ 65 w 97"/>
                  <a:gd name="T25" fmla="*/ 11 h 71"/>
                  <a:gd name="T26" fmla="*/ 40 w 97"/>
                  <a:gd name="T27" fmla="*/ 25 h 71"/>
                  <a:gd name="T28" fmla="*/ 53 w 97"/>
                  <a:gd name="T29" fmla="*/ 52 h 71"/>
                  <a:gd name="T30" fmla="*/ 64 w 97"/>
                  <a:gd name="T31" fmla="*/ 56 h 71"/>
                  <a:gd name="T32" fmla="*/ 87 w 97"/>
                  <a:gd name="T33" fmla="*/ 42 h 71"/>
                  <a:gd name="T34" fmla="*/ 65 w 97"/>
                  <a:gd name="T35"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1">
                    <a:moveTo>
                      <a:pt x="66" y="3"/>
                    </a:moveTo>
                    <a:cubicBezTo>
                      <a:pt x="85" y="8"/>
                      <a:pt x="97" y="24"/>
                      <a:pt x="93" y="43"/>
                    </a:cubicBezTo>
                    <a:cubicBezTo>
                      <a:pt x="91" y="52"/>
                      <a:pt x="85" y="59"/>
                      <a:pt x="77" y="60"/>
                    </a:cubicBezTo>
                    <a:cubicBezTo>
                      <a:pt x="77" y="61"/>
                      <a:pt x="77" y="61"/>
                      <a:pt x="77" y="61"/>
                    </a:cubicBezTo>
                    <a:cubicBezTo>
                      <a:pt x="87" y="64"/>
                      <a:pt x="87" y="64"/>
                      <a:pt x="87" y="64"/>
                    </a:cubicBezTo>
                    <a:cubicBezTo>
                      <a:pt x="85" y="71"/>
                      <a:pt x="85" y="71"/>
                      <a:pt x="85" y="71"/>
                    </a:cubicBezTo>
                    <a:cubicBezTo>
                      <a:pt x="0" y="42"/>
                      <a:pt x="0" y="42"/>
                      <a:pt x="0" y="42"/>
                    </a:cubicBezTo>
                    <a:cubicBezTo>
                      <a:pt x="2" y="34"/>
                      <a:pt x="2" y="34"/>
                      <a:pt x="2" y="34"/>
                    </a:cubicBezTo>
                    <a:cubicBezTo>
                      <a:pt x="40" y="47"/>
                      <a:pt x="40" y="47"/>
                      <a:pt x="40" y="47"/>
                    </a:cubicBezTo>
                    <a:cubicBezTo>
                      <a:pt x="40" y="47"/>
                      <a:pt x="40" y="47"/>
                      <a:pt x="40" y="47"/>
                    </a:cubicBezTo>
                    <a:cubicBezTo>
                      <a:pt x="34" y="41"/>
                      <a:pt x="32" y="31"/>
                      <a:pt x="34" y="22"/>
                    </a:cubicBezTo>
                    <a:cubicBezTo>
                      <a:pt x="37" y="8"/>
                      <a:pt x="50" y="0"/>
                      <a:pt x="66" y="3"/>
                    </a:cubicBezTo>
                    <a:close/>
                    <a:moveTo>
                      <a:pt x="65" y="11"/>
                    </a:moveTo>
                    <a:cubicBezTo>
                      <a:pt x="52" y="8"/>
                      <a:pt x="42" y="14"/>
                      <a:pt x="40" y="25"/>
                    </a:cubicBezTo>
                    <a:cubicBezTo>
                      <a:pt x="37" y="37"/>
                      <a:pt x="43" y="49"/>
                      <a:pt x="53" y="52"/>
                    </a:cubicBezTo>
                    <a:cubicBezTo>
                      <a:pt x="64" y="56"/>
                      <a:pt x="64" y="56"/>
                      <a:pt x="64" y="56"/>
                    </a:cubicBezTo>
                    <a:cubicBezTo>
                      <a:pt x="74" y="59"/>
                      <a:pt x="84" y="53"/>
                      <a:pt x="87" y="42"/>
                    </a:cubicBezTo>
                    <a:cubicBezTo>
                      <a:pt x="90" y="27"/>
                      <a:pt x="80" y="14"/>
                      <a:pt x="6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162"/>
              <p:cNvSpPr>
                <a:spLocks noEditPoints="1"/>
              </p:cNvSpPr>
              <p:nvPr userDrawn="1"/>
            </p:nvSpPr>
            <p:spPr bwMode="auto">
              <a:xfrm>
                <a:off x="1141" y="6970"/>
                <a:ext cx="85" cy="87"/>
              </a:xfrm>
              <a:custGeom>
                <a:avLst/>
                <a:gdLst>
                  <a:gd name="T0" fmla="*/ 13 w 69"/>
                  <a:gd name="T1" fmla="*/ 0 h 71"/>
                  <a:gd name="T2" fmla="*/ 69 w 69"/>
                  <a:gd name="T3" fmla="*/ 19 h 71"/>
                  <a:gd name="T4" fmla="*/ 68 w 69"/>
                  <a:gd name="T5" fmla="*/ 26 h 71"/>
                  <a:gd name="T6" fmla="*/ 58 w 69"/>
                  <a:gd name="T7" fmla="*/ 23 h 71"/>
                  <a:gd name="T8" fmla="*/ 58 w 69"/>
                  <a:gd name="T9" fmla="*/ 23 h 71"/>
                  <a:gd name="T10" fmla="*/ 64 w 69"/>
                  <a:gd name="T11" fmla="*/ 48 h 71"/>
                  <a:gd name="T12" fmla="*/ 32 w 69"/>
                  <a:gd name="T13" fmla="*/ 67 h 71"/>
                  <a:gd name="T14" fmla="*/ 5 w 69"/>
                  <a:gd name="T15" fmla="*/ 28 h 71"/>
                  <a:gd name="T16" fmla="*/ 20 w 69"/>
                  <a:gd name="T17" fmla="*/ 10 h 71"/>
                  <a:gd name="T18" fmla="*/ 21 w 69"/>
                  <a:gd name="T19" fmla="*/ 10 h 71"/>
                  <a:gd name="T20" fmla="*/ 11 w 69"/>
                  <a:gd name="T21" fmla="*/ 6 h 71"/>
                  <a:gd name="T22" fmla="*/ 13 w 69"/>
                  <a:gd name="T23" fmla="*/ 0 h 71"/>
                  <a:gd name="T24" fmla="*/ 11 w 69"/>
                  <a:gd name="T25" fmla="*/ 29 h 71"/>
                  <a:gd name="T26" fmla="*/ 33 w 69"/>
                  <a:gd name="T27" fmla="*/ 60 h 71"/>
                  <a:gd name="T28" fmla="*/ 58 w 69"/>
                  <a:gd name="T29" fmla="*/ 45 h 71"/>
                  <a:gd name="T30" fmla="*/ 45 w 69"/>
                  <a:gd name="T31" fmla="*/ 18 h 71"/>
                  <a:gd name="T32" fmla="*/ 34 w 69"/>
                  <a:gd name="T33" fmla="*/ 15 h 71"/>
                  <a:gd name="T34" fmla="*/ 11 w 69"/>
                  <a:gd name="T35" fmla="*/ 2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71">
                    <a:moveTo>
                      <a:pt x="13" y="0"/>
                    </a:moveTo>
                    <a:cubicBezTo>
                      <a:pt x="69" y="19"/>
                      <a:pt x="69" y="19"/>
                      <a:pt x="69" y="19"/>
                    </a:cubicBezTo>
                    <a:cubicBezTo>
                      <a:pt x="68" y="26"/>
                      <a:pt x="68" y="26"/>
                      <a:pt x="68" y="26"/>
                    </a:cubicBezTo>
                    <a:cubicBezTo>
                      <a:pt x="58" y="23"/>
                      <a:pt x="58" y="23"/>
                      <a:pt x="58" y="23"/>
                    </a:cubicBezTo>
                    <a:cubicBezTo>
                      <a:pt x="58" y="23"/>
                      <a:pt x="58" y="23"/>
                      <a:pt x="58" y="23"/>
                    </a:cubicBezTo>
                    <a:cubicBezTo>
                      <a:pt x="64" y="29"/>
                      <a:pt x="66" y="39"/>
                      <a:pt x="64" y="48"/>
                    </a:cubicBezTo>
                    <a:cubicBezTo>
                      <a:pt x="61" y="63"/>
                      <a:pt x="48" y="71"/>
                      <a:pt x="32" y="67"/>
                    </a:cubicBezTo>
                    <a:cubicBezTo>
                      <a:pt x="13" y="63"/>
                      <a:pt x="0" y="46"/>
                      <a:pt x="5" y="28"/>
                    </a:cubicBezTo>
                    <a:cubicBezTo>
                      <a:pt x="7" y="19"/>
                      <a:pt x="13" y="12"/>
                      <a:pt x="20" y="10"/>
                    </a:cubicBezTo>
                    <a:cubicBezTo>
                      <a:pt x="21" y="10"/>
                      <a:pt x="21" y="10"/>
                      <a:pt x="21" y="10"/>
                    </a:cubicBezTo>
                    <a:cubicBezTo>
                      <a:pt x="11" y="6"/>
                      <a:pt x="11" y="6"/>
                      <a:pt x="11" y="6"/>
                    </a:cubicBezTo>
                    <a:lnTo>
                      <a:pt x="13" y="0"/>
                    </a:lnTo>
                    <a:close/>
                    <a:moveTo>
                      <a:pt x="11" y="29"/>
                    </a:moveTo>
                    <a:cubicBezTo>
                      <a:pt x="8" y="44"/>
                      <a:pt x="18" y="56"/>
                      <a:pt x="33" y="60"/>
                    </a:cubicBezTo>
                    <a:cubicBezTo>
                      <a:pt x="46" y="63"/>
                      <a:pt x="55" y="57"/>
                      <a:pt x="58" y="45"/>
                    </a:cubicBezTo>
                    <a:cubicBezTo>
                      <a:pt x="61" y="34"/>
                      <a:pt x="55" y="22"/>
                      <a:pt x="45" y="18"/>
                    </a:cubicBezTo>
                    <a:cubicBezTo>
                      <a:pt x="34" y="15"/>
                      <a:pt x="34" y="15"/>
                      <a:pt x="34" y="15"/>
                    </a:cubicBezTo>
                    <a:cubicBezTo>
                      <a:pt x="24" y="11"/>
                      <a:pt x="14" y="17"/>
                      <a:pt x="1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163"/>
              <p:cNvSpPr>
                <a:spLocks/>
              </p:cNvSpPr>
              <p:nvPr userDrawn="1"/>
            </p:nvSpPr>
            <p:spPr bwMode="auto">
              <a:xfrm>
                <a:off x="1129" y="6918"/>
                <a:ext cx="107" cy="45"/>
              </a:xfrm>
              <a:custGeom>
                <a:avLst/>
                <a:gdLst>
                  <a:gd name="T0" fmla="*/ 0 w 107"/>
                  <a:gd name="T1" fmla="*/ 9 h 45"/>
                  <a:gd name="T2" fmla="*/ 2 w 107"/>
                  <a:gd name="T3" fmla="*/ 0 h 45"/>
                  <a:gd name="T4" fmla="*/ 107 w 107"/>
                  <a:gd name="T5" fmla="*/ 36 h 45"/>
                  <a:gd name="T6" fmla="*/ 105 w 107"/>
                  <a:gd name="T7" fmla="*/ 45 h 45"/>
                  <a:gd name="T8" fmla="*/ 0 w 107"/>
                  <a:gd name="T9" fmla="*/ 9 h 45"/>
                </a:gdLst>
                <a:ahLst/>
                <a:cxnLst>
                  <a:cxn ang="0">
                    <a:pos x="T0" y="T1"/>
                  </a:cxn>
                  <a:cxn ang="0">
                    <a:pos x="T2" y="T3"/>
                  </a:cxn>
                  <a:cxn ang="0">
                    <a:pos x="T4" y="T5"/>
                  </a:cxn>
                  <a:cxn ang="0">
                    <a:pos x="T6" y="T7"/>
                  </a:cxn>
                  <a:cxn ang="0">
                    <a:pos x="T8" y="T9"/>
                  </a:cxn>
                </a:cxnLst>
                <a:rect l="0" t="0" r="r" b="b"/>
                <a:pathLst>
                  <a:path w="107" h="45">
                    <a:moveTo>
                      <a:pt x="0" y="9"/>
                    </a:moveTo>
                    <a:lnTo>
                      <a:pt x="2" y="0"/>
                    </a:lnTo>
                    <a:lnTo>
                      <a:pt x="107" y="36"/>
                    </a:lnTo>
                    <a:lnTo>
                      <a:pt x="105" y="45"/>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164"/>
              <p:cNvSpPr>
                <a:spLocks/>
              </p:cNvSpPr>
              <p:nvPr userDrawn="1"/>
            </p:nvSpPr>
            <p:spPr bwMode="auto">
              <a:xfrm>
                <a:off x="1207" y="6823"/>
                <a:ext cx="18" cy="49"/>
              </a:xfrm>
              <a:custGeom>
                <a:avLst/>
                <a:gdLst>
                  <a:gd name="T0" fmla="*/ 0 w 18"/>
                  <a:gd name="T1" fmla="*/ 47 h 49"/>
                  <a:gd name="T2" fmla="*/ 11 w 18"/>
                  <a:gd name="T3" fmla="*/ 0 h 49"/>
                  <a:gd name="T4" fmla="*/ 18 w 18"/>
                  <a:gd name="T5" fmla="*/ 3 h 49"/>
                  <a:gd name="T6" fmla="*/ 7 w 18"/>
                  <a:gd name="T7" fmla="*/ 49 h 49"/>
                  <a:gd name="T8" fmla="*/ 0 w 18"/>
                  <a:gd name="T9" fmla="*/ 47 h 49"/>
                </a:gdLst>
                <a:ahLst/>
                <a:cxnLst>
                  <a:cxn ang="0">
                    <a:pos x="T0" y="T1"/>
                  </a:cxn>
                  <a:cxn ang="0">
                    <a:pos x="T2" y="T3"/>
                  </a:cxn>
                  <a:cxn ang="0">
                    <a:pos x="T4" y="T5"/>
                  </a:cxn>
                  <a:cxn ang="0">
                    <a:pos x="T6" y="T7"/>
                  </a:cxn>
                  <a:cxn ang="0">
                    <a:pos x="T8" y="T9"/>
                  </a:cxn>
                </a:cxnLst>
                <a:rect l="0" t="0" r="r" b="b"/>
                <a:pathLst>
                  <a:path w="18" h="49">
                    <a:moveTo>
                      <a:pt x="0" y="47"/>
                    </a:moveTo>
                    <a:lnTo>
                      <a:pt x="11" y="0"/>
                    </a:lnTo>
                    <a:lnTo>
                      <a:pt x="18" y="3"/>
                    </a:lnTo>
                    <a:lnTo>
                      <a:pt x="7" y="49"/>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165"/>
              <p:cNvSpPr>
                <a:spLocks noEditPoints="1"/>
              </p:cNvSpPr>
              <p:nvPr userDrawn="1"/>
            </p:nvSpPr>
            <p:spPr bwMode="auto">
              <a:xfrm>
                <a:off x="1175" y="6669"/>
                <a:ext cx="118" cy="99"/>
              </a:xfrm>
              <a:custGeom>
                <a:avLst/>
                <a:gdLst>
                  <a:gd name="T0" fmla="*/ 74 w 96"/>
                  <a:gd name="T1" fmla="*/ 13 h 81"/>
                  <a:gd name="T2" fmla="*/ 92 w 96"/>
                  <a:gd name="T3" fmla="*/ 49 h 81"/>
                  <a:gd name="T4" fmla="*/ 85 w 96"/>
                  <a:gd name="T5" fmla="*/ 81 h 81"/>
                  <a:gd name="T6" fmla="*/ 0 w 96"/>
                  <a:gd name="T7" fmla="*/ 51 h 81"/>
                  <a:gd name="T8" fmla="*/ 6 w 96"/>
                  <a:gd name="T9" fmla="*/ 24 h 81"/>
                  <a:gd name="T10" fmla="*/ 34 w 96"/>
                  <a:gd name="T11" fmla="*/ 3 h 81"/>
                  <a:gd name="T12" fmla="*/ 53 w 96"/>
                  <a:gd name="T13" fmla="*/ 24 h 81"/>
                  <a:gd name="T14" fmla="*/ 54 w 96"/>
                  <a:gd name="T15" fmla="*/ 24 h 81"/>
                  <a:gd name="T16" fmla="*/ 74 w 96"/>
                  <a:gd name="T17" fmla="*/ 13 h 81"/>
                  <a:gd name="T18" fmla="*/ 12 w 96"/>
                  <a:gd name="T19" fmla="*/ 26 h 81"/>
                  <a:gd name="T20" fmla="*/ 8 w 96"/>
                  <a:gd name="T21" fmla="*/ 46 h 81"/>
                  <a:gd name="T22" fmla="*/ 43 w 96"/>
                  <a:gd name="T23" fmla="*/ 58 h 81"/>
                  <a:gd name="T24" fmla="*/ 48 w 96"/>
                  <a:gd name="T25" fmla="*/ 38 h 81"/>
                  <a:gd name="T26" fmla="*/ 32 w 96"/>
                  <a:gd name="T27" fmla="*/ 11 h 81"/>
                  <a:gd name="T28" fmla="*/ 12 w 96"/>
                  <a:gd name="T29" fmla="*/ 26 h 81"/>
                  <a:gd name="T30" fmla="*/ 73 w 96"/>
                  <a:gd name="T31" fmla="*/ 21 h 81"/>
                  <a:gd name="T32" fmla="*/ 55 w 96"/>
                  <a:gd name="T33" fmla="*/ 36 h 81"/>
                  <a:gd name="T34" fmla="*/ 49 w 96"/>
                  <a:gd name="T35" fmla="*/ 60 h 81"/>
                  <a:gd name="T36" fmla="*/ 80 w 96"/>
                  <a:gd name="T37" fmla="*/ 71 h 81"/>
                  <a:gd name="T38" fmla="*/ 86 w 96"/>
                  <a:gd name="T39" fmla="*/ 47 h 81"/>
                  <a:gd name="T40" fmla="*/ 73 w 96"/>
                  <a:gd name="T41" fmla="*/ 2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81">
                    <a:moveTo>
                      <a:pt x="74" y="13"/>
                    </a:moveTo>
                    <a:cubicBezTo>
                      <a:pt x="91" y="17"/>
                      <a:pt x="96" y="31"/>
                      <a:pt x="92" y="49"/>
                    </a:cubicBezTo>
                    <a:cubicBezTo>
                      <a:pt x="85" y="81"/>
                      <a:pt x="85" y="81"/>
                      <a:pt x="85" y="81"/>
                    </a:cubicBezTo>
                    <a:cubicBezTo>
                      <a:pt x="0" y="51"/>
                      <a:pt x="0" y="51"/>
                      <a:pt x="0" y="51"/>
                    </a:cubicBezTo>
                    <a:cubicBezTo>
                      <a:pt x="6" y="24"/>
                      <a:pt x="6" y="24"/>
                      <a:pt x="6" y="24"/>
                    </a:cubicBezTo>
                    <a:cubicBezTo>
                      <a:pt x="10" y="7"/>
                      <a:pt x="20" y="0"/>
                      <a:pt x="34" y="3"/>
                    </a:cubicBezTo>
                    <a:cubicBezTo>
                      <a:pt x="45" y="6"/>
                      <a:pt x="52" y="12"/>
                      <a:pt x="53" y="24"/>
                    </a:cubicBezTo>
                    <a:cubicBezTo>
                      <a:pt x="54" y="24"/>
                      <a:pt x="54" y="24"/>
                      <a:pt x="54" y="24"/>
                    </a:cubicBezTo>
                    <a:cubicBezTo>
                      <a:pt x="58" y="15"/>
                      <a:pt x="65" y="11"/>
                      <a:pt x="74" y="13"/>
                    </a:cubicBezTo>
                    <a:close/>
                    <a:moveTo>
                      <a:pt x="12" y="26"/>
                    </a:moveTo>
                    <a:cubicBezTo>
                      <a:pt x="8" y="46"/>
                      <a:pt x="8" y="46"/>
                      <a:pt x="8" y="46"/>
                    </a:cubicBezTo>
                    <a:cubicBezTo>
                      <a:pt x="43" y="58"/>
                      <a:pt x="43" y="58"/>
                      <a:pt x="43" y="58"/>
                    </a:cubicBezTo>
                    <a:cubicBezTo>
                      <a:pt x="48" y="38"/>
                      <a:pt x="48" y="38"/>
                      <a:pt x="48" y="38"/>
                    </a:cubicBezTo>
                    <a:cubicBezTo>
                      <a:pt x="51" y="24"/>
                      <a:pt x="47" y="14"/>
                      <a:pt x="32" y="11"/>
                    </a:cubicBezTo>
                    <a:cubicBezTo>
                      <a:pt x="22" y="8"/>
                      <a:pt x="15" y="13"/>
                      <a:pt x="12" y="26"/>
                    </a:cubicBezTo>
                    <a:close/>
                    <a:moveTo>
                      <a:pt x="73" y="21"/>
                    </a:moveTo>
                    <a:cubicBezTo>
                      <a:pt x="64" y="19"/>
                      <a:pt x="58" y="24"/>
                      <a:pt x="55" y="36"/>
                    </a:cubicBezTo>
                    <a:cubicBezTo>
                      <a:pt x="49" y="60"/>
                      <a:pt x="49" y="60"/>
                      <a:pt x="49" y="60"/>
                    </a:cubicBezTo>
                    <a:cubicBezTo>
                      <a:pt x="80" y="71"/>
                      <a:pt x="80" y="71"/>
                      <a:pt x="80" y="71"/>
                    </a:cubicBezTo>
                    <a:cubicBezTo>
                      <a:pt x="86" y="47"/>
                      <a:pt x="86" y="47"/>
                      <a:pt x="86" y="47"/>
                    </a:cubicBezTo>
                    <a:cubicBezTo>
                      <a:pt x="89" y="33"/>
                      <a:pt x="85" y="24"/>
                      <a:pt x="7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166"/>
              <p:cNvSpPr>
                <a:spLocks noEditPoints="1"/>
              </p:cNvSpPr>
              <p:nvPr userDrawn="1"/>
            </p:nvSpPr>
            <p:spPr bwMode="auto">
              <a:xfrm>
                <a:off x="1233" y="6586"/>
                <a:ext cx="82" cy="81"/>
              </a:xfrm>
              <a:custGeom>
                <a:avLst/>
                <a:gdLst>
                  <a:gd name="T0" fmla="*/ 31 w 67"/>
                  <a:gd name="T1" fmla="*/ 54 h 66"/>
                  <a:gd name="T2" fmla="*/ 33 w 67"/>
                  <a:gd name="T3" fmla="*/ 55 h 66"/>
                  <a:gd name="T4" fmla="*/ 58 w 67"/>
                  <a:gd name="T5" fmla="*/ 40 h 66"/>
                  <a:gd name="T6" fmla="*/ 51 w 67"/>
                  <a:gd name="T7" fmla="*/ 17 h 66"/>
                  <a:gd name="T8" fmla="*/ 54 w 67"/>
                  <a:gd name="T9" fmla="*/ 11 h 66"/>
                  <a:gd name="T10" fmla="*/ 64 w 67"/>
                  <a:gd name="T11" fmla="*/ 42 h 66"/>
                  <a:gd name="T12" fmla="*/ 32 w 67"/>
                  <a:gd name="T13" fmla="*/ 62 h 66"/>
                  <a:gd name="T14" fmla="*/ 4 w 67"/>
                  <a:gd name="T15" fmla="*/ 22 h 66"/>
                  <a:gd name="T16" fmla="*/ 35 w 67"/>
                  <a:gd name="T17" fmla="*/ 3 h 66"/>
                  <a:gd name="T18" fmla="*/ 42 w 67"/>
                  <a:gd name="T19" fmla="*/ 6 h 66"/>
                  <a:gd name="T20" fmla="*/ 31 w 67"/>
                  <a:gd name="T21" fmla="*/ 54 h 66"/>
                  <a:gd name="T22" fmla="*/ 25 w 67"/>
                  <a:gd name="T23" fmla="*/ 52 h 66"/>
                  <a:gd name="T24" fmla="*/ 35 w 67"/>
                  <a:gd name="T25" fmla="*/ 11 h 66"/>
                  <a:gd name="T26" fmla="*/ 33 w 67"/>
                  <a:gd name="T27" fmla="*/ 11 h 66"/>
                  <a:gd name="T28" fmla="*/ 10 w 67"/>
                  <a:gd name="T29" fmla="*/ 24 h 66"/>
                  <a:gd name="T30" fmla="*/ 25 w 67"/>
                  <a:gd name="T31" fmla="*/ 5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66">
                    <a:moveTo>
                      <a:pt x="31" y="54"/>
                    </a:moveTo>
                    <a:cubicBezTo>
                      <a:pt x="31" y="55"/>
                      <a:pt x="32" y="55"/>
                      <a:pt x="33" y="55"/>
                    </a:cubicBezTo>
                    <a:cubicBezTo>
                      <a:pt x="46" y="58"/>
                      <a:pt x="55" y="52"/>
                      <a:pt x="58" y="40"/>
                    </a:cubicBezTo>
                    <a:cubicBezTo>
                      <a:pt x="60" y="32"/>
                      <a:pt x="58" y="23"/>
                      <a:pt x="51" y="17"/>
                    </a:cubicBezTo>
                    <a:cubicBezTo>
                      <a:pt x="54" y="11"/>
                      <a:pt x="54" y="11"/>
                      <a:pt x="54" y="11"/>
                    </a:cubicBezTo>
                    <a:cubicBezTo>
                      <a:pt x="63" y="18"/>
                      <a:pt x="67" y="30"/>
                      <a:pt x="64" y="42"/>
                    </a:cubicBezTo>
                    <a:cubicBezTo>
                      <a:pt x="60" y="58"/>
                      <a:pt x="48" y="66"/>
                      <a:pt x="32" y="62"/>
                    </a:cubicBezTo>
                    <a:cubicBezTo>
                      <a:pt x="13" y="58"/>
                      <a:pt x="0" y="40"/>
                      <a:pt x="4" y="22"/>
                    </a:cubicBezTo>
                    <a:cubicBezTo>
                      <a:pt x="8" y="8"/>
                      <a:pt x="20" y="0"/>
                      <a:pt x="35" y="3"/>
                    </a:cubicBezTo>
                    <a:cubicBezTo>
                      <a:pt x="37" y="4"/>
                      <a:pt x="40" y="5"/>
                      <a:pt x="42" y="6"/>
                    </a:cubicBezTo>
                    <a:lnTo>
                      <a:pt x="31" y="54"/>
                    </a:lnTo>
                    <a:close/>
                    <a:moveTo>
                      <a:pt x="25" y="52"/>
                    </a:moveTo>
                    <a:cubicBezTo>
                      <a:pt x="35" y="11"/>
                      <a:pt x="35" y="11"/>
                      <a:pt x="35" y="11"/>
                    </a:cubicBezTo>
                    <a:cubicBezTo>
                      <a:pt x="33" y="11"/>
                      <a:pt x="33" y="11"/>
                      <a:pt x="33" y="11"/>
                    </a:cubicBezTo>
                    <a:cubicBezTo>
                      <a:pt x="21" y="8"/>
                      <a:pt x="13" y="13"/>
                      <a:pt x="10" y="24"/>
                    </a:cubicBezTo>
                    <a:cubicBezTo>
                      <a:pt x="8" y="36"/>
                      <a:pt x="14" y="47"/>
                      <a:pt x="25"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167"/>
              <p:cNvSpPr>
                <a:spLocks/>
              </p:cNvSpPr>
              <p:nvPr userDrawn="1"/>
            </p:nvSpPr>
            <p:spPr bwMode="auto">
              <a:xfrm>
                <a:off x="1229" y="6488"/>
                <a:ext cx="107" cy="45"/>
              </a:xfrm>
              <a:custGeom>
                <a:avLst/>
                <a:gdLst>
                  <a:gd name="T0" fmla="*/ 0 w 107"/>
                  <a:gd name="T1" fmla="*/ 10 h 45"/>
                  <a:gd name="T2" fmla="*/ 2 w 107"/>
                  <a:gd name="T3" fmla="*/ 0 h 45"/>
                  <a:gd name="T4" fmla="*/ 107 w 107"/>
                  <a:gd name="T5" fmla="*/ 37 h 45"/>
                  <a:gd name="T6" fmla="*/ 105 w 107"/>
                  <a:gd name="T7" fmla="*/ 45 h 45"/>
                  <a:gd name="T8" fmla="*/ 0 w 107"/>
                  <a:gd name="T9" fmla="*/ 10 h 45"/>
                </a:gdLst>
                <a:ahLst/>
                <a:cxnLst>
                  <a:cxn ang="0">
                    <a:pos x="T0" y="T1"/>
                  </a:cxn>
                  <a:cxn ang="0">
                    <a:pos x="T2" y="T3"/>
                  </a:cxn>
                  <a:cxn ang="0">
                    <a:pos x="T4" y="T5"/>
                  </a:cxn>
                  <a:cxn ang="0">
                    <a:pos x="T6" y="T7"/>
                  </a:cxn>
                  <a:cxn ang="0">
                    <a:pos x="T8" y="T9"/>
                  </a:cxn>
                </a:cxnLst>
                <a:rect l="0" t="0" r="r" b="b"/>
                <a:pathLst>
                  <a:path w="107" h="45">
                    <a:moveTo>
                      <a:pt x="0" y="10"/>
                    </a:moveTo>
                    <a:lnTo>
                      <a:pt x="2" y="0"/>
                    </a:lnTo>
                    <a:lnTo>
                      <a:pt x="107" y="37"/>
                    </a:lnTo>
                    <a:lnTo>
                      <a:pt x="105" y="45"/>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168"/>
              <p:cNvSpPr>
                <a:spLocks/>
              </p:cNvSpPr>
              <p:nvPr userDrawn="1"/>
            </p:nvSpPr>
            <p:spPr bwMode="auto">
              <a:xfrm>
                <a:off x="1275" y="6411"/>
                <a:ext cx="82" cy="80"/>
              </a:xfrm>
              <a:custGeom>
                <a:avLst/>
                <a:gdLst>
                  <a:gd name="T0" fmla="*/ 28 w 67"/>
                  <a:gd name="T1" fmla="*/ 3 h 65"/>
                  <a:gd name="T2" fmla="*/ 32 w 67"/>
                  <a:gd name="T3" fmla="*/ 4 h 65"/>
                  <a:gd name="T4" fmla="*/ 67 w 67"/>
                  <a:gd name="T5" fmla="*/ 16 h 65"/>
                  <a:gd name="T6" fmla="*/ 66 w 67"/>
                  <a:gd name="T7" fmla="*/ 23 h 65"/>
                  <a:gd name="T8" fmla="*/ 33 w 67"/>
                  <a:gd name="T9" fmla="*/ 12 h 65"/>
                  <a:gd name="T10" fmla="*/ 28 w 67"/>
                  <a:gd name="T11" fmla="*/ 11 h 65"/>
                  <a:gd name="T12" fmla="*/ 11 w 67"/>
                  <a:gd name="T13" fmla="*/ 21 h 65"/>
                  <a:gd name="T14" fmla="*/ 26 w 67"/>
                  <a:gd name="T15" fmla="*/ 47 h 65"/>
                  <a:gd name="T16" fmla="*/ 58 w 67"/>
                  <a:gd name="T17" fmla="*/ 58 h 65"/>
                  <a:gd name="T18" fmla="*/ 56 w 67"/>
                  <a:gd name="T19" fmla="*/ 65 h 65"/>
                  <a:gd name="T20" fmla="*/ 0 w 67"/>
                  <a:gd name="T21" fmla="*/ 46 h 65"/>
                  <a:gd name="T22" fmla="*/ 1 w 67"/>
                  <a:gd name="T23" fmla="*/ 39 h 65"/>
                  <a:gd name="T24" fmla="*/ 11 w 67"/>
                  <a:gd name="T25" fmla="*/ 42 h 65"/>
                  <a:gd name="T26" fmla="*/ 11 w 67"/>
                  <a:gd name="T27" fmla="*/ 42 h 65"/>
                  <a:gd name="T28" fmla="*/ 5 w 67"/>
                  <a:gd name="T29" fmla="*/ 17 h 65"/>
                  <a:gd name="T30" fmla="*/ 28 w 67"/>
                  <a:gd name="T31"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65">
                    <a:moveTo>
                      <a:pt x="28" y="3"/>
                    </a:moveTo>
                    <a:cubicBezTo>
                      <a:pt x="30" y="3"/>
                      <a:pt x="31" y="3"/>
                      <a:pt x="32" y="4"/>
                    </a:cubicBezTo>
                    <a:cubicBezTo>
                      <a:pt x="67" y="16"/>
                      <a:pt x="67" y="16"/>
                      <a:pt x="67" y="16"/>
                    </a:cubicBezTo>
                    <a:cubicBezTo>
                      <a:pt x="66" y="23"/>
                      <a:pt x="66" y="23"/>
                      <a:pt x="66" y="23"/>
                    </a:cubicBezTo>
                    <a:cubicBezTo>
                      <a:pt x="33" y="12"/>
                      <a:pt x="33" y="12"/>
                      <a:pt x="33" y="12"/>
                    </a:cubicBezTo>
                    <a:cubicBezTo>
                      <a:pt x="31" y="11"/>
                      <a:pt x="30" y="11"/>
                      <a:pt x="28" y="11"/>
                    </a:cubicBezTo>
                    <a:cubicBezTo>
                      <a:pt x="18" y="8"/>
                      <a:pt x="13" y="12"/>
                      <a:pt x="11" y="21"/>
                    </a:cubicBezTo>
                    <a:cubicBezTo>
                      <a:pt x="8" y="32"/>
                      <a:pt x="13" y="42"/>
                      <a:pt x="26" y="47"/>
                    </a:cubicBezTo>
                    <a:cubicBezTo>
                      <a:pt x="58" y="58"/>
                      <a:pt x="58" y="58"/>
                      <a:pt x="58" y="58"/>
                    </a:cubicBezTo>
                    <a:cubicBezTo>
                      <a:pt x="56" y="65"/>
                      <a:pt x="56" y="65"/>
                      <a:pt x="56" y="65"/>
                    </a:cubicBezTo>
                    <a:cubicBezTo>
                      <a:pt x="0" y="46"/>
                      <a:pt x="0" y="46"/>
                      <a:pt x="0" y="46"/>
                    </a:cubicBezTo>
                    <a:cubicBezTo>
                      <a:pt x="1" y="39"/>
                      <a:pt x="1" y="39"/>
                      <a:pt x="1" y="39"/>
                    </a:cubicBezTo>
                    <a:cubicBezTo>
                      <a:pt x="11" y="42"/>
                      <a:pt x="11" y="42"/>
                      <a:pt x="11" y="42"/>
                    </a:cubicBezTo>
                    <a:cubicBezTo>
                      <a:pt x="11" y="42"/>
                      <a:pt x="11" y="42"/>
                      <a:pt x="11" y="42"/>
                    </a:cubicBezTo>
                    <a:cubicBezTo>
                      <a:pt x="5" y="35"/>
                      <a:pt x="2" y="26"/>
                      <a:pt x="5" y="17"/>
                    </a:cubicBezTo>
                    <a:cubicBezTo>
                      <a:pt x="7" y="6"/>
                      <a:pt x="16" y="0"/>
                      <a:pt x="2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169"/>
              <p:cNvSpPr>
                <a:spLocks/>
              </p:cNvSpPr>
              <p:nvPr userDrawn="1"/>
            </p:nvSpPr>
            <p:spPr bwMode="auto">
              <a:xfrm>
                <a:off x="1296" y="6321"/>
                <a:ext cx="84" cy="79"/>
              </a:xfrm>
              <a:custGeom>
                <a:avLst/>
                <a:gdLst>
                  <a:gd name="T0" fmla="*/ 28 w 68"/>
                  <a:gd name="T1" fmla="*/ 3 h 65"/>
                  <a:gd name="T2" fmla="*/ 32 w 68"/>
                  <a:gd name="T3" fmla="*/ 4 h 65"/>
                  <a:gd name="T4" fmla="*/ 68 w 68"/>
                  <a:gd name="T5" fmla="*/ 16 h 65"/>
                  <a:gd name="T6" fmla="*/ 66 w 68"/>
                  <a:gd name="T7" fmla="*/ 23 h 65"/>
                  <a:gd name="T8" fmla="*/ 33 w 68"/>
                  <a:gd name="T9" fmla="*/ 12 h 65"/>
                  <a:gd name="T10" fmla="*/ 28 w 68"/>
                  <a:gd name="T11" fmla="*/ 11 h 65"/>
                  <a:gd name="T12" fmla="*/ 11 w 68"/>
                  <a:gd name="T13" fmla="*/ 21 h 65"/>
                  <a:gd name="T14" fmla="*/ 26 w 68"/>
                  <a:gd name="T15" fmla="*/ 47 h 65"/>
                  <a:gd name="T16" fmla="*/ 58 w 68"/>
                  <a:gd name="T17" fmla="*/ 58 h 65"/>
                  <a:gd name="T18" fmla="*/ 56 w 68"/>
                  <a:gd name="T19" fmla="*/ 65 h 65"/>
                  <a:gd name="T20" fmla="*/ 0 w 68"/>
                  <a:gd name="T21" fmla="*/ 46 h 65"/>
                  <a:gd name="T22" fmla="*/ 1 w 68"/>
                  <a:gd name="T23" fmla="*/ 39 h 65"/>
                  <a:gd name="T24" fmla="*/ 11 w 68"/>
                  <a:gd name="T25" fmla="*/ 42 h 65"/>
                  <a:gd name="T26" fmla="*/ 11 w 68"/>
                  <a:gd name="T27" fmla="*/ 42 h 65"/>
                  <a:gd name="T28" fmla="*/ 5 w 68"/>
                  <a:gd name="T29" fmla="*/ 17 h 65"/>
                  <a:gd name="T30" fmla="*/ 28 w 68"/>
                  <a:gd name="T31"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65">
                    <a:moveTo>
                      <a:pt x="28" y="3"/>
                    </a:moveTo>
                    <a:cubicBezTo>
                      <a:pt x="30" y="3"/>
                      <a:pt x="31" y="4"/>
                      <a:pt x="32" y="4"/>
                    </a:cubicBezTo>
                    <a:cubicBezTo>
                      <a:pt x="68" y="16"/>
                      <a:pt x="68" y="16"/>
                      <a:pt x="68" y="16"/>
                    </a:cubicBezTo>
                    <a:cubicBezTo>
                      <a:pt x="66" y="23"/>
                      <a:pt x="66" y="23"/>
                      <a:pt x="66" y="23"/>
                    </a:cubicBezTo>
                    <a:cubicBezTo>
                      <a:pt x="33" y="12"/>
                      <a:pt x="33" y="12"/>
                      <a:pt x="33" y="12"/>
                    </a:cubicBezTo>
                    <a:cubicBezTo>
                      <a:pt x="31" y="12"/>
                      <a:pt x="30" y="11"/>
                      <a:pt x="28" y="11"/>
                    </a:cubicBezTo>
                    <a:cubicBezTo>
                      <a:pt x="18" y="8"/>
                      <a:pt x="13" y="12"/>
                      <a:pt x="11" y="21"/>
                    </a:cubicBezTo>
                    <a:cubicBezTo>
                      <a:pt x="8" y="32"/>
                      <a:pt x="13" y="43"/>
                      <a:pt x="26" y="47"/>
                    </a:cubicBezTo>
                    <a:cubicBezTo>
                      <a:pt x="58" y="58"/>
                      <a:pt x="58" y="58"/>
                      <a:pt x="58" y="58"/>
                    </a:cubicBezTo>
                    <a:cubicBezTo>
                      <a:pt x="56" y="65"/>
                      <a:pt x="56" y="65"/>
                      <a:pt x="56" y="65"/>
                    </a:cubicBezTo>
                    <a:cubicBezTo>
                      <a:pt x="0" y="46"/>
                      <a:pt x="0" y="46"/>
                      <a:pt x="0" y="46"/>
                    </a:cubicBezTo>
                    <a:cubicBezTo>
                      <a:pt x="1" y="39"/>
                      <a:pt x="1" y="39"/>
                      <a:pt x="1" y="39"/>
                    </a:cubicBezTo>
                    <a:cubicBezTo>
                      <a:pt x="11" y="42"/>
                      <a:pt x="11" y="42"/>
                      <a:pt x="11" y="42"/>
                    </a:cubicBezTo>
                    <a:cubicBezTo>
                      <a:pt x="11" y="42"/>
                      <a:pt x="11" y="42"/>
                      <a:pt x="11" y="42"/>
                    </a:cubicBezTo>
                    <a:cubicBezTo>
                      <a:pt x="5" y="35"/>
                      <a:pt x="3" y="26"/>
                      <a:pt x="5" y="17"/>
                    </a:cubicBezTo>
                    <a:cubicBezTo>
                      <a:pt x="7" y="6"/>
                      <a:pt x="16" y="0"/>
                      <a:pt x="2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170"/>
              <p:cNvSpPr>
                <a:spLocks noEditPoints="1"/>
              </p:cNvSpPr>
              <p:nvPr userDrawn="1"/>
            </p:nvSpPr>
            <p:spPr bwMode="auto">
              <a:xfrm>
                <a:off x="1317" y="6225"/>
                <a:ext cx="84" cy="83"/>
              </a:xfrm>
              <a:custGeom>
                <a:avLst/>
                <a:gdLst>
                  <a:gd name="T0" fmla="*/ 31 w 68"/>
                  <a:gd name="T1" fmla="*/ 65 h 68"/>
                  <a:gd name="T2" fmla="*/ 4 w 68"/>
                  <a:gd name="T3" fmla="*/ 24 h 68"/>
                  <a:gd name="T4" fmla="*/ 37 w 68"/>
                  <a:gd name="T5" fmla="*/ 4 h 68"/>
                  <a:gd name="T6" fmla="*/ 64 w 68"/>
                  <a:gd name="T7" fmla="*/ 44 h 68"/>
                  <a:gd name="T8" fmla="*/ 31 w 68"/>
                  <a:gd name="T9" fmla="*/ 65 h 68"/>
                  <a:gd name="T10" fmla="*/ 36 w 68"/>
                  <a:gd name="T11" fmla="*/ 11 h 68"/>
                  <a:gd name="T12" fmla="*/ 10 w 68"/>
                  <a:gd name="T13" fmla="*/ 26 h 68"/>
                  <a:gd name="T14" fmla="*/ 32 w 68"/>
                  <a:gd name="T15" fmla="*/ 57 h 68"/>
                  <a:gd name="T16" fmla="*/ 57 w 68"/>
                  <a:gd name="T17" fmla="*/ 42 h 68"/>
                  <a:gd name="T18" fmla="*/ 36 w 68"/>
                  <a:gd name="T19" fmla="*/ 1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8">
                    <a:moveTo>
                      <a:pt x="31" y="65"/>
                    </a:moveTo>
                    <a:cubicBezTo>
                      <a:pt x="12" y="60"/>
                      <a:pt x="0" y="43"/>
                      <a:pt x="4" y="24"/>
                    </a:cubicBezTo>
                    <a:cubicBezTo>
                      <a:pt x="8" y="8"/>
                      <a:pt x="21" y="0"/>
                      <a:pt x="37" y="4"/>
                    </a:cubicBezTo>
                    <a:cubicBezTo>
                      <a:pt x="56" y="8"/>
                      <a:pt x="68" y="25"/>
                      <a:pt x="64" y="44"/>
                    </a:cubicBezTo>
                    <a:cubicBezTo>
                      <a:pt x="60" y="60"/>
                      <a:pt x="47" y="68"/>
                      <a:pt x="31" y="65"/>
                    </a:cubicBezTo>
                    <a:close/>
                    <a:moveTo>
                      <a:pt x="36" y="11"/>
                    </a:moveTo>
                    <a:cubicBezTo>
                      <a:pt x="23" y="8"/>
                      <a:pt x="13" y="14"/>
                      <a:pt x="10" y="26"/>
                    </a:cubicBezTo>
                    <a:cubicBezTo>
                      <a:pt x="7" y="41"/>
                      <a:pt x="17" y="54"/>
                      <a:pt x="32" y="57"/>
                    </a:cubicBezTo>
                    <a:cubicBezTo>
                      <a:pt x="45" y="60"/>
                      <a:pt x="55" y="54"/>
                      <a:pt x="57" y="42"/>
                    </a:cubicBezTo>
                    <a:cubicBezTo>
                      <a:pt x="61" y="28"/>
                      <a:pt x="51" y="15"/>
                      <a:pt x="3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171"/>
              <p:cNvSpPr>
                <a:spLocks/>
              </p:cNvSpPr>
              <p:nvPr userDrawn="1"/>
            </p:nvSpPr>
            <p:spPr bwMode="auto">
              <a:xfrm>
                <a:off x="1335" y="6135"/>
                <a:ext cx="79" cy="68"/>
              </a:xfrm>
              <a:custGeom>
                <a:avLst/>
                <a:gdLst>
                  <a:gd name="T0" fmla="*/ 0 w 79"/>
                  <a:gd name="T1" fmla="*/ 68 h 68"/>
                  <a:gd name="T2" fmla="*/ 3 w 79"/>
                  <a:gd name="T3" fmla="*/ 60 h 68"/>
                  <a:gd name="T4" fmla="*/ 67 w 79"/>
                  <a:gd name="T5" fmla="*/ 55 h 68"/>
                  <a:gd name="T6" fmla="*/ 67 w 79"/>
                  <a:gd name="T7" fmla="*/ 53 h 68"/>
                  <a:gd name="T8" fmla="*/ 15 w 79"/>
                  <a:gd name="T9" fmla="*/ 9 h 68"/>
                  <a:gd name="T10" fmla="*/ 16 w 79"/>
                  <a:gd name="T11" fmla="*/ 0 h 68"/>
                  <a:gd name="T12" fmla="*/ 79 w 79"/>
                  <a:gd name="T13" fmla="*/ 53 h 68"/>
                  <a:gd name="T14" fmla="*/ 78 w 79"/>
                  <a:gd name="T15" fmla="*/ 62 h 68"/>
                  <a:gd name="T16" fmla="*/ 0 w 79"/>
                  <a:gd name="T1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68">
                    <a:moveTo>
                      <a:pt x="0" y="68"/>
                    </a:moveTo>
                    <a:lnTo>
                      <a:pt x="3" y="60"/>
                    </a:lnTo>
                    <a:lnTo>
                      <a:pt x="67" y="55"/>
                    </a:lnTo>
                    <a:lnTo>
                      <a:pt x="67" y="53"/>
                    </a:lnTo>
                    <a:lnTo>
                      <a:pt x="15" y="9"/>
                    </a:lnTo>
                    <a:lnTo>
                      <a:pt x="16" y="0"/>
                    </a:lnTo>
                    <a:lnTo>
                      <a:pt x="79" y="53"/>
                    </a:lnTo>
                    <a:lnTo>
                      <a:pt x="78" y="62"/>
                    </a:lnTo>
                    <a:lnTo>
                      <a:pt x="0"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172"/>
              <p:cNvSpPr>
                <a:spLocks noEditPoints="1"/>
              </p:cNvSpPr>
              <p:nvPr userDrawn="1"/>
            </p:nvSpPr>
            <p:spPr bwMode="auto">
              <a:xfrm>
                <a:off x="1356" y="6049"/>
                <a:ext cx="85" cy="88"/>
              </a:xfrm>
              <a:custGeom>
                <a:avLst/>
                <a:gdLst>
                  <a:gd name="T0" fmla="*/ 12 w 69"/>
                  <a:gd name="T1" fmla="*/ 0 h 72"/>
                  <a:gd name="T2" fmla="*/ 69 w 69"/>
                  <a:gd name="T3" fmla="*/ 20 h 72"/>
                  <a:gd name="T4" fmla="*/ 67 w 69"/>
                  <a:gd name="T5" fmla="*/ 26 h 72"/>
                  <a:gd name="T6" fmla="*/ 58 w 69"/>
                  <a:gd name="T7" fmla="*/ 23 h 72"/>
                  <a:gd name="T8" fmla="*/ 58 w 69"/>
                  <a:gd name="T9" fmla="*/ 24 h 72"/>
                  <a:gd name="T10" fmla="*/ 64 w 69"/>
                  <a:gd name="T11" fmla="*/ 49 h 72"/>
                  <a:gd name="T12" fmla="*/ 32 w 69"/>
                  <a:gd name="T13" fmla="*/ 68 h 72"/>
                  <a:gd name="T14" fmla="*/ 4 w 69"/>
                  <a:gd name="T15" fmla="*/ 28 h 72"/>
                  <a:gd name="T16" fmla="*/ 20 w 69"/>
                  <a:gd name="T17" fmla="*/ 11 h 72"/>
                  <a:gd name="T18" fmla="*/ 20 w 69"/>
                  <a:gd name="T19" fmla="*/ 11 h 72"/>
                  <a:gd name="T20" fmla="*/ 11 w 69"/>
                  <a:gd name="T21" fmla="*/ 7 h 72"/>
                  <a:gd name="T22" fmla="*/ 12 w 69"/>
                  <a:gd name="T23" fmla="*/ 0 h 72"/>
                  <a:gd name="T24" fmla="*/ 11 w 69"/>
                  <a:gd name="T25" fmla="*/ 29 h 72"/>
                  <a:gd name="T26" fmla="*/ 33 w 69"/>
                  <a:gd name="T27" fmla="*/ 60 h 72"/>
                  <a:gd name="T28" fmla="*/ 58 w 69"/>
                  <a:gd name="T29" fmla="*/ 46 h 72"/>
                  <a:gd name="T30" fmla="*/ 44 w 69"/>
                  <a:gd name="T31" fmla="*/ 19 h 72"/>
                  <a:gd name="T32" fmla="*/ 34 w 69"/>
                  <a:gd name="T33" fmla="*/ 15 h 72"/>
                  <a:gd name="T34" fmla="*/ 11 w 69"/>
                  <a:gd name="T35"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72">
                    <a:moveTo>
                      <a:pt x="12" y="0"/>
                    </a:moveTo>
                    <a:cubicBezTo>
                      <a:pt x="69" y="20"/>
                      <a:pt x="69" y="20"/>
                      <a:pt x="69" y="20"/>
                    </a:cubicBezTo>
                    <a:cubicBezTo>
                      <a:pt x="67" y="26"/>
                      <a:pt x="67" y="26"/>
                      <a:pt x="67" y="26"/>
                    </a:cubicBezTo>
                    <a:cubicBezTo>
                      <a:pt x="58" y="23"/>
                      <a:pt x="58" y="23"/>
                      <a:pt x="58" y="23"/>
                    </a:cubicBezTo>
                    <a:cubicBezTo>
                      <a:pt x="58" y="24"/>
                      <a:pt x="58" y="24"/>
                      <a:pt x="58" y="24"/>
                    </a:cubicBezTo>
                    <a:cubicBezTo>
                      <a:pt x="64" y="30"/>
                      <a:pt x="66" y="39"/>
                      <a:pt x="64" y="49"/>
                    </a:cubicBezTo>
                    <a:cubicBezTo>
                      <a:pt x="60" y="64"/>
                      <a:pt x="47" y="72"/>
                      <a:pt x="32" y="68"/>
                    </a:cubicBezTo>
                    <a:cubicBezTo>
                      <a:pt x="12" y="63"/>
                      <a:pt x="0" y="47"/>
                      <a:pt x="4" y="28"/>
                    </a:cubicBezTo>
                    <a:cubicBezTo>
                      <a:pt x="6" y="19"/>
                      <a:pt x="13" y="13"/>
                      <a:pt x="20" y="11"/>
                    </a:cubicBezTo>
                    <a:cubicBezTo>
                      <a:pt x="20" y="11"/>
                      <a:pt x="20" y="11"/>
                      <a:pt x="20" y="11"/>
                    </a:cubicBezTo>
                    <a:cubicBezTo>
                      <a:pt x="11" y="7"/>
                      <a:pt x="11" y="7"/>
                      <a:pt x="11" y="7"/>
                    </a:cubicBezTo>
                    <a:lnTo>
                      <a:pt x="12" y="0"/>
                    </a:lnTo>
                    <a:close/>
                    <a:moveTo>
                      <a:pt x="11" y="29"/>
                    </a:moveTo>
                    <a:cubicBezTo>
                      <a:pt x="7" y="44"/>
                      <a:pt x="18" y="57"/>
                      <a:pt x="33" y="60"/>
                    </a:cubicBezTo>
                    <a:cubicBezTo>
                      <a:pt x="45" y="63"/>
                      <a:pt x="55" y="57"/>
                      <a:pt x="58" y="46"/>
                    </a:cubicBezTo>
                    <a:cubicBezTo>
                      <a:pt x="61" y="34"/>
                      <a:pt x="55" y="23"/>
                      <a:pt x="44" y="19"/>
                    </a:cubicBezTo>
                    <a:cubicBezTo>
                      <a:pt x="34" y="15"/>
                      <a:pt x="34" y="15"/>
                      <a:pt x="34" y="15"/>
                    </a:cubicBezTo>
                    <a:cubicBezTo>
                      <a:pt x="23" y="12"/>
                      <a:pt x="13" y="18"/>
                      <a:pt x="1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173"/>
              <p:cNvSpPr>
                <a:spLocks/>
              </p:cNvSpPr>
              <p:nvPr userDrawn="1"/>
            </p:nvSpPr>
            <p:spPr bwMode="auto">
              <a:xfrm>
                <a:off x="1361" y="5984"/>
                <a:ext cx="96" cy="52"/>
              </a:xfrm>
              <a:custGeom>
                <a:avLst/>
                <a:gdLst>
                  <a:gd name="T0" fmla="*/ 55 w 78"/>
                  <a:gd name="T1" fmla="*/ 31 h 42"/>
                  <a:gd name="T2" fmla="*/ 71 w 78"/>
                  <a:gd name="T3" fmla="*/ 23 h 42"/>
                  <a:gd name="T4" fmla="*/ 72 w 78"/>
                  <a:gd name="T5" fmla="*/ 17 h 42"/>
                  <a:gd name="T6" fmla="*/ 78 w 78"/>
                  <a:gd name="T7" fmla="*/ 19 h 42"/>
                  <a:gd name="T8" fmla="*/ 77 w 78"/>
                  <a:gd name="T9" fmla="*/ 26 h 42"/>
                  <a:gd name="T10" fmla="*/ 57 w 78"/>
                  <a:gd name="T11" fmla="*/ 39 h 42"/>
                  <a:gd name="T12" fmla="*/ 53 w 78"/>
                  <a:gd name="T13" fmla="*/ 38 h 42"/>
                  <a:gd name="T14" fmla="*/ 21 w 78"/>
                  <a:gd name="T15" fmla="*/ 27 h 42"/>
                  <a:gd name="T16" fmla="*/ 18 w 78"/>
                  <a:gd name="T17" fmla="*/ 39 h 42"/>
                  <a:gd name="T18" fmla="*/ 12 w 78"/>
                  <a:gd name="T19" fmla="*/ 36 h 42"/>
                  <a:gd name="T20" fmla="*/ 15 w 78"/>
                  <a:gd name="T21" fmla="*/ 25 h 42"/>
                  <a:gd name="T22" fmla="*/ 0 w 78"/>
                  <a:gd name="T23" fmla="*/ 20 h 42"/>
                  <a:gd name="T24" fmla="*/ 2 w 78"/>
                  <a:gd name="T25" fmla="*/ 13 h 42"/>
                  <a:gd name="T26" fmla="*/ 17 w 78"/>
                  <a:gd name="T27" fmla="*/ 18 h 42"/>
                  <a:gd name="T28" fmla="*/ 21 w 78"/>
                  <a:gd name="T29" fmla="*/ 0 h 42"/>
                  <a:gd name="T30" fmla="*/ 27 w 78"/>
                  <a:gd name="T31" fmla="*/ 2 h 42"/>
                  <a:gd name="T32" fmla="*/ 23 w 78"/>
                  <a:gd name="T33" fmla="*/ 20 h 42"/>
                  <a:gd name="T34" fmla="*/ 55 w 78"/>
                  <a:gd name="T35" fmla="*/ 3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42">
                    <a:moveTo>
                      <a:pt x="55" y="31"/>
                    </a:moveTo>
                    <a:cubicBezTo>
                      <a:pt x="65" y="34"/>
                      <a:pt x="69" y="32"/>
                      <a:pt x="71" y="23"/>
                    </a:cubicBezTo>
                    <a:cubicBezTo>
                      <a:pt x="72" y="21"/>
                      <a:pt x="72" y="19"/>
                      <a:pt x="72" y="17"/>
                    </a:cubicBezTo>
                    <a:cubicBezTo>
                      <a:pt x="78" y="19"/>
                      <a:pt x="78" y="19"/>
                      <a:pt x="78" y="19"/>
                    </a:cubicBezTo>
                    <a:cubicBezTo>
                      <a:pt x="78" y="21"/>
                      <a:pt x="78" y="23"/>
                      <a:pt x="77" y="26"/>
                    </a:cubicBezTo>
                    <a:cubicBezTo>
                      <a:pt x="75" y="37"/>
                      <a:pt x="69" y="42"/>
                      <a:pt x="57" y="39"/>
                    </a:cubicBezTo>
                    <a:cubicBezTo>
                      <a:pt x="56" y="39"/>
                      <a:pt x="55" y="39"/>
                      <a:pt x="53" y="38"/>
                    </a:cubicBezTo>
                    <a:cubicBezTo>
                      <a:pt x="21" y="27"/>
                      <a:pt x="21" y="27"/>
                      <a:pt x="21" y="27"/>
                    </a:cubicBezTo>
                    <a:cubicBezTo>
                      <a:pt x="18" y="39"/>
                      <a:pt x="18" y="39"/>
                      <a:pt x="18" y="39"/>
                    </a:cubicBezTo>
                    <a:cubicBezTo>
                      <a:pt x="12" y="36"/>
                      <a:pt x="12" y="36"/>
                      <a:pt x="12" y="36"/>
                    </a:cubicBezTo>
                    <a:cubicBezTo>
                      <a:pt x="15" y="25"/>
                      <a:pt x="15" y="25"/>
                      <a:pt x="15" y="25"/>
                    </a:cubicBezTo>
                    <a:cubicBezTo>
                      <a:pt x="0" y="20"/>
                      <a:pt x="0" y="20"/>
                      <a:pt x="0" y="20"/>
                    </a:cubicBezTo>
                    <a:cubicBezTo>
                      <a:pt x="2" y="13"/>
                      <a:pt x="2" y="13"/>
                      <a:pt x="2" y="13"/>
                    </a:cubicBezTo>
                    <a:cubicBezTo>
                      <a:pt x="17" y="18"/>
                      <a:pt x="17" y="18"/>
                      <a:pt x="17" y="18"/>
                    </a:cubicBezTo>
                    <a:cubicBezTo>
                      <a:pt x="21" y="0"/>
                      <a:pt x="21" y="0"/>
                      <a:pt x="21" y="0"/>
                    </a:cubicBezTo>
                    <a:cubicBezTo>
                      <a:pt x="27" y="2"/>
                      <a:pt x="27" y="2"/>
                      <a:pt x="27" y="2"/>
                    </a:cubicBezTo>
                    <a:cubicBezTo>
                      <a:pt x="23" y="20"/>
                      <a:pt x="23" y="20"/>
                      <a:pt x="23" y="20"/>
                    </a:cubicBezTo>
                    <a:lnTo>
                      <a:pt x="5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174"/>
              <p:cNvSpPr>
                <a:spLocks noEditPoints="1"/>
              </p:cNvSpPr>
              <p:nvPr userDrawn="1"/>
            </p:nvSpPr>
            <p:spPr bwMode="auto">
              <a:xfrm>
                <a:off x="1363" y="5940"/>
                <a:ext cx="101" cy="44"/>
              </a:xfrm>
              <a:custGeom>
                <a:avLst/>
                <a:gdLst>
                  <a:gd name="T0" fmla="*/ 6 w 81"/>
                  <a:gd name="T1" fmla="*/ 12 h 36"/>
                  <a:gd name="T2" fmla="*/ 1 w 81"/>
                  <a:gd name="T3" fmla="*/ 5 h 36"/>
                  <a:gd name="T4" fmla="*/ 7 w 81"/>
                  <a:gd name="T5" fmla="*/ 0 h 36"/>
                  <a:gd name="T6" fmla="*/ 12 w 81"/>
                  <a:gd name="T7" fmla="*/ 8 h 36"/>
                  <a:gd name="T8" fmla="*/ 6 w 81"/>
                  <a:gd name="T9" fmla="*/ 12 h 36"/>
                  <a:gd name="T10" fmla="*/ 23 w 81"/>
                  <a:gd name="T11" fmla="*/ 16 h 36"/>
                  <a:gd name="T12" fmla="*/ 25 w 81"/>
                  <a:gd name="T13" fmla="*/ 9 h 36"/>
                  <a:gd name="T14" fmla="*/ 81 w 81"/>
                  <a:gd name="T15" fmla="*/ 28 h 36"/>
                  <a:gd name="T16" fmla="*/ 80 w 81"/>
                  <a:gd name="T17" fmla="*/ 36 h 36"/>
                  <a:gd name="T18" fmla="*/ 23 w 81"/>
                  <a:gd name="T19" fmla="*/ 1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36">
                    <a:moveTo>
                      <a:pt x="6" y="12"/>
                    </a:moveTo>
                    <a:cubicBezTo>
                      <a:pt x="2" y="12"/>
                      <a:pt x="0" y="8"/>
                      <a:pt x="1" y="5"/>
                    </a:cubicBezTo>
                    <a:cubicBezTo>
                      <a:pt x="2" y="2"/>
                      <a:pt x="4" y="0"/>
                      <a:pt x="7" y="0"/>
                    </a:cubicBezTo>
                    <a:cubicBezTo>
                      <a:pt x="11" y="1"/>
                      <a:pt x="13" y="5"/>
                      <a:pt x="12" y="8"/>
                    </a:cubicBezTo>
                    <a:cubicBezTo>
                      <a:pt x="11" y="11"/>
                      <a:pt x="9" y="13"/>
                      <a:pt x="6" y="12"/>
                    </a:cubicBezTo>
                    <a:close/>
                    <a:moveTo>
                      <a:pt x="23" y="16"/>
                    </a:moveTo>
                    <a:cubicBezTo>
                      <a:pt x="25" y="9"/>
                      <a:pt x="25" y="9"/>
                      <a:pt x="25" y="9"/>
                    </a:cubicBezTo>
                    <a:cubicBezTo>
                      <a:pt x="81" y="28"/>
                      <a:pt x="81" y="28"/>
                      <a:pt x="81" y="28"/>
                    </a:cubicBezTo>
                    <a:cubicBezTo>
                      <a:pt x="80" y="36"/>
                      <a:pt x="80" y="36"/>
                      <a:pt x="80" y="36"/>
                    </a:cubicBezTo>
                    <a:lnTo>
                      <a:pt x="23"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175"/>
              <p:cNvSpPr>
                <a:spLocks/>
              </p:cNvSpPr>
              <p:nvPr userDrawn="1"/>
            </p:nvSpPr>
            <p:spPr bwMode="auto">
              <a:xfrm>
                <a:off x="1399" y="5862"/>
                <a:ext cx="79" cy="68"/>
              </a:xfrm>
              <a:custGeom>
                <a:avLst/>
                <a:gdLst>
                  <a:gd name="T0" fmla="*/ 0 w 79"/>
                  <a:gd name="T1" fmla="*/ 68 h 68"/>
                  <a:gd name="T2" fmla="*/ 3 w 79"/>
                  <a:gd name="T3" fmla="*/ 60 h 68"/>
                  <a:gd name="T4" fmla="*/ 67 w 79"/>
                  <a:gd name="T5" fmla="*/ 55 h 68"/>
                  <a:gd name="T6" fmla="*/ 67 w 79"/>
                  <a:gd name="T7" fmla="*/ 54 h 68"/>
                  <a:gd name="T8" fmla="*/ 14 w 79"/>
                  <a:gd name="T9" fmla="*/ 8 h 68"/>
                  <a:gd name="T10" fmla="*/ 16 w 79"/>
                  <a:gd name="T11" fmla="*/ 0 h 68"/>
                  <a:gd name="T12" fmla="*/ 79 w 79"/>
                  <a:gd name="T13" fmla="*/ 54 h 68"/>
                  <a:gd name="T14" fmla="*/ 77 w 79"/>
                  <a:gd name="T15" fmla="*/ 62 h 68"/>
                  <a:gd name="T16" fmla="*/ 0 w 79"/>
                  <a:gd name="T1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68">
                    <a:moveTo>
                      <a:pt x="0" y="68"/>
                    </a:moveTo>
                    <a:lnTo>
                      <a:pt x="3" y="60"/>
                    </a:lnTo>
                    <a:lnTo>
                      <a:pt x="67" y="55"/>
                    </a:lnTo>
                    <a:lnTo>
                      <a:pt x="67" y="54"/>
                    </a:lnTo>
                    <a:lnTo>
                      <a:pt x="14" y="8"/>
                    </a:lnTo>
                    <a:lnTo>
                      <a:pt x="16" y="0"/>
                    </a:lnTo>
                    <a:lnTo>
                      <a:pt x="79" y="54"/>
                    </a:lnTo>
                    <a:lnTo>
                      <a:pt x="77" y="62"/>
                    </a:lnTo>
                    <a:lnTo>
                      <a:pt x="0"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176"/>
              <p:cNvSpPr>
                <a:spLocks noEditPoints="1"/>
              </p:cNvSpPr>
              <p:nvPr userDrawn="1"/>
            </p:nvSpPr>
            <p:spPr bwMode="auto">
              <a:xfrm>
                <a:off x="1420" y="5782"/>
                <a:ext cx="82" cy="82"/>
              </a:xfrm>
              <a:custGeom>
                <a:avLst/>
                <a:gdLst>
                  <a:gd name="T0" fmla="*/ 30 w 66"/>
                  <a:gd name="T1" fmla="*/ 55 h 67"/>
                  <a:gd name="T2" fmla="*/ 33 w 66"/>
                  <a:gd name="T3" fmla="*/ 55 h 67"/>
                  <a:gd name="T4" fmla="*/ 57 w 66"/>
                  <a:gd name="T5" fmla="*/ 41 h 67"/>
                  <a:gd name="T6" fmla="*/ 51 w 66"/>
                  <a:gd name="T7" fmla="*/ 18 h 67"/>
                  <a:gd name="T8" fmla="*/ 54 w 66"/>
                  <a:gd name="T9" fmla="*/ 12 h 67"/>
                  <a:gd name="T10" fmla="*/ 64 w 66"/>
                  <a:gd name="T11" fmla="*/ 43 h 67"/>
                  <a:gd name="T12" fmla="*/ 32 w 66"/>
                  <a:gd name="T13" fmla="*/ 63 h 67"/>
                  <a:gd name="T14" fmla="*/ 4 w 66"/>
                  <a:gd name="T15" fmla="*/ 22 h 67"/>
                  <a:gd name="T16" fmla="*/ 34 w 66"/>
                  <a:gd name="T17" fmla="*/ 4 h 67"/>
                  <a:gd name="T18" fmla="*/ 41 w 66"/>
                  <a:gd name="T19" fmla="*/ 6 h 67"/>
                  <a:gd name="T20" fmla="*/ 30 w 66"/>
                  <a:gd name="T21" fmla="*/ 55 h 67"/>
                  <a:gd name="T22" fmla="*/ 25 w 66"/>
                  <a:gd name="T23" fmla="*/ 53 h 67"/>
                  <a:gd name="T24" fmla="*/ 34 w 66"/>
                  <a:gd name="T25" fmla="*/ 12 h 67"/>
                  <a:gd name="T26" fmla="*/ 33 w 66"/>
                  <a:gd name="T27" fmla="*/ 11 h 67"/>
                  <a:gd name="T28" fmla="*/ 10 w 66"/>
                  <a:gd name="T29" fmla="*/ 24 h 67"/>
                  <a:gd name="T30" fmla="*/ 25 w 66"/>
                  <a:gd name="T31" fmla="*/ 5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 h="67">
                    <a:moveTo>
                      <a:pt x="30" y="55"/>
                    </a:moveTo>
                    <a:cubicBezTo>
                      <a:pt x="31" y="55"/>
                      <a:pt x="32" y="55"/>
                      <a:pt x="33" y="55"/>
                    </a:cubicBezTo>
                    <a:cubicBezTo>
                      <a:pt x="46" y="58"/>
                      <a:pt x="55" y="52"/>
                      <a:pt x="57" y="41"/>
                    </a:cubicBezTo>
                    <a:cubicBezTo>
                      <a:pt x="59" y="32"/>
                      <a:pt x="57" y="24"/>
                      <a:pt x="51" y="18"/>
                    </a:cubicBezTo>
                    <a:cubicBezTo>
                      <a:pt x="54" y="12"/>
                      <a:pt x="54" y="12"/>
                      <a:pt x="54" y="12"/>
                    </a:cubicBezTo>
                    <a:cubicBezTo>
                      <a:pt x="62" y="19"/>
                      <a:pt x="66" y="31"/>
                      <a:pt x="64" y="43"/>
                    </a:cubicBezTo>
                    <a:cubicBezTo>
                      <a:pt x="60" y="58"/>
                      <a:pt x="47" y="67"/>
                      <a:pt x="32" y="63"/>
                    </a:cubicBezTo>
                    <a:cubicBezTo>
                      <a:pt x="12" y="58"/>
                      <a:pt x="0" y="41"/>
                      <a:pt x="4" y="22"/>
                    </a:cubicBezTo>
                    <a:cubicBezTo>
                      <a:pt x="7" y="8"/>
                      <a:pt x="19" y="0"/>
                      <a:pt x="34" y="4"/>
                    </a:cubicBezTo>
                    <a:cubicBezTo>
                      <a:pt x="37" y="4"/>
                      <a:pt x="39" y="6"/>
                      <a:pt x="41" y="6"/>
                    </a:cubicBezTo>
                    <a:lnTo>
                      <a:pt x="30" y="55"/>
                    </a:lnTo>
                    <a:close/>
                    <a:moveTo>
                      <a:pt x="25" y="53"/>
                    </a:moveTo>
                    <a:cubicBezTo>
                      <a:pt x="34" y="12"/>
                      <a:pt x="34" y="12"/>
                      <a:pt x="34" y="12"/>
                    </a:cubicBezTo>
                    <a:cubicBezTo>
                      <a:pt x="33" y="11"/>
                      <a:pt x="33" y="11"/>
                      <a:pt x="33" y="11"/>
                    </a:cubicBezTo>
                    <a:cubicBezTo>
                      <a:pt x="21" y="8"/>
                      <a:pt x="12" y="14"/>
                      <a:pt x="10" y="24"/>
                    </a:cubicBezTo>
                    <a:cubicBezTo>
                      <a:pt x="7" y="37"/>
                      <a:pt x="14" y="47"/>
                      <a:pt x="25"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177"/>
              <p:cNvSpPr>
                <a:spLocks/>
              </p:cNvSpPr>
              <p:nvPr userDrawn="1"/>
            </p:nvSpPr>
            <p:spPr bwMode="auto">
              <a:xfrm>
                <a:off x="1475" y="5676"/>
                <a:ext cx="18" cy="49"/>
              </a:xfrm>
              <a:custGeom>
                <a:avLst/>
                <a:gdLst>
                  <a:gd name="T0" fmla="*/ 0 w 18"/>
                  <a:gd name="T1" fmla="*/ 46 h 49"/>
                  <a:gd name="T2" fmla="*/ 10 w 18"/>
                  <a:gd name="T3" fmla="*/ 0 h 49"/>
                  <a:gd name="T4" fmla="*/ 18 w 18"/>
                  <a:gd name="T5" fmla="*/ 2 h 49"/>
                  <a:gd name="T6" fmla="*/ 7 w 18"/>
                  <a:gd name="T7" fmla="*/ 49 h 49"/>
                  <a:gd name="T8" fmla="*/ 0 w 18"/>
                  <a:gd name="T9" fmla="*/ 46 h 49"/>
                </a:gdLst>
                <a:ahLst/>
                <a:cxnLst>
                  <a:cxn ang="0">
                    <a:pos x="T0" y="T1"/>
                  </a:cxn>
                  <a:cxn ang="0">
                    <a:pos x="T2" y="T3"/>
                  </a:cxn>
                  <a:cxn ang="0">
                    <a:pos x="T4" y="T5"/>
                  </a:cxn>
                  <a:cxn ang="0">
                    <a:pos x="T6" y="T7"/>
                  </a:cxn>
                  <a:cxn ang="0">
                    <a:pos x="T8" y="T9"/>
                  </a:cxn>
                </a:cxnLst>
                <a:rect l="0" t="0" r="r" b="b"/>
                <a:pathLst>
                  <a:path w="18" h="49">
                    <a:moveTo>
                      <a:pt x="0" y="46"/>
                    </a:moveTo>
                    <a:lnTo>
                      <a:pt x="10" y="0"/>
                    </a:lnTo>
                    <a:lnTo>
                      <a:pt x="18" y="2"/>
                    </a:lnTo>
                    <a:lnTo>
                      <a:pt x="7" y="49"/>
                    </a:lnTo>
                    <a:lnTo>
                      <a:pt x="0"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Freeform 178"/>
              <p:cNvSpPr>
                <a:spLocks noEditPoints="1"/>
              </p:cNvSpPr>
              <p:nvPr userDrawn="1"/>
            </p:nvSpPr>
            <p:spPr bwMode="auto">
              <a:xfrm>
                <a:off x="1441" y="5522"/>
                <a:ext cx="120" cy="99"/>
              </a:xfrm>
              <a:custGeom>
                <a:avLst/>
                <a:gdLst>
                  <a:gd name="T0" fmla="*/ 75 w 97"/>
                  <a:gd name="T1" fmla="*/ 13 h 81"/>
                  <a:gd name="T2" fmla="*/ 93 w 97"/>
                  <a:gd name="T3" fmla="*/ 49 h 81"/>
                  <a:gd name="T4" fmla="*/ 85 w 97"/>
                  <a:gd name="T5" fmla="*/ 81 h 81"/>
                  <a:gd name="T6" fmla="*/ 0 w 97"/>
                  <a:gd name="T7" fmla="*/ 51 h 81"/>
                  <a:gd name="T8" fmla="*/ 6 w 97"/>
                  <a:gd name="T9" fmla="*/ 24 h 81"/>
                  <a:gd name="T10" fmla="*/ 34 w 97"/>
                  <a:gd name="T11" fmla="*/ 3 h 81"/>
                  <a:gd name="T12" fmla="*/ 54 w 97"/>
                  <a:gd name="T13" fmla="*/ 24 h 81"/>
                  <a:gd name="T14" fmla="*/ 54 w 97"/>
                  <a:gd name="T15" fmla="*/ 24 h 81"/>
                  <a:gd name="T16" fmla="*/ 75 w 97"/>
                  <a:gd name="T17" fmla="*/ 13 h 81"/>
                  <a:gd name="T18" fmla="*/ 13 w 97"/>
                  <a:gd name="T19" fmla="*/ 26 h 81"/>
                  <a:gd name="T20" fmla="*/ 8 w 97"/>
                  <a:gd name="T21" fmla="*/ 46 h 81"/>
                  <a:gd name="T22" fmla="*/ 44 w 97"/>
                  <a:gd name="T23" fmla="*/ 58 h 81"/>
                  <a:gd name="T24" fmla="*/ 48 w 97"/>
                  <a:gd name="T25" fmla="*/ 38 h 81"/>
                  <a:gd name="T26" fmla="*/ 33 w 97"/>
                  <a:gd name="T27" fmla="*/ 11 h 81"/>
                  <a:gd name="T28" fmla="*/ 13 w 97"/>
                  <a:gd name="T29" fmla="*/ 26 h 81"/>
                  <a:gd name="T30" fmla="*/ 73 w 97"/>
                  <a:gd name="T31" fmla="*/ 21 h 81"/>
                  <a:gd name="T32" fmla="*/ 55 w 97"/>
                  <a:gd name="T33" fmla="*/ 36 h 81"/>
                  <a:gd name="T34" fmla="*/ 50 w 97"/>
                  <a:gd name="T35" fmla="*/ 60 h 81"/>
                  <a:gd name="T36" fmla="*/ 81 w 97"/>
                  <a:gd name="T37" fmla="*/ 71 h 81"/>
                  <a:gd name="T38" fmla="*/ 86 w 97"/>
                  <a:gd name="T39" fmla="*/ 47 h 81"/>
                  <a:gd name="T40" fmla="*/ 73 w 97"/>
                  <a:gd name="T41" fmla="*/ 2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 h="81">
                    <a:moveTo>
                      <a:pt x="75" y="13"/>
                    </a:moveTo>
                    <a:cubicBezTo>
                      <a:pt x="91" y="17"/>
                      <a:pt x="97" y="31"/>
                      <a:pt x="93" y="49"/>
                    </a:cubicBezTo>
                    <a:cubicBezTo>
                      <a:pt x="85" y="81"/>
                      <a:pt x="85" y="81"/>
                      <a:pt x="85" y="81"/>
                    </a:cubicBezTo>
                    <a:cubicBezTo>
                      <a:pt x="0" y="51"/>
                      <a:pt x="0" y="51"/>
                      <a:pt x="0" y="51"/>
                    </a:cubicBezTo>
                    <a:cubicBezTo>
                      <a:pt x="6" y="24"/>
                      <a:pt x="6" y="24"/>
                      <a:pt x="6" y="24"/>
                    </a:cubicBezTo>
                    <a:cubicBezTo>
                      <a:pt x="10" y="7"/>
                      <a:pt x="21" y="0"/>
                      <a:pt x="34" y="3"/>
                    </a:cubicBezTo>
                    <a:cubicBezTo>
                      <a:pt x="46" y="6"/>
                      <a:pt x="53" y="12"/>
                      <a:pt x="54" y="24"/>
                    </a:cubicBezTo>
                    <a:cubicBezTo>
                      <a:pt x="54" y="24"/>
                      <a:pt x="54" y="24"/>
                      <a:pt x="54" y="24"/>
                    </a:cubicBezTo>
                    <a:cubicBezTo>
                      <a:pt x="59" y="15"/>
                      <a:pt x="66" y="11"/>
                      <a:pt x="75" y="13"/>
                    </a:cubicBezTo>
                    <a:close/>
                    <a:moveTo>
                      <a:pt x="13" y="26"/>
                    </a:moveTo>
                    <a:cubicBezTo>
                      <a:pt x="8" y="46"/>
                      <a:pt x="8" y="46"/>
                      <a:pt x="8" y="46"/>
                    </a:cubicBezTo>
                    <a:cubicBezTo>
                      <a:pt x="44" y="58"/>
                      <a:pt x="44" y="58"/>
                      <a:pt x="44" y="58"/>
                    </a:cubicBezTo>
                    <a:cubicBezTo>
                      <a:pt x="48" y="38"/>
                      <a:pt x="48" y="38"/>
                      <a:pt x="48" y="38"/>
                    </a:cubicBezTo>
                    <a:cubicBezTo>
                      <a:pt x="52" y="24"/>
                      <a:pt x="47" y="14"/>
                      <a:pt x="33" y="11"/>
                    </a:cubicBezTo>
                    <a:cubicBezTo>
                      <a:pt x="23" y="8"/>
                      <a:pt x="16" y="13"/>
                      <a:pt x="13" y="26"/>
                    </a:cubicBezTo>
                    <a:close/>
                    <a:moveTo>
                      <a:pt x="73" y="21"/>
                    </a:moveTo>
                    <a:cubicBezTo>
                      <a:pt x="64" y="19"/>
                      <a:pt x="58" y="24"/>
                      <a:pt x="55" y="36"/>
                    </a:cubicBezTo>
                    <a:cubicBezTo>
                      <a:pt x="50" y="60"/>
                      <a:pt x="50" y="60"/>
                      <a:pt x="50" y="60"/>
                    </a:cubicBezTo>
                    <a:cubicBezTo>
                      <a:pt x="81" y="71"/>
                      <a:pt x="81" y="71"/>
                      <a:pt x="81" y="71"/>
                    </a:cubicBezTo>
                    <a:cubicBezTo>
                      <a:pt x="86" y="47"/>
                      <a:pt x="86" y="47"/>
                      <a:pt x="86" y="47"/>
                    </a:cubicBezTo>
                    <a:cubicBezTo>
                      <a:pt x="89" y="33"/>
                      <a:pt x="85" y="24"/>
                      <a:pt x="7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179"/>
              <p:cNvSpPr>
                <a:spLocks noEditPoints="1"/>
              </p:cNvSpPr>
              <p:nvPr userDrawn="1"/>
            </p:nvSpPr>
            <p:spPr bwMode="auto">
              <a:xfrm>
                <a:off x="1501" y="5438"/>
                <a:ext cx="81" cy="81"/>
              </a:xfrm>
              <a:custGeom>
                <a:avLst/>
                <a:gdLst>
                  <a:gd name="T0" fmla="*/ 30 w 66"/>
                  <a:gd name="T1" fmla="*/ 54 h 66"/>
                  <a:gd name="T2" fmla="*/ 33 w 66"/>
                  <a:gd name="T3" fmla="*/ 55 h 66"/>
                  <a:gd name="T4" fmla="*/ 57 w 66"/>
                  <a:gd name="T5" fmla="*/ 40 h 66"/>
                  <a:gd name="T6" fmla="*/ 51 w 66"/>
                  <a:gd name="T7" fmla="*/ 17 h 66"/>
                  <a:gd name="T8" fmla="*/ 54 w 66"/>
                  <a:gd name="T9" fmla="*/ 11 h 66"/>
                  <a:gd name="T10" fmla="*/ 63 w 66"/>
                  <a:gd name="T11" fmla="*/ 42 h 66"/>
                  <a:gd name="T12" fmla="*/ 32 w 66"/>
                  <a:gd name="T13" fmla="*/ 63 h 66"/>
                  <a:gd name="T14" fmla="*/ 4 w 66"/>
                  <a:gd name="T15" fmla="*/ 22 h 66"/>
                  <a:gd name="T16" fmla="*/ 34 w 66"/>
                  <a:gd name="T17" fmla="*/ 4 h 66"/>
                  <a:gd name="T18" fmla="*/ 41 w 66"/>
                  <a:gd name="T19" fmla="*/ 6 h 66"/>
                  <a:gd name="T20" fmla="*/ 30 w 66"/>
                  <a:gd name="T21" fmla="*/ 54 h 66"/>
                  <a:gd name="T22" fmla="*/ 25 w 66"/>
                  <a:gd name="T23" fmla="*/ 52 h 66"/>
                  <a:gd name="T24" fmla="*/ 34 w 66"/>
                  <a:gd name="T25" fmla="*/ 11 h 66"/>
                  <a:gd name="T26" fmla="*/ 33 w 66"/>
                  <a:gd name="T27" fmla="*/ 11 h 66"/>
                  <a:gd name="T28" fmla="*/ 10 w 66"/>
                  <a:gd name="T29" fmla="*/ 24 h 66"/>
                  <a:gd name="T30" fmla="*/ 25 w 66"/>
                  <a:gd name="T31" fmla="*/ 5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 h="66">
                    <a:moveTo>
                      <a:pt x="30" y="54"/>
                    </a:moveTo>
                    <a:cubicBezTo>
                      <a:pt x="31" y="55"/>
                      <a:pt x="32" y="55"/>
                      <a:pt x="33" y="55"/>
                    </a:cubicBezTo>
                    <a:cubicBezTo>
                      <a:pt x="46" y="58"/>
                      <a:pt x="55" y="52"/>
                      <a:pt x="57" y="40"/>
                    </a:cubicBezTo>
                    <a:cubicBezTo>
                      <a:pt x="59" y="32"/>
                      <a:pt x="57" y="23"/>
                      <a:pt x="51" y="17"/>
                    </a:cubicBezTo>
                    <a:cubicBezTo>
                      <a:pt x="54" y="11"/>
                      <a:pt x="54" y="11"/>
                      <a:pt x="54" y="11"/>
                    </a:cubicBezTo>
                    <a:cubicBezTo>
                      <a:pt x="62" y="19"/>
                      <a:pt x="66" y="30"/>
                      <a:pt x="63" y="42"/>
                    </a:cubicBezTo>
                    <a:cubicBezTo>
                      <a:pt x="60" y="58"/>
                      <a:pt x="47" y="66"/>
                      <a:pt x="32" y="63"/>
                    </a:cubicBezTo>
                    <a:cubicBezTo>
                      <a:pt x="12" y="58"/>
                      <a:pt x="0" y="41"/>
                      <a:pt x="4" y="22"/>
                    </a:cubicBezTo>
                    <a:cubicBezTo>
                      <a:pt x="7" y="8"/>
                      <a:pt x="19" y="0"/>
                      <a:pt x="34" y="4"/>
                    </a:cubicBezTo>
                    <a:cubicBezTo>
                      <a:pt x="37" y="4"/>
                      <a:pt x="39" y="5"/>
                      <a:pt x="41" y="6"/>
                    </a:cubicBezTo>
                    <a:lnTo>
                      <a:pt x="30" y="54"/>
                    </a:lnTo>
                    <a:close/>
                    <a:moveTo>
                      <a:pt x="25" y="52"/>
                    </a:moveTo>
                    <a:cubicBezTo>
                      <a:pt x="34" y="11"/>
                      <a:pt x="34" y="11"/>
                      <a:pt x="34" y="11"/>
                    </a:cubicBezTo>
                    <a:cubicBezTo>
                      <a:pt x="33" y="11"/>
                      <a:pt x="33" y="11"/>
                      <a:pt x="33" y="11"/>
                    </a:cubicBezTo>
                    <a:cubicBezTo>
                      <a:pt x="20" y="8"/>
                      <a:pt x="12" y="13"/>
                      <a:pt x="10" y="24"/>
                    </a:cubicBezTo>
                    <a:cubicBezTo>
                      <a:pt x="7" y="36"/>
                      <a:pt x="14" y="47"/>
                      <a:pt x="25"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180"/>
              <p:cNvSpPr>
                <a:spLocks/>
              </p:cNvSpPr>
              <p:nvPr userDrawn="1"/>
            </p:nvSpPr>
            <p:spPr bwMode="auto">
              <a:xfrm>
                <a:off x="1497" y="5266"/>
                <a:ext cx="126" cy="117"/>
              </a:xfrm>
              <a:custGeom>
                <a:avLst/>
                <a:gdLst>
                  <a:gd name="T0" fmla="*/ 51 w 102"/>
                  <a:gd name="T1" fmla="*/ 45 h 96"/>
                  <a:gd name="T2" fmla="*/ 60 w 102"/>
                  <a:gd name="T3" fmla="*/ 8 h 96"/>
                  <a:gd name="T4" fmla="*/ 102 w 102"/>
                  <a:gd name="T5" fmla="*/ 22 h 96"/>
                  <a:gd name="T6" fmla="*/ 101 w 102"/>
                  <a:gd name="T7" fmla="*/ 29 h 96"/>
                  <a:gd name="T8" fmla="*/ 83 w 102"/>
                  <a:gd name="T9" fmla="*/ 24 h 96"/>
                  <a:gd name="T10" fmla="*/ 83 w 102"/>
                  <a:gd name="T11" fmla="*/ 24 h 96"/>
                  <a:gd name="T12" fmla="*/ 94 w 102"/>
                  <a:gd name="T13" fmla="*/ 62 h 96"/>
                  <a:gd name="T14" fmla="*/ 47 w 102"/>
                  <a:gd name="T15" fmla="*/ 91 h 96"/>
                  <a:gd name="T16" fmla="*/ 6 w 102"/>
                  <a:gd name="T17" fmla="*/ 31 h 96"/>
                  <a:gd name="T18" fmla="*/ 42 w 102"/>
                  <a:gd name="T19" fmla="*/ 2 h 96"/>
                  <a:gd name="T20" fmla="*/ 42 w 102"/>
                  <a:gd name="T21" fmla="*/ 10 h 96"/>
                  <a:gd name="T22" fmla="*/ 13 w 102"/>
                  <a:gd name="T23" fmla="*/ 33 h 96"/>
                  <a:gd name="T24" fmla="*/ 48 w 102"/>
                  <a:gd name="T25" fmla="*/ 83 h 96"/>
                  <a:gd name="T26" fmla="*/ 88 w 102"/>
                  <a:gd name="T27" fmla="*/ 60 h 96"/>
                  <a:gd name="T28" fmla="*/ 65 w 102"/>
                  <a:gd name="T29" fmla="*/ 17 h 96"/>
                  <a:gd name="T30" fmla="*/ 58 w 102"/>
                  <a:gd name="T31" fmla="*/ 47 h 96"/>
                  <a:gd name="T32" fmla="*/ 51 w 102"/>
                  <a:gd name="T33" fmla="*/ 4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96">
                    <a:moveTo>
                      <a:pt x="51" y="45"/>
                    </a:moveTo>
                    <a:cubicBezTo>
                      <a:pt x="60" y="8"/>
                      <a:pt x="60" y="8"/>
                      <a:pt x="60" y="8"/>
                    </a:cubicBezTo>
                    <a:cubicBezTo>
                      <a:pt x="102" y="22"/>
                      <a:pt x="102" y="22"/>
                      <a:pt x="102" y="22"/>
                    </a:cubicBezTo>
                    <a:cubicBezTo>
                      <a:pt x="101" y="29"/>
                      <a:pt x="101" y="29"/>
                      <a:pt x="101" y="29"/>
                    </a:cubicBezTo>
                    <a:cubicBezTo>
                      <a:pt x="83" y="24"/>
                      <a:pt x="83" y="24"/>
                      <a:pt x="83" y="24"/>
                    </a:cubicBezTo>
                    <a:cubicBezTo>
                      <a:pt x="83" y="24"/>
                      <a:pt x="83" y="24"/>
                      <a:pt x="83" y="24"/>
                    </a:cubicBezTo>
                    <a:cubicBezTo>
                      <a:pt x="94" y="33"/>
                      <a:pt x="98" y="48"/>
                      <a:pt x="94" y="62"/>
                    </a:cubicBezTo>
                    <a:cubicBezTo>
                      <a:pt x="89" y="84"/>
                      <a:pt x="70" y="96"/>
                      <a:pt x="47" y="91"/>
                    </a:cubicBezTo>
                    <a:cubicBezTo>
                      <a:pt x="18" y="84"/>
                      <a:pt x="0" y="59"/>
                      <a:pt x="6" y="31"/>
                    </a:cubicBezTo>
                    <a:cubicBezTo>
                      <a:pt x="11" y="12"/>
                      <a:pt x="26" y="0"/>
                      <a:pt x="42" y="2"/>
                    </a:cubicBezTo>
                    <a:cubicBezTo>
                      <a:pt x="42" y="10"/>
                      <a:pt x="42" y="10"/>
                      <a:pt x="42" y="10"/>
                    </a:cubicBezTo>
                    <a:cubicBezTo>
                      <a:pt x="28" y="9"/>
                      <a:pt x="17" y="17"/>
                      <a:pt x="13" y="33"/>
                    </a:cubicBezTo>
                    <a:cubicBezTo>
                      <a:pt x="8" y="57"/>
                      <a:pt x="24" y="77"/>
                      <a:pt x="48" y="83"/>
                    </a:cubicBezTo>
                    <a:cubicBezTo>
                      <a:pt x="68" y="88"/>
                      <a:pt x="84" y="78"/>
                      <a:pt x="88" y="60"/>
                    </a:cubicBezTo>
                    <a:cubicBezTo>
                      <a:pt x="92" y="42"/>
                      <a:pt x="84" y="25"/>
                      <a:pt x="65" y="17"/>
                    </a:cubicBezTo>
                    <a:cubicBezTo>
                      <a:pt x="58" y="47"/>
                      <a:pt x="58" y="47"/>
                      <a:pt x="58" y="47"/>
                    </a:cubicBezTo>
                    <a:lnTo>
                      <a:pt x="51"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181"/>
              <p:cNvSpPr>
                <a:spLocks/>
              </p:cNvSpPr>
              <p:nvPr userDrawn="1"/>
            </p:nvSpPr>
            <p:spPr bwMode="auto">
              <a:xfrm>
                <a:off x="1560" y="5204"/>
                <a:ext cx="71" cy="61"/>
              </a:xfrm>
              <a:custGeom>
                <a:avLst/>
                <a:gdLst>
                  <a:gd name="T0" fmla="*/ 7 w 58"/>
                  <a:gd name="T1" fmla="*/ 0 h 50"/>
                  <a:gd name="T2" fmla="*/ 13 w 58"/>
                  <a:gd name="T3" fmla="*/ 2 h 50"/>
                  <a:gd name="T4" fmla="*/ 11 w 58"/>
                  <a:gd name="T5" fmla="*/ 7 h 50"/>
                  <a:gd name="T6" fmla="*/ 28 w 58"/>
                  <a:gd name="T7" fmla="*/ 32 h 50"/>
                  <a:gd name="T8" fmla="*/ 58 w 58"/>
                  <a:gd name="T9" fmla="*/ 43 h 50"/>
                  <a:gd name="T10" fmla="*/ 57 w 58"/>
                  <a:gd name="T11" fmla="*/ 50 h 50"/>
                  <a:gd name="T12" fmla="*/ 0 w 58"/>
                  <a:gd name="T13" fmla="*/ 30 h 50"/>
                  <a:gd name="T14" fmla="*/ 1 w 58"/>
                  <a:gd name="T15" fmla="*/ 24 h 50"/>
                  <a:gd name="T16" fmla="*/ 12 w 58"/>
                  <a:gd name="T17" fmla="*/ 27 h 50"/>
                  <a:gd name="T18" fmla="*/ 12 w 58"/>
                  <a:gd name="T19" fmla="*/ 27 h 50"/>
                  <a:gd name="T20" fmla="*/ 5 w 58"/>
                  <a:gd name="T21" fmla="*/ 5 h 50"/>
                  <a:gd name="T22" fmla="*/ 7 w 58"/>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50">
                    <a:moveTo>
                      <a:pt x="7" y="0"/>
                    </a:moveTo>
                    <a:cubicBezTo>
                      <a:pt x="13" y="2"/>
                      <a:pt x="13" y="2"/>
                      <a:pt x="13" y="2"/>
                    </a:cubicBezTo>
                    <a:cubicBezTo>
                      <a:pt x="12" y="4"/>
                      <a:pt x="12" y="5"/>
                      <a:pt x="11" y="7"/>
                    </a:cubicBezTo>
                    <a:cubicBezTo>
                      <a:pt x="9" y="18"/>
                      <a:pt x="14" y="27"/>
                      <a:pt x="28" y="32"/>
                    </a:cubicBezTo>
                    <a:cubicBezTo>
                      <a:pt x="58" y="43"/>
                      <a:pt x="58" y="43"/>
                      <a:pt x="58" y="43"/>
                    </a:cubicBezTo>
                    <a:cubicBezTo>
                      <a:pt x="57" y="50"/>
                      <a:pt x="57" y="50"/>
                      <a:pt x="57" y="50"/>
                    </a:cubicBezTo>
                    <a:cubicBezTo>
                      <a:pt x="0" y="30"/>
                      <a:pt x="0" y="30"/>
                      <a:pt x="0" y="30"/>
                    </a:cubicBezTo>
                    <a:cubicBezTo>
                      <a:pt x="1" y="24"/>
                      <a:pt x="1" y="24"/>
                      <a:pt x="1" y="24"/>
                    </a:cubicBezTo>
                    <a:cubicBezTo>
                      <a:pt x="12" y="27"/>
                      <a:pt x="12" y="27"/>
                      <a:pt x="12" y="27"/>
                    </a:cubicBezTo>
                    <a:cubicBezTo>
                      <a:pt x="12" y="27"/>
                      <a:pt x="12" y="27"/>
                      <a:pt x="12" y="27"/>
                    </a:cubicBezTo>
                    <a:cubicBezTo>
                      <a:pt x="6" y="21"/>
                      <a:pt x="3" y="13"/>
                      <a:pt x="5" y="5"/>
                    </a:cubicBezTo>
                    <a:cubicBezTo>
                      <a:pt x="5" y="3"/>
                      <a:pt x="6"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182"/>
              <p:cNvSpPr>
                <a:spLocks noEditPoints="1"/>
              </p:cNvSpPr>
              <p:nvPr userDrawn="1"/>
            </p:nvSpPr>
            <p:spPr bwMode="auto">
              <a:xfrm>
                <a:off x="1573" y="5123"/>
                <a:ext cx="83" cy="81"/>
              </a:xfrm>
              <a:custGeom>
                <a:avLst/>
                <a:gdLst>
                  <a:gd name="T0" fmla="*/ 31 w 67"/>
                  <a:gd name="T1" fmla="*/ 54 h 66"/>
                  <a:gd name="T2" fmla="*/ 33 w 67"/>
                  <a:gd name="T3" fmla="*/ 55 h 66"/>
                  <a:gd name="T4" fmla="*/ 58 w 67"/>
                  <a:gd name="T5" fmla="*/ 40 h 66"/>
                  <a:gd name="T6" fmla="*/ 51 w 67"/>
                  <a:gd name="T7" fmla="*/ 17 h 66"/>
                  <a:gd name="T8" fmla="*/ 55 w 67"/>
                  <a:gd name="T9" fmla="*/ 11 h 66"/>
                  <a:gd name="T10" fmla="*/ 64 w 67"/>
                  <a:gd name="T11" fmla="*/ 42 h 66"/>
                  <a:gd name="T12" fmla="*/ 32 w 67"/>
                  <a:gd name="T13" fmla="*/ 63 h 66"/>
                  <a:gd name="T14" fmla="*/ 5 w 67"/>
                  <a:gd name="T15" fmla="*/ 22 h 66"/>
                  <a:gd name="T16" fmla="*/ 35 w 67"/>
                  <a:gd name="T17" fmla="*/ 4 h 66"/>
                  <a:gd name="T18" fmla="*/ 42 w 67"/>
                  <a:gd name="T19" fmla="*/ 6 h 66"/>
                  <a:gd name="T20" fmla="*/ 31 w 67"/>
                  <a:gd name="T21" fmla="*/ 54 h 66"/>
                  <a:gd name="T22" fmla="*/ 25 w 67"/>
                  <a:gd name="T23" fmla="*/ 52 h 66"/>
                  <a:gd name="T24" fmla="*/ 35 w 67"/>
                  <a:gd name="T25" fmla="*/ 11 h 66"/>
                  <a:gd name="T26" fmla="*/ 33 w 67"/>
                  <a:gd name="T27" fmla="*/ 11 h 66"/>
                  <a:gd name="T28" fmla="*/ 11 w 67"/>
                  <a:gd name="T29" fmla="*/ 24 h 66"/>
                  <a:gd name="T30" fmla="*/ 25 w 67"/>
                  <a:gd name="T31" fmla="*/ 5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66">
                    <a:moveTo>
                      <a:pt x="31" y="54"/>
                    </a:moveTo>
                    <a:cubicBezTo>
                      <a:pt x="32" y="55"/>
                      <a:pt x="32" y="55"/>
                      <a:pt x="33" y="55"/>
                    </a:cubicBezTo>
                    <a:cubicBezTo>
                      <a:pt x="46" y="58"/>
                      <a:pt x="55" y="52"/>
                      <a:pt x="58" y="40"/>
                    </a:cubicBezTo>
                    <a:cubicBezTo>
                      <a:pt x="60" y="32"/>
                      <a:pt x="58" y="23"/>
                      <a:pt x="51" y="17"/>
                    </a:cubicBezTo>
                    <a:cubicBezTo>
                      <a:pt x="55" y="11"/>
                      <a:pt x="55" y="11"/>
                      <a:pt x="55" y="11"/>
                    </a:cubicBezTo>
                    <a:cubicBezTo>
                      <a:pt x="63" y="18"/>
                      <a:pt x="67" y="30"/>
                      <a:pt x="64" y="42"/>
                    </a:cubicBezTo>
                    <a:cubicBezTo>
                      <a:pt x="60" y="58"/>
                      <a:pt x="48" y="66"/>
                      <a:pt x="32" y="63"/>
                    </a:cubicBezTo>
                    <a:cubicBezTo>
                      <a:pt x="13" y="58"/>
                      <a:pt x="0" y="41"/>
                      <a:pt x="5" y="22"/>
                    </a:cubicBezTo>
                    <a:cubicBezTo>
                      <a:pt x="8" y="8"/>
                      <a:pt x="20" y="0"/>
                      <a:pt x="35" y="4"/>
                    </a:cubicBezTo>
                    <a:cubicBezTo>
                      <a:pt x="37" y="4"/>
                      <a:pt x="40" y="5"/>
                      <a:pt x="42" y="6"/>
                    </a:cubicBezTo>
                    <a:lnTo>
                      <a:pt x="31" y="54"/>
                    </a:lnTo>
                    <a:close/>
                    <a:moveTo>
                      <a:pt x="25" y="52"/>
                    </a:moveTo>
                    <a:cubicBezTo>
                      <a:pt x="35" y="11"/>
                      <a:pt x="35" y="11"/>
                      <a:pt x="35" y="11"/>
                    </a:cubicBezTo>
                    <a:cubicBezTo>
                      <a:pt x="33" y="11"/>
                      <a:pt x="33" y="11"/>
                      <a:pt x="33" y="11"/>
                    </a:cubicBezTo>
                    <a:cubicBezTo>
                      <a:pt x="21" y="8"/>
                      <a:pt x="13" y="13"/>
                      <a:pt x="11" y="24"/>
                    </a:cubicBezTo>
                    <a:cubicBezTo>
                      <a:pt x="8" y="36"/>
                      <a:pt x="14" y="47"/>
                      <a:pt x="25"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183"/>
              <p:cNvSpPr>
                <a:spLocks noEditPoints="1"/>
              </p:cNvSpPr>
              <p:nvPr userDrawn="1"/>
            </p:nvSpPr>
            <p:spPr bwMode="auto">
              <a:xfrm>
                <a:off x="1594" y="5033"/>
                <a:ext cx="83" cy="81"/>
              </a:xfrm>
              <a:custGeom>
                <a:avLst/>
                <a:gdLst>
                  <a:gd name="T0" fmla="*/ 31 w 67"/>
                  <a:gd name="T1" fmla="*/ 54 h 66"/>
                  <a:gd name="T2" fmla="*/ 33 w 67"/>
                  <a:gd name="T3" fmla="*/ 55 h 66"/>
                  <a:gd name="T4" fmla="*/ 58 w 67"/>
                  <a:gd name="T5" fmla="*/ 40 h 66"/>
                  <a:gd name="T6" fmla="*/ 51 w 67"/>
                  <a:gd name="T7" fmla="*/ 17 h 66"/>
                  <a:gd name="T8" fmla="*/ 54 w 67"/>
                  <a:gd name="T9" fmla="*/ 11 h 66"/>
                  <a:gd name="T10" fmla="*/ 64 w 67"/>
                  <a:gd name="T11" fmla="*/ 42 h 66"/>
                  <a:gd name="T12" fmla="*/ 32 w 67"/>
                  <a:gd name="T13" fmla="*/ 63 h 66"/>
                  <a:gd name="T14" fmla="*/ 4 w 67"/>
                  <a:gd name="T15" fmla="*/ 22 h 66"/>
                  <a:gd name="T16" fmla="*/ 35 w 67"/>
                  <a:gd name="T17" fmla="*/ 4 h 66"/>
                  <a:gd name="T18" fmla="*/ 42 w 67"/>
                  <a:gd name="T19" fmla="*/ 6 h 66"/>
                  <a:gd name="T20" fmla="*/ 31 w 67"/>
                  <a:gd name="T21" fmla="*/ 54 h 66"/>
                  <a:gd name="T22" fmla="*/ 25 w 67"/>
                  <a:gd name="T23" fmla="*/ 52 h 66"/>
                  <a:gd name="T24" fmla="*/ 34 w 67"/>
                  <a:gd name="T25" fmla="*/ 11 h 66"/>
                  <a:gd name="T26" fmla="*/ 33 w 67"/>
                  <a:gd name="T27" fmla="*/ 11 h 66"/>
                  <a:gd name="T28" fmla="*/ 10 w 67"/>
                  <a:gd name="T29" fmla="*/ 24 h 66"/>
                  <a:gd name="T30" fmla="*/ 25 w 67"/>
                  <a:gd name="T31" fmla="*/ 5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66">
                    <a:moveTo>
                      <a:pt x="31" y="54"/>
                    </a:moveTo>
                    <a:cubicBezTo>
                      <a:pt x="31" y="55"/>
                      <a:pt x="32" y="55"/>
                      <a:pt x="33" y="55"/>
                    </a:cubicBezTo>
                    <a:cubicBezTo>
                      <a:pt x="46" y="58"/>
                      <a:pt x="55" y="52"/>
                      <a:pt x="58" y="40"/>
                    </a:cubicBezTo>
                    <a:cubicBezTo>
                      <a:pt x="60" y="32"/>
                      <a:pt x="58" y="23"/>
                      <a:pt x="51" y="17"/>
                    </a:cubicBezTo>
                    <a:cubicBezTo>
                      <a:pt x="54" y="11"/>
                      <a:pt x="54" y="11"/>
                      <a:pt x="54" y="11"/>
                    </a:cubicBezTo>
                    <a:cubicBezTo>
                      <a:pt x="63" y="19"/>
                      <a:pt x="67" y="30"/>
                      <a:pt x="64" y="42"/>
                    </a:cubicBezTo>
                    <a:cubicBezTo>
                      <a:pt x="60" y="58"/>
                      <a:pt x="48" y="66"/>
                      <a:pt x="32" y="63"/>
                    </a:cubicBezTo>
                    <a:cubicBezTo>
                      <a:pt x="13" y="58"/>
                      <a:pt x="0" y="41"/>
                      <a:pt x="4" y="22"/>
                    </a:cubicBezTo>
                    <a:cubicBezTo>
                      <a:pt x="8" y="8"/>
                      <a:pt x="19" y="0"/>
                      <a:pt x="35" y="4"/>
                    </a:cubicBezTo>
                    <a:cubicBezTo>
                      <a:pt x="37" y="4"/>
                      <a:pt x="40" y="5"/>
                      <a:pt x="42" y="6"/>
                    </a:cubicBezTo>
                    <a:lnTo>
                      <a:pt x="31" y="54"/>
                    </a:lnTo>
                    <a:close/>
                    <a:moveTo>
                      <a:pt x="25" y="52"/>
                    </a:moveTo>
                    <a:cubicBezTo>
                      <a:pt x="34" y="11"/>
                      <a:pt x="34" y="11"/>
                      <a:pt x="34" y="11"/>
                    </a:cubicBezTo>
                    <a:cubicBezTo>
                      <a:pt x="33" y="11"/>
                      <a:pt x="33" y="11"/>
                      <a:pt x="33" y="11"/>
                    </a:cubicBezTo>
                    <a:cubicBezTo>
                      <a:pt x="21" y="8"/>
                      <a:pt x="13" y="13"/>
                      <a:pt x="10" y="24"/>
                    </a:cubicBezTo>
                    <a:cubicBezTo>
                      <a:pt x="8" y="36"/>
                      <a:pt x="14" y="47"/>
                      <a:pt x="25"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184"/>
              <p:cNvSpPr>
                <a:spLocks/>
              </p:cNvSpPr>
              <p:nvPr userDrawn="1"/>
            </p:nvSpPr>
            <p:spPr bwMode="auto">
              <a:xfrm>
                <a:off x="1615" y="4947"/>
                <a:ext cx="84" cy="79"/>
              </a:xfrm>
              <a:custGeom>
                <a:avLst/>
                <a:gdLst>
                  <a:gd name="T0" fmla="*/ 29 w 68"/>
                  <a:gd name="T1" fmla="*/ 3 h 65"/>
                  <a:gd name="T2" fmla="*/ 33 w 68"/>
                  <a:gd name="T3" fmla="*/ 4 h 65"/>
                  <a:gd name="T4" fmla="*/ 68 w 68"/>
                  <a:gd name="T5" fmla="*/ 16 h 65"/>
                  <a:gd name="T6" fmla="*/ 66 w 68"/>
                  <a:gd name="T7" fmla="*/ 23 h 65"/>
                  <a:gd name="T8" fmla="*/ 33 w 68"/>
                  <a:gd name="T9" fmla="*/ 12 h 65"/>
                  <a:gd name="T10" fmla="*/ 29 w 68"/>
                  <a:gd name="T11" fmla="*/ 11 h 65"/>
                  <a:gd name="T12" fmla="*/ 11 w 68"/>
                  <a:gd name="T13" fmla="*/ 21 h 65"/>
                  <a:gd name="T14" fmla="*/ 27 w 68"/>
                  <a:gd name="T15" fmla="*/ 47 h 65"/>
                  <a:gd name="T16" fmla="*/ 58 w 68"/>
                  <a:gd name="T17" fmla="*/ 58 h 65"/>
                  <a:gd name="T18" fmla="*/ 57 w 68"/>
                  <a:gd name="T19" fmla="*/ 65 h 65"/>
                  <a:gd name="T20" fmla="*/ 0 w 68"/>
                  <a:gd name="T21" fmla="*/ 45 h 65"/>
                  <a:gd name="T22" fmla="*/ 1 w 68"/>
                  <a:gd name="T23" fmla="*/ 39 h 65"/>
                  <a:gd name="T24" fmla="*/ 11 w 68"/>
                  <a:gd name="T25" fmla="*/ 42 h 65"/>
                  <a:gd name="T26" fmla="*/ 11 w 68"/>
                  <a:gd name="T27" fmla="*/ 42 h 65"/>
                  <a:gd name="T28" fmla="*/ 5 w 68"/>
                  <a:gd name="T29" fmla="*/ 17 h 65"/>
                  <a:gd name="T30" fmla="*/ 29 w 68"/>
                  <a:gd name="T31"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65">
                    <a:moveTo>
                      <a:pt x="29" y="3"/>
                    </a:moveTo>
                    <a:cubicBezTo>
                      <a:pt x="30" y="3"/>
                      <a:pt x="31" y="3"/>
                      <a:pt x="33" y="4"/>
                    </a:cubicBezTo>
                    <a:cubicBezTo>
                      <a:pt x="68" y="16"/>
                      <a:pt x="68" y="16"/>
                      <a:pt x="68" y="16"/>
                    </a:cubicBezTo>
                    <a:cubicBezTo>
                      <a:pt x="66" y="23"/>
                      <a:pt x="66" y="23"/>
                      <a:pt x="66" y="23"/>
                    </a:cubicBezTo>
                    <a:cubicBezTo>
                      <a:pt x="33" y="12"/>
                      <a:pt x="33" y="12"/>
                      <a:pt x="33" y="12"/>
                    </a:cubicBezTo>
                    <a:cubicBezTo>
                      <a:pt x="32" y="11"/>
                      <a:pt x="30" y="11"/>
                      <a:pt x="29" y="11"/>
                    </a:cubicBezTo>
                    <a:cubicBezTo>
                      <a:pt x="18" y="8"/>
                      <a:pt x="13" y="12"/>
                      <a:pt x="11" y="21"/>
                    </a:cubicBezTo>
                    <a:cubicBezTo>
                      <a:pt x="8" y="32"/>
                      <a:pt x="14" y="42"/>
                      <a:pt x="27" y="47"/>
                    </a:cubicBezTo>
                    <a:cubicBezTo>
                      <a:pt x="58" y="58"/>
                      <a:pt x="58" y="58"/>
                      <a:pt x="58" y="58"/>
                    </a:cubicBezTo>
                    <a:cubicBezTo>
                      <a:pt x="57" y="65"/>
                      <a:pt x="57" y="65"/>
                      <a:pt x="57" y="65"/>
                    </a:cubicBezTo>
                    <a:cubicBezTo>
                      <a:pt x="0" y="45"/>
                      <a:pt x="0" y="45"/>
                      <a:pt x="0" y="45"/>
                    </a:cubicBezTo>
                    <a:cubicBezTo>
                      <a:pt x="1" y="39"/>
                      <a:pt x="1" y="39"/>
                      <a:pt x="1" y="39"/>
                    </a:cubicBezTo>
                    <a:cubicBezTo>
                      <a:pt x="11" y="42"/>
                      <a:pt x="11" y="42"/>
                      <a:pt x="11" y="42"/>
                    </a:cubicBezTo>
                    <a:cubicBezTo>
                      <a:pt x="11" y="42"/>
                      <a:pt x="11" y="42"/>
                      <a:pt x="11" y="42"/>
                    </a:cubicBezTo>
                    <a:cubicBezTo>
                      <a:pt x="5" y="35"/>
                      <a:pt x="3" y="26"/>
                      <a:pt x="5" y="17"/>
                    </a:cubicBezTo>
                    <a:cubicBezTo>
                      <a:pt x="8" y="5"/>
                      <a:pt x="16" y="0"/>
                      <a:pt x="2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185"/>
              <p:cNvSpPr>
                <a:spLocks/>
              </p:cNvSpPr>
              <p:nvPr userDrawn="1"/>
            </p:nvSpPr>
            <p:spPr bwMode="auto">
              <a:xfrm>
                <a:off x="1670" y="4836"/>
                <a:ext cx="18" cy="49"/>
              </a:xfrm>
              <a:custGeom>
                <a:avLst/>
                <a:gdLst>
                  <a:gd name="T0" fmla="*/ 0 w 18"/>
                  <a:gd name="T1" fmla="*/ 47 h 49"/>
                  <a:gd name="T2" fmla="*/ 11 w 18"/>
                  <a:gd name="T3" fmla="*/ 0 h 49"/>
                  <a:gd name="T4" fmla="*/ 18 w 18"/>
                  <a:gd name="T5" fmla="*/ 3 h 49"/>
                  <a:gd name="T6" fmla="*/ 7 w 18"/>
                  <a:gd name="T7" fmla="*/ 49 h 49"/>
                  <a:gd name="T8" fmla="*/ 0 w 18"/>
                  <a:gd name="T9" fmla="*/ 47 h 49"/>
                </a:gdLst>
                <a:ahLst/>
                <a:cxnLst>
                  <a:cxn ang="0">
                    <a:pos x="T0" y="T1"/>
                  </a:cxn>
                  <a:cxn ang="0">
                    <a:pos x="T2" y="T3"/>
                  </a:cxn>
                  <a:cxn ang="0">
                    <a:pos x="T4" y="T5"/>
                  </a:cxn>
                  <a:cxn ang="0">
                    <a:pos x="T6" y="T7"/>
                  </a:cxn>
                  <a:cxn ang="0">
                    <a:pos x="T8" y="T9"/>
                  </a:cxn>
                </a:cxnLst>
                <a:rect l="0" t="0" r="r" b="b"/>
                <a:pathLst>
                  <a:path w="18" h="49">
                    <a:moveTo>
                      <a:pt x="0" y="47"/>
                    </a:moveTo>
                    <a:lnTo>
                      <a:pt x="11" y="0"/>
                    </a:lnTo>
                    <a:lnTo>
                      <a:pt x="18" y="3"/>
                    </a:lnTo>
                    <a:lnTo>
                      <a:pt x="7" y="49"/>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Freeform 186"/>
              <p:cNvSpPr>
                <a:spLocks noEditPoints="1"/>
              </p:cNvSpPr>
              <p:nvPr userDrawn="1"/>
            </p:nvSpPr>
            <p:spPr bwMode="auto">
              <a:xfrm>
                <a:off x="1638" y="4682"/>
                <a:ext cx="118" cy="98"/>
              </a:xfrm>
              <a:custGeom>
                <a:avLst/>
                <a:gdLst>
                  <a:gd name="T0" fmla="*/ 74 w 96"/>
                  <a:gd name="T1" fmla="*/ 13 h 80"/>
                  <a:gd name="T2" fmla="*/ 92 w 96"/>
                  <a:gd name="T3" fmla="*/ 49 h 80"/>
                  <a:gd name="T4" fmla="*/ 85 w 96"/>
                  <a:gd name="T5" fmla="*/ 80 h 80"/>
                  <a:gd name="T6" fmla="*/ 0 w 96"/>
                  <a:gd name="T7" fmla="*/ 51 h 80"/>
                  <a:gd name="T8" fmla="*/ 6 w 96"/>
                  <a:gd name="T9" fmla="*/ 24 h 80"/>
                  <a:gd name="T10" fmla="*/ 34 w 96"/>
                  <a:gd name="T11" fmla="*/ 3 h 80"/>
                  <a:gd name="T12" fmla="*/ 53 w 96"/>
                  <a:gd name="T13" fmla="*/ 23 h 80"/>
                  <a:gd name="T14" fmla="*/ 54 w 96"/>
                  <a:gd name="T15" fmla="*/ 23 h 80"/>
                  <a:gd name="T16" fmla="*/ 74 w 96"/>
                  <a:gd name="T17" fmla="*/ 13 h 80"/>
                  <a:gd name="T18" fmla="*/ 12 w 96"/>
                  <a:gd name="T19" fmla="*/ 26 h 80"/>
                  <a:gd name="T20" fmla="*/ 8 w 96"/>
                  <a:gd name="T21" fmla="*/ 46 h 80"/>
                  <a:gd name="T22" fmla="*/ 43 w 96"/>
                  <a:gd name="T23" fmla="*/ 58 h 80"/>
                  <a:gd name="T24" fmla="*/ 48 w 96"/>
                  <a:gd name="T25" fmla="*/ 38 h 80"/>
                  <a:gd name="T26" fmla="*/ 32 w 96"/>
                  <a:gd name="T27" fmla="*/ 11 h 80"/>
                  <a:gd name="T28" fmla="*/ 12 w 96"/>
                  <a:gd name="T29" fmla="*/ 26 h 80"/>
                  <a:gd name="T30" fmla="*/ 72 w 96"/>
                  <a:gd name="T31" fmla="*/ 21 h 80"/>
                  <a:gd name="T32" fmla="*/ 55 w 96"/>
                  <a:gd name="T33" fmla="*/ 36 h 80"/>
                  <a:gd name="T34" fmla="*/ 49 w 96"/>
                  <a:gd name="T35" fmla="*/ 60 h 80"/>
                  <a:gd name="T36" fmla="*/ 80 w 96"/>
                  <a:gd name="T37" fmla="*/ 71 h 80"/>
                  <a:gd name="T38" fmla="*/ 86 w 96"/>
                  <a:gd name="T39" fmla="*/ 47 h 80"/>
                  <a:gd name="T40" fmla="*/ 72 w 96"/>
                  <a:gd name="T41" fmla="*/ 2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80">
                    <a:moveTo>
                      <a:pt x="74" y="13"/>
                    </a:moveTo>
                    <a:cubicBezTo>
                      <a:pt x="91" y="17"/>
                      <a:pt x="96" y="31"/>
                      <a:pt x="92" y="49"/>
                    </a:cubicBezTo>
                    <a:cubicBezTo>
                      <a:pt x="85" y="80"/>
                      <a:pt x="85" y="80"/>
                      <a:pt x="85" y="80"/>
                    </a:cubicBezTo>
                    <a:cubicBezTo>
                      <a:pt x="0" y="51"/>
                      <a:pt x="0" y="51"/>
                      <a:pt x="0" y="51"/>
                    </a:cubicBezTo>
                    <a:cubicBezTo>
                      <a:pt x="6" y="24"/>
                      <a:pt x="6" y="24"/>
                      <a:pt x="6" y="24"/>
                    </a:cubicBezTo>
                    <a:cubicBezTo>
                      <a:pt x="10" y="7"/>
                      <a:pt x="20" y="0"/>
                      <a:pt x="34" y="3"/>
                    </a:cubicBezTo>
                    <a:cubicBezTo>
                      <a:pt x="45" y="5"/>
                      <a:pt x="52" y="12"/>
                      <a:pt x="53" y="23"/>
                    </a:cubicBezTo>
                    <a:cubicBezTo>
                      <a:pt x="54" y="23"/>
                      <a:pt x="54" y="23"/>
                      <a:pt x="54" y="23"/>
                    </a:cubicBezTo>
                    <a:cubicBezTo>
                      <a:pt x="58" y="15"/>
                      <a:pt x="65" y="11"/>
                      <a:pt x="74" y="13"/>
                    </a:cubicBezTo>
                    <a:close/>
                    <a:moveTo>
                      <a:pt x="12" y="26"/>
                    </a:moveTo>
                    <a:cubicBezTo>
                      <a:pt x="8" y="46"/>
                      <a:pt x="8" y="46"/>
                      <a:pt x="8" y="46"/>
                    </a:cubicBezTo>
                    <a:cubicBezTo>
                      <a:pt x="43" y="58"/>
                      <a:pt x="43" y="58"/>
                      <a:pt x="43" y="58"/>
                    </a:cubicBezTo>
                    <a:cubicBezTo>
                      <a:pt x="48" y="38"/>
                      <a:pt x="48" y="38"/>
                      <a:pt x="48" y="38"/>
                    </a:cubicBezTo>
                    <a:cubicBezTo>
                      <a:pt x="51" y="23"/>
                      <a:pt x="47" y="14"/>
                      <a:pt x="32" y="11"/>
                    </a:cubicBezTo>
                    <a:cubicBezTo>
                      <a:pt x="22" y="8"/>
                      <a:pt x="15" y="13"/>
                      <a:pt x="12" y="26"/>
                    </a:cubicBezTo>
                    <a:close/>
                    <a:moveTo>
                      <a:pt x="72" y="21"/>
                    </a:moveTo>
                    <a:cubicBezTo>
                      <a:pt x="64" y="19"/>
                      <a:pt x="58" y="23"/>
                      <a:pt x="55" y="36"/>
                    </a:cubicBezTo>
                    <a:cubicBezTo>
                      <a:pt x="49" y="60"/>
                      <a:pt x="49" y="60"/>
                      <a:pt x="49" y="60"/>
                    </a:cubicBezTo>
                    <a:cubicBezTo>
                      <a:pt x="80" y="71"/>
                      <a:pt x="80" y="71"/>
                      <a:pt x="80" y="71"/>
                    </a:cubicBezTo>
                    <a:cubicBezTo>
                      <a:pt x="86" y="47"/>
                      <a:pt x="86" y="47"/>
                      <a:pt x="86" y="47"/>
                    </a:cubicBezTo>
                    <a:cubicBezTo>
                      <a:pt x="89" y="33"/>
                      <a:pt x="85" y="24"/>
                      <a:pt x="7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187"/>
              <p:cNvSpPr>
                <a:spLocks noEditPoints="1"/>
              </p:cNvSpPr>
              <p:nvPr userDrawn="1"/>
            </p:nvSpPr>
            <p:spPr bwMode="auto">
              <a:xfrm>
                <a:off x="1696" y="4599"/>
                <a:ext cx="82" cy="81"/>
              </a:xfrm>
              <a:custGeom>
                <a:avLst/>
                <a:gdLst>
                  <a:gd name="T0" fmla="*/ 31 w 67"/>
                  <a:gd name="T1" fmla="*/ 54 h 66"/>
                  <a:gd name="T2" fmla="*/ 33 w 67"/>
                  <a:gd name="T3" fmla="*/ 55 h 66"/>
                  <a:gd name="T4" fmla="*/ 58 w 67"/>
                  <a:gd name="T5" fmla="*/ 40 h 66"/>
                  <a:gd name="T6" fmla="*/ 51 w 67"/>
                  <a:gd name="T7" fmla="*/ 17 h 66"/>
                  <a:gd name="T8" fmla="*/ 54 w 67"/>
                  <a:gd name="T9" fmla="*/ 11 h 66"/>
                  <a:gd name="T10" fmla="*/ 64 w 67"/>
                  <a:gd name="T11" fmla="*/ 42 h 66"/>
                  <a:gd name="T12" fmla="*/ 32 w 67"/>
                  <a:gd name="T13" fmla="*/ 62 h 66"/>
                  <a:gd name="T14" fmla="*/ 4 w 67"/>
                  <a:gd name="T15" fmla="*/ 22 h 66"/>
                  <a:gd name="T16" fmla="*/ 35 w 67"/>
                  <a:gd name="T17" fmla="*/ 3 h 66"/>
                  <a:gd name="T18" fmla="*/ 42 w 67"/>
                  <a:gd name="T19" fmla="*/ 6 h 66"/>
                  <a:gd name="T20" fmla="*/ 31 w 67"/>
                  <a:gd name="T21" fmla="*/ 54 h 66"/>
                  <a:gd name="T22" fmla="*/ 25 w 67"/>
                  <a:gd name="T23" fmla="*/ 52 h 66"/>
                  <a:gd name="T24" fmla="*/ 34 w 67"/>
                  <a:gd name="T25" fmla="*/ 11 h 66"/>
                  <a:gd name="T26" fmla="*/ 33 w 67"/>
                  <a:gd name="T27" fmla="*/ 11 h 66"/>
                  <a:gd name="T28" fmla="*/ 10 w 67"/>
                  <a:gd name="T29" fmla="*/ 24 h 66"/>
                  <a:gd name="T30" fmla="*/ 25 w 67"/>
                  <a:gd name="T31" fmla="*/ 5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66">
                    <a:moveTo>
                      <a:pt x="31" y="54"/>
                    </a:moveTo>
                    <a:cubicBezTo>
                      <a:pt x="31" y="54"/>
                      <a:pt x="32" y="55"/>
                      <a:pt x="33" y="55"/>
                    </a:cubicBezTo>
                    <a:cubicBezTo>
                      <a:pt x="46" y="58"/>
                      <a:pt x="55" y="52"/>
                      <a:pt x="58" y="40"/>
                    </a:cubicBezTo>
                    <a:cubicBezTo>
                      <a:pt x="60" y="32"/>
                      <a:pt x="58" y="23"/>
                      <a:pt x="51" y="17"/>
                    </a:cubicBezTo>
                    <a:cubicBezTo>
                      <a:pt x="54" y="11"/>
                      <a:pt x="54" y="11"/>
                      <a:pt x="54" y="11"/>
                    </a:cubicBezTo>
                    <a:cubicBezTo>
                      <a:pt x="63" y="18"/>
                      <a:pt x="67" y="30"/>
                      <a:pt x="64" y="42"/>
                    </a:cubicBezTo>
                    <a:cubicBezTo>
                      <a:pt x="60" y="58"/>
                      <a:pt x="48" y="66"/>
                      <a:pt x="32" y="62"/>
                    </a:cubicBezTo>
                    <a:cubicBezTo>
                      <a:pt x="13" y="58"/>
                      <a:pt x="0" y="40"/>
                      <a:pt x="4" y="22"/>
                    </a:cubicBezTo>
                    <a:cubicBezTo>
                      <a:pt x="8" y="7"/>
                      <a:pt x="19" y="0"/>
                      <a:pt x="35" y="3"/>
                    </a:cubicBezTo>
                    <a:cubicBezTo>
                      <a:pt x="37" y="4"/>
                      <a:pt x="40" y="5"/>
                      <a:pt x="42" y="6"/>
                    </a:cubicBezTo>
                    <a:lnTo>
                      <a:pt x="31" y="54"/>
                    </a:lnTo>
                    <a:close/>
                    <a:moveTo>
                      <a:pt x="25" y="52"/>
                    </a:moveTo>
                    <a:cubicBezTo>
                      <a:pt x="34" y="11"/>
                      <a:pt x="34" y="11"/>
                      <a:pt x="34" y="11"/>
                    </a:cubicBezTo>
                    <a:cubicBezTo>
                      <a:pt x="33" y="11"/>
                      <a:pt x="33" y="11"/>
                      <a:pt x="33" y="11"/>
                    </a:cubicBezTo>
                    <a:cubicBezTo>
                      <a:pt x="21" y="8"/>
                      <a:pt x="13" y="13"/>
                      <a:pt x="10" y="24"/>
                    </a:cubicBezTo>
                    <a:cubicBezTo>
                      <a:pt x="8" y="36"/>
                      <a:pt x="14" y="47"/>
                      <a:pt x="25"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188"/>
              <p:cNvSpPr>
                <a:spLocks noEditPoints="1"/>
              </p:cNvSpPr>
              <p:nvPr userDrawn="1"/>
            </p:nvSpPr>
            <p:spPr bwMode="auto">
              <a:xfrm>
                <a:off x="1698" y="4468"/>
                <a:ext cx="117" cy="91"/>
              </a:xfrm>
              <a:custGeom>
                <a:avLst/>
                <a:gdLst>
                  <a:gd name="T0" fmla="*/ 88 w 117"/>
                  <a:gd name="T1" fmla="*/ 10 h 91"/>
                  <a:gd name="T2" fmla="*/ 75 w 117"/>
                  <a:gd name="T3" fmla="*/ 63 h 91"/>
                  <a:gd name="T4" fmla="*/ 99 w 117"/>
                  <a:gd name="T5" fmla="*/ 81 h 91"/>
                  <a:gd name="T6" fmla="*/ 96 w 117"/>
                  <a:gd name="T7" fmla="*/ 91 h 91"/>
                  <a:gd name="T8" fmla="*/ 0 w 117"/>
                  <a:gd name="T9" fmla="*/ 15 h 91"/>
                  <a:gd name="T10" fmla="*/ 3 w 117"/>
                  <a:gd name="T11" fmla="*/ 5 h 91"/>
                  <a:gd name="T12" fmla="*/ 117 w 117"/>
                  <a:gd name="T13" fmla="*/ 0 h 91"/>
                  <a:gd name="T14" fmla="*/ 115 w 117"/>
                  <a:gd name="T15" fmla="*/ 10 h 91"/>
                  <a:gd name="T16" fmla="*/ 88 w 117"/>
                  <a:gd name="T17" fmla="*/ 10 h 91"/>
                  <a:gd name="T18" fmla="*/ 78 w 117"/>
                  <a:gd name="T19" fmla="*/ 11 h 91"/>
                  <a:gd name="T20" fmla="*/ 13 w 117"/>
                  <a:gd name="T21" fmla="*/ 12 h 91"/>
                  <a:gd name="T22" fmla="*/ 13 w 117"/>
                  <a:gd name="T23" fmla="*/ 14 h 91"/>
                  <a:gd name="T24" fmla="*/ 68 w 117"/>
                  <a:gd name="T25" fmla="*/ 56 h 91"/>
                  <a:gd name="T26" fmla="*/ 78 w 117"/>
                  <a:gd name="T27" fmla="*/ 1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91">
                    <a:moveTo>
                      <a:pt x="88" y="10"/>
                    </a:moveTo>
                    <a:lnTo>
                      <a:pt x="75" y="63"/>
                    </a:lnTo>
                    <a:lnTo>
                      <a:pt x="99" y="81"/>
                    </a:lnTo>
                    <a:lnTo>
                      <a:pt x="96" y="91"/>
                    </a:lnTo>
                    <a:lnTo>
                      <a:pt x="0" y="15"/>
                    </a:lnTo>
                    <a:lnTo>
                      <a:pt x="3" y="5"/>
                    </a:lnTo>
                    <a:lnTo>
                      <a:pt x="117" y="0"/>
                    </a:lnTo>
                    <a:lnTo>
                      <a:pt x="115" y="10"/>
                    </a:lnTo>
                    <a:lnTo>
                      <a:pt x="88" y="10"/>
                    </a:lnTo>
                    <a:close/>
                    <a:moveTo>
                      <a:pt x="78" y="11"/>
                    </a:moveTo>
                    <a:lnTo>
                      <a:pt x="13" y="12"/>
                    </a:lnTo>
                    <a:lnTo>
                      <a:pt x="13" y="14"/>
                    </a:lnTo>
                    <a:lnTo>
                      <a:pt x="68" y="56"/>
                    </a:lnTo>
                    <a:lnTo>
                      <a:pt x="78"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189"/>
              <p:cNvSpPr>
                <a:spLocks/>
              </p:cNvSpPr>
              <p:nvPr userDrawn="1"/>
            </p:nvSpPr>
            <p:spPr bwMode="auto">
              <a:xfrm>
                <a:off x="1715" y="4400"/>
                <a:ext cx="108" cy="45"/>
              </a:xfrm>
              <a:custGeom>
                <a:avLst/>
                <a:gdLst>
                  <a:gd name="T0" fmla="*/ 0 w 108"/>
                  <a:gd name="T1" fmla="*/ 8 h 45"/>
                  <a:gd name="T2" fmla="*/ 3 w 108"/>
                  <a:gd name="T3" fmla="*/ 0 h 45"/>
                  <a:gd name="T4" fmla="*/ 108 w 108"/>
                  <a:gd name="T5" fmla="*/ 35 h 45"/>
                  <a:gd name="T6" fmla="*/ 105 w 108"/>
                  <a:gd name="T7" fmla="*/ 45 h 45"/>
                  <a:gd name="T8" fmla="*/ 0 w 108"/>
                  <a:gd name="T9" fmla="*/ 8 h 45"/>
                </a:gdLst>
                <a:ahLst/>
                <a:cxnLst>
                  <a:cxn ang="0">
                    <a:pos x="T0" y="T1"/>
                  </a:cxn>
                  <a:cxn ang="0">
                    <a:pos x="T2" y="T3"/>
                  </a:cxn>
                  <a:cxn ang="0">
                    <a:pos x="T4" y="T5"/>
                  </a:cxn>
                  <a:cxn ang="0">
                    <a:pos x="T6" y="T7"/>
                  </a:cxn>
                  <a:cxn ang="0">
                    <a:pos x="T8" y="T9"/>
                  </a:cxn>
                </a:cxnLst>
                <a:rect l="0" t="0" r="r" b="b"/>
                <a:pathLst>
                  <a:path w="108" h="45">
                    <a:moveTo>
                      <a:pt x="0" y="8"/>
                    </a:moveTo>
                    <a:lnTo>
                      <a:pt x="3" y="0"/>
                    </a:lnTo>
                    <a:lnTo>
                      <a:pt x="108" y="35"/>
                    </a:lnTo>
                    <a:lnTo>
                      <a:pt x="105" y="45"/>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190"/>
              <p:cNvSpPr>
                <a:spLocks/>
              </p:cNvSpPr>
              <p:nvPr userDrawn="1"/>
            </p:nvSpPr>
            <p:spPr bwMode="auto">
              <a:xfrm>
                <a:off x="1804" y="4260"/>
                <a:ext cx="19" cy="49"/>
              </a:xfrm>
              <a:custGeom>
                <a:avLst/>
                <a:gdLst>
                  <a:gd name="T0" fmla="*/ 0 w 19"/>
                  <a:gd name="T1" fmla="*/ 47 h 49"/>
                  <a:gd name="T2" fmla="*/ 10 w 19"/>
                  <a:gd name="T3" fmla="*/ 0 h 49"/>
                  <a:gd name="T4" fmla="*/ 19 w 19"/>
                  <a:gd name="T5" fmla="*/ 3 h 49"/>
                  <a:gd name="T6" fmla="*/ 8 w 19"/>
                  <a:gd name="T7" fmla="*/ 49 h 49"/>
                  <a:gd name="T8" fmla="*/ 0 w 19"/>
                  <a:gd name="T9" fmla="*/ 47 h 49"/>
                </a:gdLst>
                <a:ahLst/>
                <a:cxnLst>
                  <a:cxn ang="0">
                    <a:pos x="T0" y="T1"/>
                  </a:cxn>
                  <a:cxn ang="0">
                    <a:pos x="T2" y="T3"/>
                  </a:cxn>
                  <a:cxn ang="0">
                    <a:pos x="T4" y="T5"/>
                  </a:cxn>
                  <a:cxn ang="0">
                    <a:pos x="T6" y="T7"/>
                  </a:cxn>
                  <a:cxn ang="0">
                    <a:pos x="T8" y="T9"/>
                  </a:cxn>
                </a:cxnLst>
                <a:rect l="0" t="0" r="r" b="b"/>
                <a:pathLst>
                  <a:path w="19" h="49">
                    <a:moveTo>
                      <a:pt x="0" y="47"/>
                    </a:moveTo>
                    <a:lnTo>
                      <a:pt x="10" y="0"/>
                    </a:lnTo>
                    <a:lnTo>
                      <a:pt x="19" y="3"/>
                    </a:lnTo>
                    <a:lnTo>
                      <a:pt x="8" y="49"/>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191"/>
              <p:cNvSpPr>
                <a:spLocks noEditPoints="1"/>
              </p:cNvSpPr>
              <p:nvPr userDrawn="1"/>
            </p:nvSpPr>
            <p:spPr bwMode="auto">
              <a:xfrm>
                <a:off x="1771" y="4106"/>
                <a:ext cx="120" cy="98"/>
              </a:xfrm>
              <a:custGeom>
                <a:avLst/>
                <a:gdLst>
                  <a:gd name="T0" fmla="*/ 75 w 97"/>
                  <a:gd name="T1" fmla="*/ 13 h 80"/>
                  <a:gd name="T2" fmla="*/ 93 w 97"/>
                  <a:gd name="T3" fmla="*/ 49 h 80"/>
                  <a:gd name="T4" fmla="*/ 86 w 97"/>
                  <a:gd name="T5" fmla="*/ 80 h 80"/>
                  <a:gd name="T6" fmla="*/ 0 w 97"/>
                  <a:gd name="T7" fmla="*/ 51 h 80"/>
                  <a:gd name="T8" fmla="*/ 7 w 97"/>
                  <a:gd name="T9" fmla="*/ 24 h 80"/>
                  <a:gd name="T10" fmla="*/ 34 w 97"/>
                  <a:gd name="T11" fmla="*/ 3 h 80"/>
                  <a:gd name="T12" fmla="*/ 54 w 97"/>
                  <a:gd name="T13" fmla="*/ 23 h 80"/>
                  <a:gd name="T14" fmla="*/ 54 w 97"/>
                  <a:gd name="T15" fmla="*/ 23 h 80"/>
                  <a:gd name="T16" fmla="*/ 75 w 97"/>
                  <a:gd name="T17" fmla="*/ 13 h 80"/>
                  <a:gd name="T18" fmla="*/ 13 w 97"/>
                  <a:gd name="T19" fmla="*/ 26 h 80"/>
                  <a:gd name="T20" fmla="*/ 9 w 97"/>
                  <a:gd name="T21" fmla="*/ 46 h 80"/>
                  <a:gd name="T22" fmla="*/ 44 w 97"/>
                  <a:gd name="T23" fmla="*/ 58 h 80"/>
                  <a:gd name="T24" fmla="*/ 48 w 97"/>
                  <a:gd name="T25" fmla="*/ 38 h 80"/>
                  <a:gd name="T26" fmla="*/ 33 w 97"/>
                  <a:gd name="T27" fmla="*/ 10 h 80"/>
                  <a:gd name="T28" fmla="*/ 13 w 97"/>
                  <a:gd name="T29" fmla="*/ 26 h 80"/>
                  <a:gd name="T30" fmla="*/ 73 w 97"/>
                  <a:gd name="T31" fmla="*/ 21 h 80"/>
                  <a:gd name="T32" fmla="*/ 56 w 97"/>
                  <a:gd name="T33" fmla="*/ 36 h 80"/>
                  <a:gd name="T34" fmla="*/ 50 w 97"/>
                  <a:gd name="T35" fmla="*/ 60 h 80"/>
                  <a:gd name="T36" fmla="*/ 81 w 97"/>
                  <a:gd name="T37" fmla="*/ 71 h 80"/>
                  <a:gd name="T38" fmla="*/ 86 w 97"/>
                  <a:gd name="T39" fmla="*/ 47 h 80"/>
                  <a:gd name="T40" fmla="*/ 73 w 97"/>
                  <a:gd name="T41" fmla="*/ 2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 h="80">
                    <a:moveTo>
                      <a:pt x="75" y="13"/>
                    </a:moveTo>
                    <a:cubicBezTo>
                      <a:pt x="92" y="17"/>
                      <a:pt x="97" y="31"/>
                      <a:pt x="93" y="49"/>
                    </a:cubicBezTo>
                    <a:cubicBezTo>
                      <a:pt x="86" y="80"/>
                      <a:pt x="86" y="80"/>
                      <a:pt x="86" y="80"/>
                    </a:cubicBezTo>
                    <a:cubicBezTo>
                      <a:pt x="0" y="51"/>
                      <a:pt x="0" y="51"/>
                      <a:pt x="0" y="51"/>
                    </a:cubicBezTo>
                    <a:cubicBezTo>
                      <a:pt x="7" y="24"/>
                      <a:pt x="7" y="24"/>
                      <a:pt x="7" y="24"/>
                    </a:cubicBezTo>
                    <a:cubicBezTo>
                      <a:pt x="11" y="7"/>
                      <a:pt x="21" y="0"/>
                      <a:pt x="34" y="3"/>
                    </a:cubicBezTo>
                    <a:cubicBezTo>
                      <a:pt x="46" y="5"/>
                      <a:pt x="53" y="12"/>
                      <a:pt x="54" y="23"/>
                    </a:cubicBezTo>
                    <a:cubicBezTo>
                      <a:pt x="54" y="23"/>
                      <a:pt x="54" y="23"/>
                      <a:pt x="54" y="23"/>
                    </a:cubicBezTo>
                    <a:cubicBezTo>
                      <a:pt x="59" y="14"/>
                      <a:pt x="66" y="11"/>
                      <a:pt x="75" y="13"/>
                    </a:cubicBezTo>
                    <a:close/>
                    <a:moveTo>
                      <a:pt x="13" y="26"/>
                    </a:moveTo>
                    <a:cubicBezTo>
                      <a:pt x="9" y="46"/>
                      <a:pt x="9" y="46"/>
                      <a:pt x="9" y="46"/>
                    </a:cubicBezTo>
                    <a:cubicBezTo>
                      <a:pt x="44" y="58"/>
                      <a:pt x="44" y="58"/>
                      <a:pt x="44" y="58"/>
                    </a:cubicBezTo>
                    <a:cubicBezTo>
                      <a:pt x="48" y="38"/>
                      <a:pt x="48" y="38"/>
                      <a:pt x="48" y="38"/>
                    </a:cubicBezTo>
                    <a:cubicBezTo>
                      <a:pt x="52" y="23"/>
                      <a:pt x="47" y="14"/>
                      <a:pt x="33" y="10"/>
                    </a:cubicBezTo>
                    <a:cubicBezTo>
                      <a:pt x="23" y="8"/>
                      <a:pt x="16" y="13"/>
                      <a:pt x="13" y="26"/>
                    </a:cubicBezTo>
                    <a:close/>
                    <a:moveTo>
                      <a:pt x="73" y="21"/>
                    </a:moveTo>
                    <a:cubicBezTo>
                      <a:pt x="64" y="19"/>
                      <a:pt x="59" y="23"/>
                      <a:pt x="56" y="36"/>
                    </a:cubicBezTo>
                    <a:cubicBezTo>
                      <a:pt x="50" y="60"/>
                      <a:pt x="50" y="60"/>
                      <a:pt x="50" y="60"/>
                    </a:cubicBezTo>
                    <a:cubicBezTo>
                      <a:pt x="81" y="71"/>
                      <a:pt x="81" y="71"/>
                      <a:pt x="81" y="71"/>
                    </a:cubicBezTo>
                    <a:cubicBezTo>
                      <a:pt x="86" y="47"/>
                      <a:pt x="86" y="47"/>
                      <a:pt x="86" y="47"/>
                    </a:cubicBezTo>
                    <a:cubicBezTo>
                      <a:pt x="90" y="33"/>
                      <a:pt x="85" y="23"/>
                      <a:pt x="7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Freeform 192"/>
              <p:cNvSpPr>
                <a:spLocks noEditPoints="1"/>
              </p:cNvSpPr>
              <p:nvPr userDrawn="1"/>
            </p:nvSpPr>
            <p:spPr bwMode="auto">
              <a:xfrm>
                <a:off x="1830" y="4023"/>
                <a:ext cx="82" cy="81"/>
              </a:xfrm>
              <a:custGeom>
                <a:avLst/>
                <a:gdLst>
                  <a:gd name="T0" fmla="*/ 30 w 66"/>
                  <a:gd name="T1" fmla="*/ 54 h 66"/>
                  <a:gd name="T2" fmla="*/ 33 w 66"/>
                  <a:gd name="T3" fmla="*/ 55 h 66"/>
                  <a:gd name="T4" fmla="*/ 57 w 66"/>
                  <a:gd name="T5" fmla="*/ 40 h 66"/>
                  <a:gd name="T6" fmla="*/ 51 w 66"/>
                  <a:gd name="T7" fmla="*/ 17 h 66"/>
                  <a:gd name="T8" fmla="*/ 54 w 66"/>
                  <a:gd name="T9" fmla="*/ 11 h 66"/>
                  <a:gd name="T10" fmla="*/ 64 w 66"/>
                  <a:gd name="T11" fmla="*/ 42 h 66"/>
                  <a:gd name="T12" fmla="*/ 32 w 66"/>
                  <a:gd name="T13" fmla="*/ 62 h 66"/>
                  <a:gd name="T14" fmla="*/ 4 w 66"/>
                  <a:gd name="T15" fmla="*/ 22 h 66"/>
                  <a:gd name="T16" fmla="*/ 34 w 66"/>
                  <a:gd name="T17" fmla="*/ 3 h 66"/>
                  <a:gd name="T18" fmla="*/ 42 w 66"/>
                  <a:gd name="T19" fmla="*/ 6 h 66"/>
                  <a:gd name="T20" fmla="*/ 30 w 66"/>
                  <a:gd name="T21" fmla="*/ 54 h 66"/>
                  <a:gd name="T22" fmla="*/ 25 w 66"/>
                  <a:gd name="T23" fmla="*/ 52 h 66"/>
                  <a:gd name="T24" fmla="*/ 34 w 66"/>
                  <a:gd name="T25" fmla="*/ 11 h 66"/>
                  <a:gd name="T26" fmla="*/ 33 w 66"/>
                  <a:gd name="T27" fmla="*/ 11 h 66"/>
                  <a:gd name="T28" fmla="*/ 10 w 66"/>
                  <a:gd name="T29" fmla="*/ 24 h 66"/>
                  <a:gd name="T30" fmla="*/ 25 w 66"/>
                  <a:gd name="T31" fmla="*/ 5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 h="66">
                    <a:moveTo>
                      <a:pt x="30" y="54"/>
                    </a:moveTo>
                    <a:cubicBezTo>
                      <a:pt x="31" y="54"/>
                      <a:pt x="32" y="55"/>
                      <a:pt x="33" y="55"/>
                    </a:cubicBezTo>
                    <a:cubicBezTo>
                      <a:pt x="46" y="58"/>
                      <a:pt x="55" y="52"/>
                      <a:pt x="57" y="40"/>
                    </a:cubicBezTo>
                    <a:cubicBezTo>
                      <a:pt x="59" y="32"/>
                      <a:pt x="57" y="23"/>
                      <a:pt x="51" y="17"/>
                    </a:cubicBezTo>
                    <a:cubicBezTo>
                      <a:pt x="54" y="11"/>
                      <a:pt x="54" y="11"/>
                      <a:pt x="54" y="11"/>
                    </a:cubicBezTo>
                    <a:cubicBezTo>
                      <a:pt x="63" y="18"/>
                      <a:pt x="66" y="30"/>
                      <a:pt x="64" y="42"/>
                    </a:cubicBezTo>
                    <a:cubicBezTo>
                      <a:pt x="60" y="58"/>
                      <a:pt x="48" y="66"/>
                      <a:pt x="32" y="62"/>
                    </a:cubicBezTo>
                    <a:cubicBezTo>
                      <a:pt x="12" y="58"/>
                      <a:pt x="0" y="40"/>
                      <a:pt x="4" y="22"/>
                    </a:cubicBezTo>
                    <a:cubicBezTo>
                      <a:pt x="7" y="7"/>
                      <a:pt x="19" y="0"/>
                      <a:pt x="34" y="3"/>
                    </a:cubicBezTo>
                    <a:cubicBezTo>
                      <a:pt x="37" y="4"/>
                      <a:pt x="40" y="5"/>
                      <a:pt x="42" y="6"/>
                    </a:cubicBezTo>
                    <a:lnTo>
                      <a:pt x="30" y="54"/>
                    </a:lnTo>
                    <a:close/>
                    <a:moveTo>
                      <a:pt x="25" y="52"/>
                    </a:moveTo>
                    <a:cubicBezTo>
                      <a:pt x="34" y="11"/>
                      <a:pt x="34" y="11"/>
                      <a:pt x="34" y="11"/>
                    </a:cubicBezTo>
                    <a:cubicBezTo>
                      <a:pt x="33" y="11"/>
                      <a:pt x="33" y="11"/>
                      <a:pt x="33" y="11"/>
                    </a:cubicBezTo>
                    <a:cubicBezTo>
                      <a:pt x="21" y="8"/>
                      <a:pt x="13" y="13"/>
                      <a:pt x="10" y="24"/>
                    </a:cubicBezTo>
                    <a:cubicBezTo>
                      <a:pt x="7" y="36"/>
                      <a:pt x="14" y="46"/>
                      <a:pt x="25"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Freeform 193"/>
              <p:cNvSpPr>
                <a:spLocks/>
              </p:cNvSpPr>
              <p:nvPr userDrawn="1"/>
            </p:nvSpPr>
            <p:spPr bwMode="auto">
              <a:xfrm>
                <a:off x="1827" y="3850"/>
                <a:ext cx="126" cy="118"/>
              </a:xfrm>
              <a:custGeom>
                <a:avLst/>
                <a:gdLst>
                  <a:gd name="T0" fmla="*/ 51 w 102"/>
                  <a:gd name="T1" fmla="*/ 45 h 96"/>
                  <a:gd name="T2" fmla="*/ 60 w 102"/>
                  <a:gd name="T3" fmla="*/ 8 h 96"/>
                  <a:gd name="T4" fmla="*/ 102 w 102"/>
                  <a:gd name="T5" fmla="*/ 22 h 96"/>
                  <a:gd name="T6" fmla="*/ 101 w 102"/>
                  <a:gd name="T7" fmla="*/ 29 h 96"/>
                  <a:gd name="T8" fmla="*/ 83 w 102"/>
                  <a:gd name="T9" fmla="*/ 24 h 96"/>
                  <a:gd name="T10" fmla="*/ 83 w 102"/>
                  <a:gd name="T11" fmla="*/ 24 h 96"/>
                  <a:gd name="T12" fmla="*/ 95 w 102"/>
                  <a:gd name="T13" fmla="*/ 62 h 96"/>
                  <a:gd name="T14" fmla="*/ 47 w 102"/>
                  <a:gd name="T15" fmla="*/ 91 h 96"/>
                  <a:gd name="T16" fmla="*/ 7 w 102"/>
                  <a:gd name="T17" fmla="*/ 31 h 96"/>
                  <a:gd name="T18" fmla="*/ 43 w 102"/>
                  <a:gd name="T19" fmla="*/ 2 h 96"/>
                  <a:gd name="T20" fmla="*/ 43 w 102"/>
                  <a:gd name="T21" fmla="*/ 10 h 96"/>
                  <a:gd name="T22" fmla="*/ 13 w 102"/>
                  <a:gd name="T23" fmla="*/ 33 h 96"/>
                  <a:gd name="T24" fmla="*/ 48 w 102"/>
                  <a:gd name="T25" fmla="*/ 83 h 96"/>
                  <a:gd name="T26" fmla="*/ 88 w 102"/>
                  <a:gd name="T27" fmla="*/ 60 h 96"/>
                  <a:gd name="T28" fmla="*/ 65 w 102"/>
                  <a:gd name="T29" fmla="*/ 17 h 96"/>
                  <a:gd name="T30" fmla="*/ 58 w 102"/>
                  <a:gd name="T31" fmla="*/ 47 h 96"/>
                  <a:gd name="T32" fmla="*/ 51 w 102"/>
                  <a:gd name="T33" fmla="*/ 4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96">
                    <a:moveTo>
                      <a:pt x="51" y="45"/>
                    </a:moveTo>
                    <a:cubicBezTo>
                      <a:pt x="60" y="8"/>
                      <a:pt x="60" y="8"/>
                      <a:pt x="60" y="8"/>
                    </a:cubicBezTo>
                    <a:cubicBezTo>
                      <a:pt x="102" y="22"/>
                      <a:pt x="102" y="22"/>
                      <a:pt x="102" y="22"/>
                    </a:cubicBezTo>
                    <a:cubicBezTo>
                      <a:pt x="101" y="29"/>
                      <a:pt x="101" y="29"/>
                      <a:pt x="101" y="29"/>
                    </a:cubicBezTo>
                    <a:cubicBezTo>
                      <a:pt x="83" y="24"/>
                      <a:pt x="83" y="24"/>
                      <a:pt x="83" y="24"/>
                    </a:cubicBezTo>
                    <a:cubicBezTo>
                      <a:pt x="83" y="24"/>
                      <a:pt x="83" y="24"/>
                      <a:pt x="83" y="24"/>
                    </a:cubicBezTo>
                    <a:cubicBezTo>
                      <a:pt x="94" y="33"/>
                      <a:pt x="98" y="48"/>
                      <a:pt x="95" y="62"/>
                    </a:cubicBezTo>
                    <a:cubicBezTo>
                      <a:pt x="90" y="84"/>
                      <a:pt x="70" y="96"/>
                      <a:pt x="47" y="91"/>
                    </a:cubicBezTo>
                    <a:cubicBezTo>
                      <a:pt x="18" y="84"/>
                      <a:pt x="0" y="59"/>
                      <a:pt x="7" y="31"/>
                    </a:cubicBezTo>
                    <a:cubicBezTo>
                      <a:pt x="11" y="12"/>
                      <a:pt x="26" y="0"/>
                      <a:pt x="43" y="2"/>
                    </a:cubicBezTo>
                    <a:cubicBezTo>
                      <a:pt x="43" y="10"/>
                      <a:pt x="43" y="10"/>
                      <a:pt x="43" y="10"/>
                    </a:cubicBezTo>
                    <a:cubicBezTo>
                      <a:pt x="28" y="9"/>
                      <a:pt x="17" y="17"/>
                      <a:pt x="13" y="33"/>
                    </a:cubicBezTo>
                    <a:cubicBezTo>
                      <a:pt x="8" y="57"/>
                      <a:pt x="24" y="77"/>
                      <a:pt x="48" y="83"/>
                    </a:cubicBezTo>
                    <a:cubicBezTo>
                      <a:pt x="68" y="88"/>
                      <a:pt x="84" y="78"/>
                      <a:pt x="88" y="60"/>
                    </a:cubicBezTo>
                    <a:cubicBezTo>
                      <a:pt x="92" y="42"/>
                      <a:pt x="84" y="25"/>
                      <a:pt x="65" y="17"/>
                    </a:cubicBezTo>
                    <a:cubicBezTo>
                      <a:pt x="58" y="47"/>
                      <a:pt x="58" y="47"/>
                      <a:pt x="58" y="47"/>
                    </a:cubicBezTo>
                    <a:lnTo>
                      <a:pt x="51"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194"/>
              <p:cNvSpPr>
                <a:spLocks/>
              </p:cNvSpPr>
              <p:nvPr userDrawn="1"/>
            </p:nvSpPr>
            <p:spPr bwMode="auto">
              <a:xfrm>
                <a:off x="1855" y="3804"/>
                <a:ext cx="106" cy="44"/>
              </a:xfrm>
              <a:custGeom>
                <a:avLst/>
                <a:gdLst>
                  <a:gd name="T0" fmla="*/ 0 w 106"/>
                  <a:gd name="T1" fmla="*/ 8 h 44"/>
                  <a:gd name="T2" fmla="*/ 1 w 106"/>
                  <a:gd name="T3" fmla="*/ 0 h 44"/>
                  <a:gd name="T4" fmla="*/ 106 w 106"/>
                  <a:gd name="T5" fmla="*/ 35 h 44"/>
                  <a:gd name="T6" fmla="*/ 105 w 106"/>
                  <a:gd name="T7" fmla="*/ 44 h 44"/>
                  <a:gd name="T8" fmla="*/ 0 w 106"/>
                  <a:gd name="T9" fmla="*/ 8 h 44"/>
                </a:gdLst>
                <a:ahLst/>
                <a:cxnLst>
                  <a:cxn ang="0">
                    <a:pos x="T0" y="T1"/>
                  </a:cxn>
                  <a:cxn ang="0">
                    <a:pos x="T2" y="T3"/>
                  </a:cxn>
                  <a:cxn ang="0">
                    <a:pos x="T4" y="T5"/>
                  </a:cxn>
                  <a:cxn ang="0">
                    <a:pos x="T6" y="T7"/>
                  </a:cxn>
                  <a:cxn ang="0">
                    <a:pos x="T8" y="T9"/>
                  </a:cxn>
                </a:cxnLst>
                <a:rect l="0" t="0" r="r" b="b"/>
                <a:pathLst>
                  <a:path w="106" h="44">
                    <a:moveTo>
                      <a:pt x="0" y="8"/>
                    </a:moveTo>
                    <a:lnTo>
                      <a:pt x="1" y="0"/>
                    </a:lnTo>
                    <a:lnTo>
                      <a:pt x="106" y="35"/>
                    </a:lnTo>
                    <a:lnTo>
                      <a:pt x="105" y="44"/>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Freeform 195"/>
              <p:cNvSpPr>
                <a:spLocks noEditPoints="1"/>
              </p:cNvSpPr>
              <p:nvPr userDrawn="1"/>
            </p:nvSpPr>
            <p:spPr bwMode="auto">
              <a:xfrm>
                <a:off x="1899" y="3723"/>
                <a:ext cx="84" cy="85"/>
              </a:xfrm>
              <a:custGeom>
                <a:avLst/>
                <a:gdLst>
                  <a:gd name="T0" fmla="*/ 31 w 68"/>
                  <a:gd name="T1" fmla="*/ 65 h 69"/>
                  <a:gd name="T2" fmla="*/ 4 w 68"/>
                  <a:gd name="T3" fmla="*/ 25 h 69"/>
                  <a:gd name="T4" fmla="*/ 37 w 68"/>
                  <a:gd name="T5" fmla="*/ 4 h 69"/>
                  <a:gd name="T6" fmla="*/ 64 w 68"/>
                  <a:gd name="T7" fmla="*/ 45 h 69"/>
                  <a:gd name="T8" fmla="*/ 31 w 68"/>
                  <a:gd name="T9" fmla="*/ 65 h 69"/>
                  <a:gd name="T10" fmla="*/ 36 w 68"/>
                  <a:gd name="T11" fmla="*/ 12 h 69"/>
                  <a:gd name="T12" fmla="*/ 10 w 68"/>
                  <a:gd name="T13" fmla="*/ 27 h 69"/>
                  <a:gd name="T14" fmla="*/ 32 w 68"/>
                  <a:gd name="T15" fmla="*/ 58 h 69"/>
                  <a:gd name="T16" fmla="*/ 57 w 68"/>
                  <a:gd name="T17" fmla="*/ 43 h 69"/>
                  <a:gd name="T18" fmla="*/ 36 w 68"/>
                  <a:gd name="T19" fmla="*/ 1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9">
                    <a:moveTo>
                      <a:pt x="31" y="65"/>
                    </a:moveTo>
                    <a:cubicBezTo>
                      <a:pt x="12" y="61"/>
                      <a:pt x="0" y="43"/>
                      <a:pt x="4" y="25"/>
                    </a:cubicBezTo>
                    <a:cubicBezTo>
                      <a:pt x="8" y="9"/>
                      <a:pt x="21" y="0"/>
                      <a:pt x="37" y="4"/>
                    </a:cubicBezTo>
                    <a:cubicBezTo>
                      <a:pt x="56" y="8"/>
                      <a:pt x="68" y="26"/>
                      <a:pt x="64" y="45"/>
                    </a:cubicBezTo>
                    <a:cubicBezTo>
                      <a:pt x="60" y="60"/>
                      <a:pt x="47" y="69"/>
                      <a:pt x="31" y="65"/>
                    </a:cubicBezTo>
                    <a:close/>
                    <a:moveTo>
                      <a:pt x="36" y="12"/>
                    </a:moveTo>
                    <a:cubicBezTo>
                      <a:pt x="23" y="9"/>
                      <a:pt x="13" y="15"/>
                      <a:pt x="10" y="27"/>
                    </a:cubicBezTo>
                    <a:cubicBezTo>
                      <a:pt x="7" y="41"/>
                      <a:pt x="17" y="54"/>
                      <a:pt x="32" y="58"/>
                    </a:cubicBezTo>
                    <a:cubicBezTo>
                      <a:pt x="45" y="61"/>
                      <a:pt x="55" y="54"/>
                      <a:pt x="57" y="43"/>
                    </a:cubicBezTo>
                    <a:cubicBezTo>
                      <a:pt x="61" y="28"/>
                      <a:pt x="51" y="15"/>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196"/>
              <p:cNvSpPr>
                <a:spLocks noEditPoints="1"/>
              </p:cNvSpPr>
              <p:nvPr userDrawn="1"/>
            </p:nvSpPr>
            <p:spPr bwMode="auto">
              <a:xfrm>
                <a:off x="1886" y="3628"/>
                <a:ext cx="120" cy="88"/>
              </a:xfrm>
              <a:custGeom>
                <a:avLst/>
                <a:gdLst>
                  <a:gd name="T0" fmla="*/ 66 w 97"/>
                  <a:gd name="T1" fmla="*/ 4 h 72"/>
                  <a:gd name="T2" fmla="*/ 93 w 97"/>
                  <a:gd name="T3" fmla="*/ 43 h 72"/>
                  <a:gd name="T4" fmla="*/ 77 w 97"/>
                  <a:gd name="T5" fmla="*/ 61 h 72"/>
                  <a:gd name="T6" fmla="*/ 77 w 97"/>
                  <a:gd name="T7" fmla="*/ 61 h 72"/>
                  <a:gd name="T8" fmla="*/ 86 w 97"/>
                  <a:gd name="T9" fmla="*/ 65 h 72"/>
                  <a:gd name="T10" fmla="*/ 85 w 97"/>
                  <a:gd name="T11" fmla="*/ 72 h 72"/>
                  <a:gd name="T12" fmla="*/ 0 w 97"/>
                  <a:gd name="T13" fmla="*/ 42 h 72"/>
                  <a:gd name="T14" fmla="*/ 1 w 97"/>
                  <a:gd name="T15" fmla="*/ 35 h 72"/>
                  <a:gd name="T16" fmla="*/ 39 w 97"/>
                  <a:gd name="T17" fmla="*/ 48 h 72"/>
                  <a:gd name="T18" fmla="*/ 39 w 97"/>
                  <a:gd name="T19" fmla="*/ 48 h 72"/>
                  <a:gd name="T20" fmla="*/ 33 w 97"/>
                  <a:gd name="T21" fmla="*/ 23 h 72"/>
                  <a:gd name="T22" fmla="*/ 66 w 97"/>
                  <a:gd name="T23" fmla="*/ 4 h 72"/>
                  <a:gd name="T24" fmla="*/ 64 w 97"/>
                  <a:gd name="T25" fmla="*/ 12 h 72"/>
                  <a:gd name="T26" fmla="*/ 39 w 97"/>
                  <a:gd name="T27" fmla="*/ 26 h 72"/>
                  <a:gd name="T28" fmla="*/ 53 w 97"/>
                  <a:gd name="T29" fmla="*/ 53 h 72"/>
                  <a:gd name="T30" fmla="*/ 64 w 97"/>
                  <a:gd name="T31" fmla="*/ 57 h 72"/>
                  <a:gd name="T32" fmla="*/ 86 w 97"/>
                  <a:gd name="T33" fmla="*/ 42 h 72"/>
                  <a:gd name="T34" fmla="*/ 64 w 97"/>
                  <a:gd name="T35"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2">
                    <a:moveTo>
                      <a:pt x="66" y="4"/>
                    </a:moveTo>
                    <a:cubicBezTo>
                      <a:pt x="85" y="8"/>
                      <a:pt x="97" y="25"/>
                      <a:pt x="93" y="43"/>
                    </a:cubicBezTo>
                    <a:cubicBezTo>
                      <a:pt x="91" y="53"/>
                      <a:pt x="85" y="59"/>
                      <a:pt x="77" y="61"/>
                    </a:cubicBezTo>
                    <a:cubicBezTo>
                      <a:pt x="77" y="61"/>
                      <a:pt x="77" y="61"/>
                      <a:pt x="77" y="61"/>
                    </a:cubicBezTo>
                    <a:cubicBezTo>
                      <a:pt x="86" y="65"/>
                      <a:pt x="86" y="65"/>
                      <a:pt x="86" y="65"/>
                    </a:cubicBezTo>
                    <a:cubicBezTo>
                      <a:pt x="85" y="72"/>
                      <a:pt x="85" y="72"/>
                      <a:pt x="85" y="72"/>
                    </a:cubicBezTo>
                    <a:cubicBezTo>
                      <a:pt x="0" y="42"/>
                      <a:pt x="0" y="42"/>
                      <a:pt x="0" y="42"/>
                    </a:cubicBezTo>
                    <a:cubicBezTo>
                      <a:pt x="1" y="35"/>
                      <a:pt x="1" y="35"/>
                      <a:pt x="1" y="35"/>
                    </a:cubicBezTo>
                    <a:cubicBezTo>
                      <a:pt x="39" y="48"/>
                      <a:pt x="39" y="48"/>
                      <a:pt x="39" y="48"/>
                    </a:cubicBezTo>
                    <a:cubicBezTo>
                      <a:pt x="39" y="48"/>
                      <a:pt x="39" y="48"/>
                      <a:pt x="39" y="48"/>
                    </a:cubicBezTo>
                    <a:cubicBezTo>
                      <a:pt x="34" y="41"/>
                      <a:pt x="31" y="32"/>
                      <a:pt x="33" y="23"/>
                    </a:cubicBezTo>
                    <a:cubicBezTo>
                      <a:pt x="37" y="9"/>
                      <a:pt x="50" y="0"/>
                      <a:pt x="66" y="4"/>
                    </a:cubicBezTo>
                    <a:close/>
                    <a:moveTo>
                      <a:pt x="64" y="12"/>
                    </a:moveTo>
                    <a:cubicBezTo>
                      <a:pt x="52" y="9"/>
                      <a:pt x="42" y="14"/>
                      <a:pt x="39" y="26"/>
                    </a:cubicBezTo>
                    <a:cubicBezTo>
                      <a:pt x="37" y="38"/>
                      <a:pt x="42" y="49"/>
                      <a:pt x="53" y="53"/>
                    </a:cubicBezTo>
                    <a:cubicBezTo>
                      <a:pt x="64" y="57"/>
                      <a:pt x="64" y="57"/>
                      <a:pt x="64" y="57"/>
                    </a:cubicBezTo>
                    <a:cubicBezTo>
                      <a:pt x="74" y="60"/>
                      <a:pt x="84" y="54"/>
                      <a:pt x="86" y="42"/>
                    </a:cubicBezTo>
                    <a:cubicBezTo>
                      <a:pt x="90" y="28"/>
                      <a:pt x="80" y="15"/>
                      <a:pt x="6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Freeform 197"/>
              <p:cNvSpPr>
                <a:spLocks noEditPoints="1"/>
              </p:cNvSpPr>
              <p:nvPr userDrawn="1"/>
            </p:nvSpPr>
            <p:spPr bwMode="auto">
              <a:xfrm>
                <a:off x="1943" y="3531"/>
                <a:ext cx="85" cy="88"/>
              </a:xfrm>
              <a:custGeom>
                <a:avLst/>
                <a:gdLst>
                  <a:gd name="T0" fmla="*/ 12 w 69"/>
                  <a:gd name="T1" fmla="*/ 0 h 72"/>
                  <a:gd name="T2" fmla="*/ 69 w 69"/>
                  <a:gd name="T3" fmla="*/ 20 h 72"/>
                  <a:gd name="T4" fmla="*/ 68 w 69"/>
                  <a:gd name="T5" fmla="*/ 26 h 72"/>
                  <a:gd name="T6" fmla="*/ 58 w 69"/>
                  <a:gd name="T7" fmla="*/ 24 h 72"/>
                  <a:gd name="T8" fmla="*/ 58 w 69"/>
                  <a:gd name="T9" fmla="*/ 24 h 72"/>
                  <a:gd name="T10" fmla="*/ 64 w 69"/>
                  <a:gd name="T11" fmla="*/ 49 h 72"/>
                  <a:gd name="T12" fmla="*/ 32 w 69"/>
                  <a:gd name="T13" fmla="*/ 68 h 72"/>
                  <a:gd name="T14" fmla="*/ 4 w 69"/>
                  <a:gd name="T15" fmla="*/ 29 h 72"/>
                  <a:gd name="T16" fmla="*/ 20 w 69"/>
                  <a:gd name="T17" fmla="*/ 11 h 72"/>
                  <a:gd name="T18" fmla="*/ 20 w 69"/>
                  <a:gd name="T19" fmla="*/ 11 h 72"/>
                  <a:gd name="T20" fmla="*/ 11 w 69"/>
                  <a:gd name="T21" fmla="*/ 7 h 72"/>
                  <a:gd name="T22" fmla="*/ 12 w 69"/>
                  <a:gd name="T23" fmla="*/ 0 h 72"/>
                  <a:gd name="T24" fmla="*/ 11 w 69"/>
                  <a:gd name="T25" fmla="*/ 30 h 72"/>
                  <a:gd name="T26" fmla="*/ 33 w 69"/>
                  <a:gd name="T27" fmla="*/ 61 h 72"/>
                  <a:gd name="T28" fmla="*/ 58 w 69"/>
                  <a:gd name="T29" fmla="*/ 46 h 72"/>
                  <a:gd name="T30" fmla="*/ 44 w 69"/>
                  <a:gd name="T31" fmla="*/ 19 h 72"/>
                  <a:gd name="T32" fmla="*/ 34 w 69"/>
                  <a:gd name="T33" fmla="*/ 16 h 72"/>
                  <a:gd name="T34" fmla="*/ 11 w 69"/>
                  <a:gd name="T35" fmla="*/ 3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72">
                    <a:moveTo>
                      <a:pt x="12" y="0"/>
                    </a:moveTo>
                    <a:cubicBezTo>
                      <a:pt x="69" y="20"/>
                      <a:pt x="69" y="20"/>
                      <a:pt x="69" y="20"/>
                    </a:cubicBezTo>
                    <a:cubicBezTo>
                      <a:pt x="68" y="26"/>
                      <a:pt x="68" y="26"/>
                      <a:pt x="68" y="26"/>
                    </a:cubicBezTo>
                    <a:cubicBezTo>
                      <a:pt x="58" y="24"/>
                      <a:pt x="58" y="24"/>
                      <a:pt x="58" y="24"/>
                    </a:cubicBezTo>
                    <a:cubicBezTo>
                      <a:pt x="58" y="24"/>
                      <a:pt x="58" y="24"/>
                      <a:pt x="58" y="24"/>
                    </a:cubicBezTo>
                    <a:cubicBezTo>
                      <a:pt x="64" y="30"/>
                      <a:pt x="66" y="40"/>
                      <a:pt x="64" y="49"/>
                    </a:cubicBezTo>
                    <a:cubicBezTo>
                      <a:pt x="60" y="64"/>
                      <a:pt x="47" y="72"/>
                      <a:pt x="32" y="68"/>
                    </a:cubicBezTo>
                    <a:cubicBezTo>
                      <a:pt x="13" y="64"/>
                      <a:pt x="0" y="47"/>
                      <a:pt x="4" y="29"/>
                    </a:cubicBezTo>
                    <a:cubicBezTo>
                      <a:pt x="6" y="19"/>
                      <a:pt x="13" y="13"/>
                      <a:pt x="20" y="11"/>
                    </a:cubicBezTo>
                    <a:cubicBezTo>
                      <a:pt x="20" y="11"/>
                      <a:pt x="20" y="11"/>
                      <a:pt x="20" y="11"/>
                    </a:cubicBezTo>
                    <a:cubicBezTo>
                      <a:pt x="11" y="7"/>
                      <a:pt x="11" y="7"/>
                      <a:pt x="11" y="7"/>
                    </a:cubicBezTo>
                    <a:lnTo>
                      <a:pt x="12" y="0"/>
                    </a:lnTo>
                    <a:close/>
                    <a:moveTo>
                      <a:pt x="11" y="30"/>
                    </a:moveTo>
                    <a:cubicBezTo>
                      <a:pt x="7" y="44"/>
                      <a:pt x="18" y="57"/>
                      <a:pt x="33" y="61"/>
                    </a:cubicBezTo>
                    <a:cubicBezTo>
                      <a:pt x="46" y="64"/>
                      <a:pt x="55" y="58"/>
                      <a:pt x="58" y="46"/>
                    </a:cubicBezTo>
                    <a:cubicBezTo>
                      <a:pt x="61" y="34"/>
                      <a:pt x="55" y="23"/>
                      <a:pt x="44" y="19"/>
                    </a:cubicBezTo>
                    <a:cubicBezTo>
                      <a:pt x="34" y="16"/>
                      <a:pt x="34" y="16"/>
                      <a:pt x="34" y="16"/>
                    </a:cubicBezTo>
                    <a:cubicBezTo>
                      <a:pt x="23" y="12"/>
                      <a:pt x="14" y="18"/>
                      <a:pt x="11"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198"/>
              <p:cNvSpPr>
                <a:spLocks/>
              </p:cNvSpPr>
              <p:nvPr userDrawn="1"/>
            </p:nvSpPr>
            <p:spPr bwMode="auto">
              <a:xfrm>
                <a:off x="1930" y="3480"/>
                <a:ext cx="108" cy="45"/>
              </a:xfrm>
              <a:custGeom>
                <a:avLst/>
                <a:gdLst>
                  <a:gd name="T0" fmla="*/ 0 w 108"/>
                  <a:gd name="T1" fmla="*/ 8 h 45"/>
                  <a:gd name="T2" fmla="*/ 2 w 108"/>
                  <a:gd name="T3" fmla="*/ 0 h 45"/>
                  <a:gd name="T4" fmla="*/ 108 w 108"/>
                  <a:gd name="T5" fmla="*/ 35 h 45"/>
                  <a:gd name="T6" fmla="*/ 105 w 108"/>
                  <a:gd name="T7" fmla="*/ 45 h 45"/>
                  <a:gd name="T8" fmla="*/ 0 w 108"/>
                  <a:gd name="T9" fmla="*/ 8 h 45"/>
                </a:gdLst>
                <a:ahLst/>
                <a:cxnLst>
                  <a:cxn ang="0">
                    <a:pos x="T0" y="T1"/>
                  </a:cxn>
                  <a:cxn ang="0">
                    <a:pos x="T2" y="T3"/>
                  </a:cxn>
                  <a:cxn ang="0">
                    <a:pos x="T4" y="T5"/>
                  </a:cxn>
                  <a:cxn ang="0">
                    <a:pos x="T6" y="T7"/>
                  </a:cxn>
                  <a:cxn ang="0">
                    <a:pos x="T8" y="T9"/>
                  </a:cxn>
                </a:cxnLst>
                <a:rect l="0" t="0" r="r" b="b"/>
                <a:pathLst>
                  <a:path w="108" h="45">
                    <a:moveTo>
                      <a:pt x="0" y="8"/>
                    </a:moveTo>
                    <a:lnTo>
                      <a:pt x="2" y="0"/>
                    </a:lnTo>
                    <a:lnTo>
                      <a:pt x="108" y="35"/>
                    </a:lnTo>
                    <a:lnTo>
                      <a:pt x="105" y="45"/>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Freeform 199"/>
              <p:cNvSpPr>
                <a:spLocks/>
              </p:cNvSpPr>
              <p:nvPr userDrawn="1"/>
            </p:nvSpPr>
            <p:spPr bwMode="auto">
              <a:xfrm>
                <a:off x="2008" y="3385"/>
                <a:ext cx="19" cy="49"/>
              </a:xfrm>
              <a:custGeom>
                <a:avLst/>
                <a:gdLst>
                  <a:gd name="T0" fmla="*/ 0 w 19"/>
                  <a:gd name="T1" fmla="*/ 47 h 49"/>
                  <a:gd name="T2" fmla="*/ 11 w 19"/>
                  <a:gd name="T3" fmla="*/ 0 h 49"/>
                  <a:gd name="T4" fmla="*/ 19 w 19"/>
                  <a:gd name="T5" fmla="*/ 3 h 49"/>
                  <a:gd name="T6" fmla="*/ 8 w 19"/>
                  <a:gd name="T7" fmla="*/ 49 h 49"/>
                  <a:gd name="T8" fmla="*/ 0 w 19"/>
                  <a:gd name="T9" fmla="*/ 47 h 49"/>
                </a:gdLst>
                <a:ahLst/>
                <a:cxnLst>
                  <a:cxn ang="0">
                    <a:pos x="T0" y="T1"/>
                  </a:cxn>
                  <a:cxn ang="0">
                    <a:pos x="T2" y="T3"/>
                  </a:cxn>
                  <a:cxn ang="0">
                    <a:pos x="T4" y="T5"/>
                  </a:cxn>
                  <a:cxn ang="0">
                    <a:pos x="T6" y="T7"/>
                  </a:cxn>
                  <a:cxn ang="0">
                    <a:pos x="T8" y="T9"/>
                  </a:cxn>
                </a:cxnLst>
                <a:rect l="0" t="0" r="r" b="b"/>
                <a:pathLst>
                  <a:path w="19" h="49">
                    <a:moveTo>
                      <a:pt x="0" y="47"/>
                    </a:moveTo>
                    <a:lnTo>
                      <a:pt x="11" y="0"/>
                    </a:lnTo>
                    <a:lnTo>
                      <a:pt x="19" y="3"/>
                    </a:lnTo>
                    <a:lnTo>
                      <a:pt x="8" y="49"/>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Freeform 200"/>
              <p:cNvSpPr>
                <a:spLocks noEditPoints="1"/>
              </p:cNvSpPr>
              <p:nvPr userDrawn="1"/>
            </p:nvSpPr>
            <p:spPr bwMode="auto">
              <a:xfrm>
                <a:off x="1975" y="3231"/>
                <a:ext cx="120" cy="98"/>
              </a:xfrm>
              <a:custGeom>
                <a:avLst/>
                <a:gdLst>
                  <a:gd name="T0" fmla="*/ 75 w 97"/>
                  <a:gd name="T1" fmla="*/ 13 h 80"/>
                  <a:gd name="T2" fmla="*/ 93 w 97"/>
                  <a:gd name="T3" fmla="*/ 49 h 80"/>
                  <a:gd name="T4" fmla="*/ 86 w 97"/>
                  <a:gd name="T5" fmla="*/ 80 h 80"/>
                  <a:gd name="T6" fmla="*/ 0 w 97"/>
                  <a:gd name="T7" fmla="*/ 51 h 80"/>
                  <a:gd name="T8" fmla="*/ 7 w 97"/>
                  <a:gd name="T9" fmla="*/ 24 h 80"/>
                  <a:gd name="T10" fmla="*/ 34 w 97"/>
                  <a:gd name="T11" fmla="*/ 3 h 80"/>
                  <a:gd name="T12" fmla="*/ 54 w 97"/>
                  <a:gd name="T13" fmla="*/ 23 h 80"/>
                  <a:gd name="T14" fmla="*/ 55 w 97"/>
                  <a:gd name="T15" fmla="*/ 23 h 80"/>
                  <a:gd name="T16" fmla="*/ 75 w 97"/>
                  <a:gd name="T17" fmla="*/ 13 h 80"/>
                  <a:gd name="T18" fmla="*/ 13 w 97"/>
                  <a:gd name="T19" fmla="*/ 26 h 80"/>
                  <a:gd name="T20" fmla="*/ 9 w 97"/>
                  <a:gd name="T21" fmla="*/ 46 h 80"/>
                  <a:gd name="T22" fmla="*/ 44 w 97"/>
                  <a:gd name="T23" fmla="*/ 58 h 80"/>
                  <a:gd name="T24" fmla="*/ 48 w 97"/>
                  <a:gd name="T25" fmla="*/ 38 h 80"/>
                  <a:gd name="T26" fmla="*/ 33 w 97"/>
                  <a:gd name="T27" fmla="*/ 10 h 80"/>
                  <a:gd name="T28" fmla="*/ 13 w 97"/>
                  <a:gd name="T29" fmla="*/ 26 h 80"/>
                  <a:gd name="T30" fmla="*/ 73 w 97"/>
                  <a:gd name="T31" fmla="*/ 21 h 80"/>
                  <a:gd name="T32" fmla="*/ 56 w 97"/>
                  <a:gd name="T33" fmla="*/ 36 h 80"/>
                  <a:gd name="T34" fmla="*/ 50 w 97"/>
                  <a:gd name="T35" fmla="*/ 60 h 80"/>
                  <a:gd name="T36" fmla="*/ 81 w 97"/>
                  <a:gd name="T37" fmla="*/ 70 h 80"/>
                  <a:gd name="T38" fmla="*/ 86 w 97"/>
                  <a:gd name="T39" fmla="*/ 47 h 80"/>
                  <a:gd name="T40" fmla="*/ 73 w 97"/>
                  <a:gd name="T41" fmla="*/ 2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 h="80">
                    <a:moveTo>
                      <a:pt x="75" y="13"/>
                    </a:moveTo>
                    <a:cubicBezTo>
                      <a:pt x="92" y="17"/>
                      <a:pt x="97" y="31"/>
                      <a:pt x="93" y="49"/>
                    </a:cubicBezTo>
                    <a:cubicBezTo>
                      <a:pt x="86" y="80"/>
                      <a:pt x="86" y="80"/>
                      <a:pt x="86" y="80"/>
                    </a:cubicBezTo>
                    <a:cubicBezTo>
                      <a:pt x="0" y="51"/>
                      <a:pt x="0" y="51"/>
                      <a:pt x="0" y="51"/>
                    </a:cubicBezTo>
                    <a:cubicBezTo>
                      <a:pt x="7" y="24"/>
                      <a:pt x="7" y="24"/>
                      <a:pt x="7" y="24"/>
                    </a:cubicBezTo>
                    <a:cubicBezTo>
                      <a:pt x="11" y="7"/>
                      <a:pt x="21" y="0"/>
                      <a:pt x="34" y="3"/>
                    </a:cubicBezTo>
                    <a:cubicBezTo>
                      <a:pt x="46" y="5"/>
                      <a:pt x="53" y="12"/>
                      <a:pt x="54" y="23"/>
                    </a:cubicBezTo>
                    <a:cubicBezTo>
                      <a:pt x="55" y="23"/>
                      <a:pt x="55" y="23"/>
                      <a:pt x="55" y="23"/>
                    </a:cubicBezTo>
                    <a:cubicBezTo>
                      <a:pt x="59" y="14"/>
                      <a:pt x="66" y="11"/>
                      <a:pt x="75" y="13"/>
                    </a:cubicBezTo>
                    <a:close/>
                    <a:moveTo>
                      <a:pt x="13" y="26"/>
                    </a:moveTo>
                    <a:cubicBezTo>
                      <a:pt x="9" y="46"/>
                      <a:pt x="9" y="46"/>
                      <a:pt x="9" y="46"/>
                    </a:cubicBezTo>
                    <a:cubicBezTo>
                      <a:pt x="44" y="58"/>
                      <a:pt x="44" y="58"/>
                      <a:pt x="44" y="58"/>
                    </a:cubicBezTo>
                    <a:cubicBezTo>
                      <a:pt x="48" y="38"/>
                      <a:pt x="48" y="38"/>
                      <a:pt x="48" y="38"/>
                    </a:cubicBezTo>
                    <a:cubicBezTo>
                      <a:pt x="52" y="23"/>
                      <a:pt x="47" y="14"/>
                      <a:pt x="33" y="10"/>
                    </a:cubicBezTo>
                    <a:cubicBezTo>
                      <a:pt x="23" y="8"/>
                      <a:pt x="16" y="13"/>
                      <a:pt x="13" y="26"/>
                    </a:cubicBezTo>
                    <a:close/>
                    <a:moveTo>
                      <a:pt x="73" y="21"/>
                    </a:moveTo>
                    <a:cubicBezTo>
                      <a:pt x="65" y="19"/>
                      <a:pt x="59" y="23"/>
                      <a:pt x="56" y="36"/>
                    </a:cubicBezTo>
                    <a:cubicBezTo>
                      <a:pt x="50" y="60"/>
                      <a:pt x="50" y="60"/>
                      <a:pt x="50" y="60"/>
                    </a:cubicBezTo>
                    <a:cubicBezTo>
                      <a:pt x="81" y="70"/>
                      <a:pt x="81" y="70"/>
                      <a:pt x="81" y="70"/>
                    </a:cubicBezTo>
                    <a:cubicBezTo>
                      <a:pt x="86" y="47"/>
                      <a:pt x="86" y="47"/>
                      <a:pt x="86" y="47"/>
                    </a:cubicBezTo>
                    <a:cubicBezTo>
                      <a:pt x="90" y="33"/>
                      <a:pt x="86" y="23"/>
                      <a:pt x="7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Freeform 201"/>
              <p:cNvSpPr>
                <a:spLocks noEditPoints="1"/>
              </p:cNvSpPr>
              <p:nvPr userDrawn="1"/>
            </p:nvSpPr>
            <p:spPr bwMode="auto">
              <a:xfrm>
                <a:off x="2034" y="3148"/>
                <a:ext cx="83" cy="81"/>
              </a:xfrm>
              <a:custGeom>
                <a:avLst/>
                <a:gdLst>
                  <a:gd name="T0" fmla="*/ 31 w 67"/>
                  <a:gd name="T1" fmla="*/ 54 h 66"/>
                  <a:gd name="T2" fmla="*/ 33 w 67"/>
                  <a:gd name="T3" fmla="*/ 55 h 66"/>
                  <a:gd name="T4" fmla="*/ 58 w 67"/>
                  <a:gd name="T5" fmla="*/ 40 h 66"/>
                  <a:gd name="T6" fmla="*/ 51 w 67"/>
                  <a:gd name="T7" fmla="*/ 17 h 66"/>
                  <a:gd name="T8" fmla="*/ 54 w 67"/>
                  <a:gd name="T9" fmla="*/ 11 h 66"/>
                  <a:gd name="T10" fmla="*/ 64 w 67"/>
                  <a:gd name="T11" fmla="*/ 42 h 66"/>
                  <a:gd name="T12" fmla="*/ 32 w 67"/>
                  <a:gd name="T13" fmla="*/ 62 h 66"/>
                  <a:gd name="T14" fmla="*/ 4 w 67"/>
                  <a:gd name="T15" fmla="*/ 22 h 66"/>
                  <a:gd name="T16" fmla="*/ 35 w 67"/>
                  <a:gd name="T17" fmla="*/ 3 h 66"/>
                  <a:gd name="T18" fmla="*/ 42 w 67"/>
                  <a:gd name="T19" fmla="*/ 6 h 66"/>
                  <a:gd name="T20" fmla="*/ 31 w 67"/>
                  <a:gd name="T21" fmla="*/ 54 h 66"/>
                  <a:gd name="T22" fmla="*/ 25 w 67"/>
                  <a:gd name="T23" fmla="*/ 52 h 66"/>
                  <a:gd name="T24" fmla="*/ 34 w 67"/>
                  <a:gd name="T25" fmla="*/ 11 h 66"/>
                  <a:gd name="T26" fmla="*/ 33 w 67"/>
                  <a:gd name="T27" fmla="*/ 11 h 66"/>
                  <a:gd name="T28" fmla="*/ 10 w 67"/>
                  <a:gd name="T29" fmla="*/ 24 h 66"/>
                  <a:gd name="T30" fmla="*/ 25 w 67"/>
                  <a:gd name="T31" fmla="*/ 5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66">
                    <a:moveTo>
                      <a:pt x="31" y="54"/>
                    </a:moveTo>
                    <a:cubicBezTo>
                      <a:pt x="31" y="54"/>
                      <a:pt x="32" y="55"/>
                      <a:pt x="33" y="55"/>
                    </a:cubicBezTo>
                    <a:cubicBezTo>
                      <a:pt x="46" y="58"/>
                      <a:pt x="55" y="52"/>
                      <a:pt x="58" y="40"/>
                    </a:cubicBezTo>
                    <a:cubicBezTo>
                      <a:pt x="59" y="32"/>
                      <a:pt x="57" y="23"/>
                      <a:pt x="51" y="17"/>
                    </a:cubicBezTo>
                    <a:cubicBezTo>
                      <a:pt x="54" y="11"/>
                      <a:pt x="54" y="11"/>
                      <a:pt x="54" y="11"/>
                    </a:cubicBezTo>
                    <a:cubicBezTo>
                      <a:pt x="63" y="18"/>
                      <a:pt x="67" y="30"/>
                      <a:pt x="64" y="42"/>
                    </a:cubicBezTo>
                    <a:cubicBezTo>
                      <a:pt x="60" y="58"/>
                      <a:pt x="48" y="66"/>
                      <a:pt x="32" y="62"/>
                    </a:cubicBezTo>
                    <a:cubicBezTo>
                      <a:pt x="12" y="58"/>
                      <a:pt x="0" y="40"/>
                      <a:pt x="4" y="22"/>
                    </a:cubicBezTo>
                    <a:cubicBezTo>
                      <a:pt x="8" y="7"/>
                      <a:pt x="19" y="0"/>
                      <a:pt x="35" y="3"/>
                    </a:cubicBezTo>
                    <a:cubicBezTo>
                      <a:pt x="37" y="4"/>
                      <a:pt x="40" y="5"/>
                      <a:pt x="42" y="6"/>
                    </a:cubicBezTo>
                    <a:lnTo>
                      <a:pt x="31" y="54"/>
                    </a:lnTo>
                    <a:close/>
                    <a:moveTo>
                      <a:pt x="25" y="52"/>
                    </a:moveTo>
                    <a:cubicBezTo>
                      <a:pt x="34" y="11"/>
                      <a:pt x="34" y="11"/>
                      <a:pt x="34" y="11"/>
                    </a:cubicBezTo>
                    <a:cubicBezTo>
                      <a:pt x="33" y="11"/>
                      <a:pt x="33" y="11"/>
                      <a:pt x="33" y="11"/>
                    </a:cubicBezTo>
                    <a:cubicBezTo>
                      <a:pt x="21" y="8"/>
                      <a:pt x="13" y="13"/>
                      <a:pt x="10" y="24"/>
                    </a:cubicBezTo>
                    <a:cubicBezTo>
                      <a:pt x="7" y="36"/>
                      <a:pt x="14" y="46"/>
                      <a:pt x="25"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Freeform 202"/>
              <p:cNvSpPr>
                <a:spLocks/>
              </p:cNvSpPr>
              <p:nvPr userDrawn="1"/>
            </p:nvSpPr>
            <p:spPr bwMode="auto">
              <a:xfrm>
                <a:off x="2030" y="3050"/>
                <a:ext cx="108" cy="45"/>
              </a:xfrm>
              <a:custGeom>
                <a:avLst/>
                <a:gdLst>
                  <a:gd name="T0" fmla="*/ 0 w 108"/>
                  <a:gd name="T1" fmla="*/ 10 h 45"/>
                  <a:gd name="T2" fmla="*/ 2 w 108"/>
                  <a:gd name="T3" fmla="*/ 0 h 45"/>
                  <a:gd name="T4" fmla="*/ 108 w 108"/>
                  <a:gd name="T5" fmla="*/ 36 h 45"/>
                  <a:gd name="T6" fmla="*/ 105 w 108"/>
                  <a:gd name="T7" fmla="*/ 45 h 45"/>
                  <a:gd name="T8" fmla="*/ 0 w 108"/>
                  <a:gd name="T9" fmla="*/ 10 h 45"/>
                </a:gdLst>
                <a:ahLst/>
                <a:cxnLst>
                  <a:cxn ang="0">
                    <a:pos x="T0" y="T1"/>
                  </a:cxn>
                  <a:cxn ang="0">
                    <a:pos x="T2" y="T3"/>
                  </a:cxn>
                  <a:cxn ang="0">
                    <a:pos x="T4" y="T5"/>
                  </a:cxn>
                  <a:cxn ang="0">
                    <a:pos x="T6" y="T7"/>
                  </a:cxn>
                  <a:cxn ang="0">
                    <a:pos x="T8" y="T9"/>
                  </a:cxn>
                </a:cxnLst>
                <a:rect l="0" t="0" r="r" b="b"/>
                <a:pathLst>
                  <a:path w="108" h="45">
                    <a:moveTo>
                      <a:pt x="0" y="10"/>
                    </a:moveTo>
                    <a:lnTo>
                      <a:pt x="2" y="0"/>
                    </a:lnTo>
                    <a:lnTo>
                      <a:pt x="108" y="36"/>
                    </a:lnTo>
                    <a:lnTo>
                      <a:pt x="105" y="45"/>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Freeform 203"/>
              <p:cNvSpPr>
                <a:spLocks/>
              </p:cNvSpPr>
              <p:nvPr userDrawn="1"/>
            </p:nvSpPr>
            <p:spPr bwMode="auto">
              <a:xfrm>
                <a:off x="2075" y="2973"/>
                <a:ext cx="84" cy="80"/>
              </a:xfrm>
              <a:custGeom>
                <a:avLst/>
                <a:gdLst>
                  <a:gd name="T0" fmla="*/ 29 w 68"/>
                  <a:gd name="T1" fmla="*/ 3 h 65"/>
                  <a:gd name="T2" fmla="*/ 33 w 68"/>
                  <a:gd name="T3" fmla="*/ 4 h 65"/>
                  <a:gd name="T4" fmla="*/ 68 w 68"/>
                  <a:gd name="T5" fmla="*/ 16 h 65"/>
                  <a:gd name="T6" fmla="*/ 67 w 68"/>
                  <a:gd name="T7" fmla="*/ 23 h 65"/>
                  <a:gd name="T8" fmla="*/ 34 w 68"/>
                  <a:gd name="T9" fmla="*/ 12 h 65"/>
                  <a:gd name="T10" fmla="*/ 29 w 68"/>
                  <a:gd name="T11" fmla="*/ 10 h 65"/>
                  <a:gd name="T12" fmla="*/ 11 w 68"/>
                  <a:gd name="T13" fmla="*/ 21 h 65"/>
                  <a:gd name="T14" fmla="*/ 27 w 68"/>
                  <a:gd name="T15" fmla="*/ 47 h 65"/>
                  <a:gd name="T16" fmla="*/ 59 w 68"/>
                  <a:gd name="T17" fmla="*/ 58 h 65"/>
                  <a:gd name="T18" fmla="*/ 57 w 68"/>
                  <a:gd name="T19" fmla="*/ 65 h 65"/>
                  <a:gd name="T20" fmla="*/ 0 w 68"/>
                  <a:gd name="T21" fmla="*/ 45 h 65"/>
                  <a:gd name="T22" fmla="*/ 2 w 68"/>
                  <a:gd name="T23" fmla="*/ 39 h 65"/>
                  <a:gd name="T24" fmla="*/ 12 w 68"/>
                  <a:gd name="T25" fmla="*/ 42 h 65"/>
                  <a:gd name="T26" fmla="*/ 12 w 68"/>
                  <a:gd name="T27" fmla="*/ 42 h 65"/>
                  <a:gd name="T28" fmla="*/ 5 w 68"/>
                  <a:gd name="T29" fmla="*/ 17 h 65"/>
                  <a:gd name="T30" fmla="*/ 29 w 68"/>
                  <a:gd name="T31"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65">
                    <a:moveTo>
                      <a:pt x="29" y="3"/>
                    </a:moveTo>
                    <a:cubicBezTo>
                      <a:pt x="30" y="3"/>
                      <a:pt x="32" y="3"/>
                      <a:pt x="33" y="4"/>
                    </a:cubicBezTo>
                    <a:cubicBezTo>
                      <a:pt x="68" y="16"/>
                      <a:pt x="68" y="16"/>
                      <a:pt x="68" y="16"/>
                    </a:cubicBezTo>
                    <a:cubicBezTo>
                      <a:pt x="67" y="23"/>
                      <a:pt x="67" y="23"/>
                      <a:pt x="67" y="23"/>
                    </a:cubicBezTo>
                    <a:cubicBezTo>
                      <a:pt x="34" y="12"/>
                      <a:pt x="34" y="12"/>
                      <a:pt x="34" y="12"/>
                    </a:cubicBezTo>
                    <a:cubicBezTo>
                      <a:pt x="32" y="11"/>
                      <a:pt x="31" y="11"/>
                      <a:pt x="29" y="10"/>
                    </a:cubicBezTo>
                    <a:cubicBezTo>
                      <a:pt x="19" y="8"/>
                      <a:pt x="13" y="12"/>
                      <a:pt x="11" y="21"/>
                    </a:cubicBezTo>
                    <a:cubicBezTo>
                      <a:pt x="9" y="32"/>
                      <a:pt x="14" y="42"/>
                      <a:pt x="27" y="47"/>
                    </a:cubicBezTo>
                    <a:cubicBezTo>
                      <a:pt x="59" y="58"/>
                      <a:pt x="59" y="58"/>
                      <a:pt x="59" y="58"/>
                    </a:cubicBezTo>
                    <a:cubicBezTo>
                      <a:pt x="57" y="65"/>
                      <a:pt x="57" y="65"/>
                      <a:pt x="57" y="65"/>
                    </a:cubicBezTo>
                    <a:cubicBezTo>
                      <a:pt x="0" y="45"/>
                      <a:pt x="0" y="45"/>
                      <a:pt x="0" y="45"/>
                    </a:cubicBezTo>
                    <a:cubicBezTo>
                      <a:pt x="2" y="39"/>
                      <a:pt x="2" y="39"/>
                      <a:pt x="2" y="39"/>
                    </a:cubicBezTo>
                    <a:cubicBezTo>
                      <a:pt x="12" y="42"/>
                      <a:pt x="12" y="42"/>
                      <a:pt x="12" y="42"/>
                    </a:cubicBezTo>
                    <a:cubicBezTo>
                      <a:pt x="12" y="42"/>
                      <a:pt x="12" y="42"/>
                      <a:pt x="12" y="42"/>
                    </a:cubicBezTo>
                    <a:cubicBezTo>
                      <a:pt x="6" y="35"/>
                      <a:pt x="3" y="26"/>
                      <a:pt x="5" y="17"/>
                    </a:cubicBezTo>
                    <a:cubicBezTo>
                      <a:pt x="8" y="5"/>
                      <a:pt x="17" y="0"/>
                      <a:pt x="2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Freeform 204"/>
              <p:cNvSpPr>
                <a:spLocks/>
              </p:cNvSpPr>
              <p:nvPr userDrawn="1"/>
            </p:nvSpPr>
            <p:spPr bwMode="auto">
              <a:xfrm>
                <a:off x="2098" y="2880"/>
                <a:ext cx="87" cy="85"/>
              </a:xfrm>
              <a:custGeom>
                <a:avLst/>
                <a:gdLst>
                  <a:gd name="T0" fmla="*/ 32 w 70"/>
                  <a:gd name="T1" fmla="*/ 4 h 69"/>
                  <a:gd name="T2" fmla="*/ 36 w 70"/>
                  <a:gd name="T3" fmla="*/ 6 h 69"/>
                  <a:gd name="T4" fmla="*/ 70 w 70"/>
                  <a:gd name="T5" fmla="*/ 21 h 69"/>
                  <a:gd name="T6" fmla="*/ 68 w 70"/>
                  <a:gd name="T7" fmla="*/ 28 h 69"/>
                  <a:gd name="T8" fmla="*/ 36 w 70"/>
                  <a:gd name="T9" fmla="*/ 14 h 69"/>
                  <a:gd name="T10" fmla="*/ 32 w 70"/>
                  <a:gd name="T11" fmla="*/ 12 h 69"/>
                  <a:gd name="T12" fmla="*/ 13 w 70"/>
                  <a:gd name="T13" fmla="*/ 21 h 69"/>
                  <a:gd name="T14" fmla="*/ 26 w 70"/>
                  <a:gd name="T15" fmla="*/ 48 h 69"/>
                  <a:gd name="T16" fmla="*/ 57 w 70"/>
                  <a:gd name="T17" fmla="*/ 62 h 69"/>
                  <a:gd name="T18" fmla="*/ 55 w 70"/>
                  <a:gd name="T19" fmla="*/ 69 h 69"/>
                  <a:gd name="T20" fmla="*/ 0 w 70"/>
                  <a:gd name="T21" fmla="*/ 45 h 69"/>
                  <a:gd name="T22" fmla="*/ 2 w 70"/>
                  <a:gd name="T23" fmla="*/ 38 h 69"/>
                  <a:gd name="T24" fmla="*/ 12 w 70"/>
                  <a:gd name="T25" fmla="*/ 42 h 69"/>
                  <a:gd name="T26" fmla="*/ 12 w 70"/>
                  <a:gd name="T27" fmla="*/ 42 h 69"/>
                  <a:gd name="T28" fmla="*/ 7 w 70"/>
                  <a:gd name="T29" fmla="*/ 17 h 69"/>
                  <a:gd name="T30" fmla="*/ 32 w 70"/>
                  <a:gd name="T31"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9">
                    <a:moveTo>
                      <a:pt x="32" y="4"/>
                    </a:moveTo>
                    <a:cubicBezTo>
                      <a:pt x="33" y="5"/>
                      <a:pt x="35" y="5"/>
                      <a:pt x="36" y="6"/>
                    </a:cubicBezTo>
                    <a:cubicBezTo>
                      <a:pt x="70" y="21"/>
                      <a:pt x="70" y="21"/>
                      <a:pt x="70" y="21"/>
                    </a:cubicBezTo>
                    <a:cubicBezTo>
                      <a:pt x="68" y="28"/>
                      <a:pt x="68" y="28"/>
                      <a:pt x="68" y="28"/>
                    </a:cubicBezTo>
                    <a:cubicBezTo>
                      <a:pt x="36" y="14"/>
                      <a:pt x="36" y="14"/>
                      <a:pt x="36" y="14"/>
                    </a:cubicBezTo>
                    <a:cubicBezTo>
                      <a:pt x="34" y="13"/>
                      <a:pt x="33" y="13"/>
                      <a:pt x="32" y="12"/>
                    </a:cubicBezTo>
                    <a:cubicBezTo>
                      <a:pt x="21" y="9"/>
                      <a:pt x="16" y="12"/>
                      <a:pt x="13" y="21"/>
                    </a:cubicBezTo>
                    <a:cubicBezTo>
                      <a:pt x="9" y="32"/>
                      <a:pt x="14" y="43"/>
                      <a:pt x="26" y="48"/>
                    </a:cubicBezTo>
                    <a:cubicBezTo>
                      <a:pt x="57" y="62"/>
                      <a:pt x="57" y="62"/>
                      <a:pt x="57" y="62"/>
                    </a:cubicBezTo>
                    <a:cubicBezTo>
                      <a:pt x="55" y="69"/>
                      <a:pt x="55" y="69"/>
                      <a:pt x="55" y="69"/>
                    </a:cubicBezTo>
                    <a:cubicBezTo>
                      <a:pt x="0" y="45"/>
                      <a:pt x="0" y="45"/>
                      <a:pt x="0" y="45"/>
                    </a:cubicBezTo>
                    <a:cubicBezTo>
                      <a:pt x="2" y="38"/>
                      <a:pt x="2" y="38"/>
                      <a:pt x="2" y="38"/>
                    </a:cubicBezTo>
                    <a:cubicBezTo>
                      <a:pt x="12" y="42"/>
                      <a:pt x="12" y="42"/>
                      <a:pt x="12" y="42"/>
                    </a:cubicBezTo>
                    <a:cubicBezTo>
                      <a:pt x="12" y="42"/>
                      <a:pt x="12" y="42"/>
                      <a:pt x="12" y="42"/>
                    </a:cubicBezTo>
                    <a:cubicBezTo>
                      <a:pt x="6" y="35"/>
                      <a:pt x="4" y="25"/>
                      <a:pt x="7" y="17"/>
                    </a:cubicBezTo>
                    <a:cubicBezTo>
                      <a:pt x="11" y="5"/>
                      <a:pt x="20" y="0"/>
                      <a:pt x="3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206"/>
            <p:cNvSpPr>
              <a:spLocks noEditPoints="1"/>
            </p:cNvSpPr>
            <p:nvPr userDrawn="1"/>
          </p:nvSpPr>
          <p:spPr bwMode="auto">
            <a:xfrm>
              <a:off x="2133" y="2787"/>
              <a:ext cx="86" cy="88"/>
            </a:xfrm>
            <a:custGeom>
              <a:avLst/>
              <a:gdLst>
                <a:gd name="T0" fmla="*/ 26 w 70"/>
                <a:gd name="T1" fmla="*/ 66 h 72"/>
                <a:gd name="T2" fmla="*/ 8 w 70"/>
                <a:gd name="T3" fmla="*/ 20 h 72"/>
                <a:gd name="T4" fmla="*/ 44 w 70"/>
                <a:gd name="T5" fmla="*/ 7 h 72"/>
                <a:gd name="T6" fmla="*/ 62 w 70"/>
                <a:gd name="T7" fmla="*/ 52 h 72"/>
                <a:gd name="T8" fmla="*/ 26 w 70"/>
                <a:gd name="T9" fmla="*/ 66 h 72"/>
                <a:gd name="T10" fmla="*/ 41 w 70"/>
                <a:gd name="T11" fmla="*/ 14 h 72"/>
                <a:gd name="T12" fmla="*/ 14 w 70"/>
                <a:gd name="T13" fmla="*/ 24 h 72"/>
                <a:gd name="T14" fmla="*/ 29 w 70"/>
                <a:gd name="T15" fmla="*/ 59 h 72"/>
                <a:gd name="T16" fmla="*/ 56 w 70"/>
                <a:gd name="T17" fmla="*/ 49 h 72"/>
                <a:gd name="T18" fmla="*/ 41 w 70"/>
                <a:gd name="T19" fmla="*/ 1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72">
                  <a:moveTo>
                    <a:pt x="26" y="66"/>
                  </a:moveTo>
                  <a:cubicBezTo>
                    <a:pt x="8" y="58"/>
                    <a:pt x="0" y="38"/>
                    <a:pt x="8" y="20"/>
                  </a:cubicBezTo>
                  <a:cubicBezTo>
                    <a:pt x="15" y="6"/>
                    <a:pt x="29" y="0"/>
                    <a:pt x="44" y="7"/>
                  </a:cubicBezTo>
                  <a:cubicBezTo>
                    <a:pt x="62" y="15"/>
                    <a:pt x="70" y="35"/>
                    <a:pt x="62" y="52"/>
                  </a:cubicBezTo>
                  <a:cubicBezTo>
                    <a:pt x="55" y="67"/>
                    <a:pt x="41" y="72"/>
                    <a:pt x="26" y="66"/>
                  </a:cubicBezTo>
                  <a:close/>
                  <a:moveTo>
                    <a:pt x="41" y="14"/>
                  </a:moveTo>
                  <a:cubicBezTo>
                    <a:pt x="29" y="9"/>
                    <a:pt x="19" y="13"/>
                    <a:pt x="14" y="24"/>
                  </a:cubicBezTo>
                  <a:cubicBezTo>
                    <a:pt x="7" y="37"/>
                    <a:pt x="15" y="52"/>
                    <a:pt x="29" y="59"/>
                  </a:cubicBezTo>
                  <a:cubicBezTo>
                    <a:pt x="40" y="64"/>
                    <a:pt x="51" y="60"/>
                    <a:pt x="56" y="49"/>
                  </a:cubicBezTo>
                  <a:cubicBezTo>
                    <a:pt x="63" y="35"/>
                    <a:pt x="55" y="21"/>
                    <a:pt x="4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207"/>
            <p:cNvSpPr>
              <a:spLocks/>
            </p:cNvSpPr>
            <p:nvPr userDrawn="1"/>
          </p:nvSpPr>
          <p:spPr bwMode="auto">
            <a:xfrm>
              <a:off x="2170" y="2700"/>
              <a:ext cx="80" cy="77"/>
            </a:xfrm>
            <a:custGeom>
              <a:avLst/>
              <a:gdLst>
                <a:gd name="T0" fmla="*/ 0 w 80"/>
                <a:gd name="T1" fmla="*/ 60 h 77"/>
                <a:gd name="T2" fmla="*/ 5 w 80"/>
                <a:gd name="T3" fmla="*/ 53 h 77"/>
                <a:gd name="T4" fmla="*/ 68 w 80"/>
                <a:gd name="T5" fmla="*/ 68 h 77"/>
                <a:gd name="T6" fmla="*/ 68 w 80"/>
                <a:gd name="T7" fmla="*/ 68 h 77"/>
                <a:gd name="T8" fmla="*/ 32 w 80"/>
                <a:gd name="T9" fmla="*/ 9 h 77"/>
                <a:gd name="T10" fmla="*/ 37 w 80"/>
                <a:gd name="T11" fmla="*/ 0 h 77"/>
                <a:gd name="T12" fmla="*/ 80 w 80"/>
                <a:gd name="T13" fmla="*/ 70 h 77"/>
                <a:gd name="T14" fmla="*/ 75 w 80"/>
                <a:gd name="T15" fmla="*/ 77 h 77"/>
                <a:gd name="T16" fmla="*/ 0 w 80"/>
                <a:gd name="T17" fmla="*/ 6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77">
                  <a:moveTo>
                    <a:pt x="0" y="60"/>
                  </a:moveTo>
                  <a:lnTo>
                    <a:pt x="5" y="53"/>
                  </a:lnTo>
                  <a:lnTo>
                    <a:pt x="68" y="68"/>
                  </a:lnTo>
                  <a:lnTo>
                    <a:pt x="68" y="68"/>
                  </a:lnTo>
                  <a:lnTo>
                    <a:pt x="32" y="9"/>
                  </a:lnTo>
                  <a:lnTo>
                    <a:pt x="37" y="0"/>
                  </a:lnTo>
                  <a:lnTo>
                    <a:pt x="80" y="70"/>
                  </a:lnTo>
                  <a:lnTo>
                    <a:pt x="75" y="77"/>
                  </a:lnTo>
                  <a:lnTo>
                    <a:pt x="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08"/>
            <p:cNvSpPr>
              <a:spLocks noEditPoints="1"/>
            </p:cNvSpPr>
            <p:nvPr userDrawn="1"/>
          </p:nvSpPr>
          <p:spPr bwMode="auto">
            <a:xfrm>
              <a:off x="2224" y="2626"/>
              <a:ext cx="92" cy="96"/>
            </a:xfrm>
            <a:custGeom>
              <a:avLst/>
              <a:gdLst>
                <a:gd name="T0" fmla="*/ 31 w 74"/>
                <a:gd name="T1" fmla="*/ 0 h 79"/>
                <a:gd name="T2" fmla="*/ 74 w 74"/>
                <a:gd name="T3" fmla="*/ 41 h 79"/>
                <a:gd name="T4" fmla="*/ 70 w 74"/>
                <a:gd name="T5" fmla="*/ 46 h 79"/>
                <a:gd name="T6" fmla="*/ 63 w 74"/>
                <a:gd name="T7" fmla="*/ 40 h 79"/>
                <a:gd name="T8" fmla="*/ 63 w 74"/>
                <a:gd name="T9" fmla="*/ 40 h 79"/>
                <a:gd name="T10" fmla="*/ 58 w 74"/>
                <a:gd name="T11" fmla="*/ 65 h 79"/>
                <a:gd name="T12" fmla="*/ 21 w 74"/>
                <a:gd name="T13" fmla="*/ 69 h 79"/>
                <a:gd name="T14" fmla="*/ 12 w 74"/>
                <a:gd name="T15" fmla="*/ 22 h 79"/>
                <a:gd name="T16" fmla="*/ 34 w 74"/>
                <a:gd name="T17" fmla="*/ 13 h 79"/>
                <a:gd name="T18" fmla="*/ 34 w 74"/>
                <a:gd name="T19" fmla="*/ 13 h 79"/>
                <a:gd name="T20" fmla="*/ 27 w 74"/>
                <a:gd name="T21" fmla="*/ 5 h 79"/>
                <a:gd name="T22" fmla="*/ 31 w 74"/>
                <a:gd name="T23" fmla="*/ 0 h 79"/>
                <a:gd name="T24" fmla="*/ 17 w 74"/>
                <a:gd name="T25" fmla="*/ 26 h 79"/>
                <a:gd name="T26" fmla="*/ 25 w 74"/>
                <a:gd name="T27" fmla="*/ 63 h 79"/>
                <a:gd name="T28" fmla="*/ 54 w 74"/>
                <a:gd name="T29" fmla="*/ 60 h 79"/>
                <a:gd name="T30" fmla="*/ 52 w 74"/>
                <a:gd name="T31" fmla="*/ 30 h 79"/>
                <a:gd name="T32" fmla="*/ 44 w 74"/>
                <a:gd name="T33" fmla="*/ 22 h 79"/>
                <a:gd name="T34" fmla="*/ 17 w 74"/>
                <a:gd name="T35" fmla="*/ 2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 h="79">
                  <a:moveTo>
                    <a:pt x="31" y="0"/>
                  </a:moveTo>
                  <a:cubicBezTo>
                    <a:pt x="74" y="41"/>
                    <a:pt x="74" y="41"/>
                    <a:pt x="74" y="41"/>
                  </a:cubicBezTo>
                  <a:cubicBezTo>
                    <a:pt x="70" y="46"/>
                    <a:pt x="70" y="46"/>
                    <a:pt x="70" y="46"/>
                  </a:cubicBezTo>
                  <a:cubicBezTo>
                    <a:pt x="63" y="40"/>
                    <a:pt x="63" y="40"/>
                    <a:pt x="63" y="40"/>
                  </a:cubicBezTo>
                  <a:cubicBezTo>
                    <a:pt x="63" y="40"/>
                    <a:pt x="63" y="40"/>
                    <a:pt x="63" y="40"/>
                  </a:cubicBezTo>
                  <a:cubicBezTo>
                    <a:pt x="65" y="48"/>
                    <a:pt x="64" y="57"/>
                    <a:pt x="58" y="65"/>
                  </a:cubicBezTo>
                  <a:cubicBezTo>
                    <a:pt x="49" y="77"/>
                    <a:pt x="34" y="79"/>
                    <a:pt x="21" y="69"/>
                  </a:cubicBezTo>
                  <a:cubicBezTo>
                    <a:pt x="5" y="58"/>
                    <a:pt x="0" y="37"/>
                    <a:pt x="12" y="22"/>
                  </a:cubicBezTo>
                  <a:cubicBezTo>
                    <a:pt x="17" y="15"/>
                    <a:pt x="26" y="11"/>
                    <a:pt x="34" y="13"/>
                  </a:cubicBezTo>
                  <a:cubicBezTo>
                    <a:pt x="34" y="13"/>
                    <a:pt x="34" y="13"/>
                    <a:pt x="34" y="13"/>
                  </a:cubicBezTo>
                  <a:cubicBezTo>
                    <a:pt x="27" y="5"/>
                    <a:pt x="27" y="5"/>
                    <a:pt x="27" y="5"/>
                  </a:cubicBezTo>
                  <a:lnTo>
                    <a:pt x="31" y="0"/>
                  </a:lnTo>
                  <a:close/>
                  <a:moveTo>
                    <a:pt x="17" y="26"/>
                  </a:moveTo>
                  <a:cubicBezTo>
                    <a:pt x="8" y="38"/>
                    <a:pt x="12" y="54"/>
                    <a:pt x="25" y="63"/>
                  </a:cubicBezTo>
                  <a:cubicBezTo>
                    <a:pt x="35" y="71"/>
                    <a:pt x="46" y="69"/>
                    <a:pt x="54" y="60"/>
                  </a:cubicBezTo>
                  <a:cubicBezTo>
                    <a:pt x="61" y="50"/>
                    <a:pt x="60" y="38"/>
                    <a:pt x="52" y="30"/>
                  </a:cubicBezTo>
                  <a:cubicBezTo>
                    <a:pt x="44" y="22"/>
                    <a:pt x="44" y="22"/>
                    <a:pt x="44" y="22"/>
                  </a:cubicBezTo>
                  <a:cubicBezTo>
                    <a:pt x="36" y="15"/>
                    <a:pt x="24" y="16"/>
                    <a:pt x="17"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09"/>
            <p:cNvSpPr>
              <a:spLocks/>
            </p:cNvSpPr>
            <p:nvPr userDrawn="1"/>
          </p:nvSpPr>
          <p:spPr bwMode="auto">
            <a:xfrm>
              <a:off x="2276" y="2573"/>
              <a:ext cx="84" cy="73"/>
            </a:xfrm>
            <a:custGeom>
              <a:avLst/>
              <a:gdLst>
                <a:gd name="T0" fmla="*/ 42 w 68"/>
                <a:gd name="T1" fmla="*/ 43 h 60"/>
                <a:gd name="T2" fmla="*/ 61 w 68"/>
                <a:gd name="T3" fmla="*/ 45 h 60"/>
                <a:gd name="T4" fmla="*/ 64 w 68"/>
                <a:gd name="T5" fmla="*/ 40 h 60"/>
                <a:gd name="T6" fmla="*/ 68 w 68"/>
                <a:gd name="T7" fmla="*/ 45 h 60"/>
                <a:gd name="T8" fmla="*/ 64 w 68"/>
                <a:gd name="T9" fmla="*/ 51 h 60"/>
                <a:gd name="T10" fmla="*/ 40 w 68"/>
                <a:gd name="T11" fmla="*/ 52 h 60"/>
                <a:gd name="T12" fmla="*/ 37 w 68"/>
                <a:gd name="T13" fmla="*/ 49 h 60"/>
                <a:gd name="T14" fmla="*/ 15 w 68"/>
                <a:gd name="T15" fmla="*/ 23 h 60"/>
                <a:gd name="T16" fmla="*/ 7 w 68"/>
                <a:gd name="T17" fmla="*/ 32 h 60"/>
                <a:gd name="T18" fmla="*/ 2 w 68"/>
                <a:gd name="T19" fmla="*/ 27 h 60"/>
                <a:gd name="T20" fmla="*/ 11 w 68"/>
                <a:gd name="T21" fmla="*/ 18 h 60"/>
                <a:gd name="T22" fmla="*/ 0 w 68"/>
                <a:gd name="T23" fmla="*/ 7 h 60"/>
                <a:gd name="T24" fmla="*/ 5 w 68"/>
                <a:gd name="T25" fmla="*/ 1 h 60"/>
                <a:gd name="T26" fmla="*/ 16 w 68"/>
                <a:gd name="T27" fmla="*/ 13 h 60"/>
                <a:gd name="T28" fmla="*/ 28 w 68"/>
                <a:gd name="T29" fmla="*/ 0 h 60"/>
                <a:gd name="T30" fmla="*/ 32 w 68"/>
                <a:gd name="T31" fmla="*/ 4 h 60"/>
                <a:gd name="T32" fmla="*/ 20 w 68"/>
                <a:gd name="T33" fmla="*/ 18 h 60"/>
                <a:gd name="T34" fmla="*/ 42 w 68"/>
                <a:gd name="T35" fmla="*/ 4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60">
                  <a:moveTo>
                    <a:pt x="42" y="43"/>
                  </a:moveTo>
                  <a:cubicBezTo>
                    <a:pt x="49" y="52"/>
                    <a:pt x="54" y="51"/>
                    <a:pt x="61" y="45"/>
                  </a:cubicBezTo>
                  <a:cubicBezTo>
                    <a:pt x="62" y="43"/>
                    <a:pt x="63" y="42"/>
                    <a:pt x="64" y="40"/>
                  </a:cubicBezTo>
                  <a:cubicBezTo>
                    <a:pt x="68" y="45"/>
                    <a:pt x="68" y="45"/>
                    <a:pt x="68" y="45"/>
                  </a:cubicBezTo>
                  <a:cubicBezTo>
                    <a:pt x="67" y="46"/>
                    <a:pt x="66" y="48"/>
                    <a:pt x="64" y="51"/>
                  </a:cubicBezTo>
                  <a:cubicBezTo>
                    <a:pt x="56" y="59"/>
                    <a:pt x="49" y="60"/>
                    <a:pt x="40" y="52"/>
                  </a:cubicBezTo>
                  <a:cubicBezTo>
                    <a:pt x="39" y="51"/>
                    <a:pt x="38" y="50"/>
                    <a:pt x="37" y="49"/>
                  </a:cubicBezTo>
                  <a:cubicBezTo>
                    <a:pt x="15" y="23"/>
                    <a:pt x="15" y="23"/>
                    <a:pt x="15" y="23"/>
                  </a:cubicBezTo>
                  <a:cubicBezTo>
                    <a:pt x="7" y="32"/>
                    <a:pt x="7" y="32"/>
                    <a:pt x="7" y="32"/>
                  </a:cubicBezTo>
                  <a:cubicBezTo>
                    <a:pt x="2" y="27"/>
                    <a:pt x="2" y="27"/>
                    <a:pt x="2" y="27"/>
                  </a:cubicBezTo>
                  <a:cubicBezTo>
                    <a:pt x="11" y="18"/>
                    <a:pt x="11" y="18"/>
                    <a:pt x="11" y="18"/>
                  </a:cubicBezTo>
                  <a:cubicBezTo>
                    <a:pt x="0" y="7"/>
                    <a:pt x="0" y="7"/>
                    <a:pt x="0" y="7"/>
                  </a:cubicBezTo>
                  <a:cubicBezTo>
                    <a:pt x="5" y="1"/>
                    <a:pt x="5" y="1"/>
                    <a:pt x="5" y="1"/>
                  </a:cubicBezTo>
                  <a:cubicBezTo>
                    <a:pt x="16" y="13"/>
                    <a:pt x="16" y="13"/>
                    <a:pt x="16" y="13"/>
                  </a:cubicBezTo>
                  <a:cubicBezTo>
                    <a:pt x="28" y="0"/>
                    <a:pt x="28" y="0"/>
                    <a:pt x="28" y="0"/>
                  </a:cubicBezTo>
                  <a:cubicBezTo>
                    <a:pt x="32" y="4"/>
                    <a:pt x="32" y="4"/>
                    <a:pt x="32" y="4"/>
                  </a:cubicBezTo>
                  <a:cubicBezTo>
                    <a:pt x="20" y="18"/>
                    <a:pt x="20" y="18"/>
                    <a:pt x="20" y="18"/>
                  </a:cubicBezTo>
                  <a:lnTo>
                    <a:pt x="42"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10"/>
            <p:cNvSpPr>
              <a:spLocks noEditPoints="1"/>
            </p:cNvSpPr>
            <p:nvPr userDrawn="1"/>
          </p:nvSpPr>
          <p:spPr bwMode="auto">
            <a:xfrm>
              <a:off x="2312" y="2524"/>
              <a:ext cx="70" cy="87"/>
            </a:xfrm>
            <a:custGeom>
              <a:avLst/>
              <a:gdLst>
                <a:gd name="T0" fmla="*/ 2 w 57"/>
                <a:gd name="T1" fmla="*/ 11 h 71"/>
                <a:gd name="T2" fmla="*/ 3 w 57"/>
                <a:gd name="T3" fmla="*/ 2 h 71"/>
                <a:gd name="T4" fmla="*/ 10 w 57"/>
                <a:gd name="T5" fmla="*/ 2 h 71"/>
                <a:gd name="T6" fmla="*/ 10 w 57"/>
                <a:gd name="T7" fmla="*/ 11 h 71"/>
                <a:gd name="T8" fmla="*/ 2 w 57"/>
                <a:gd name="T9" fmla="*/ 11 h 71"/>
                <a:gd name="T10" fmla="*/ 15 w 57"/>
                <a:gd name="T11" fmla="*/ 24 h 71"/>
                <a:gd name="T12" fmla="*/ 20 w 57"/>
                <a:gd name="T13" fmla="*/ 19 h 71"/>
                <a:gd name="T14" fmla="*/ 57 w 57"/>
                <a:gd name="T15" fmla="*/ 66 h 71"/>
                <a:gd name="T16" fmla="*/ 52 w 57"/>
                <a:gd name="T17" fmla="*/ 71 h 71"/>
                <a:gd name="T18" fmla="*/ 15 w 57"/>
                <a:gd name="T19" fmla="*/ 2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2" y="11"/>
                  </a:moveTo>
                  <a:cubicBezTo>
                    <a:pt x="0" y="9"/>
                    <a:pt x="0" y="4"/>
                    <a:pt x="3" y="2"/>
                  </a:cubicBezTo>
                  <a:cubicBezTo>
                    <a:pt x="5" y="0"/>
                    <a:pt x="8" y="0"/>
                    <a:pt x="10" y="2"/>
                  </a:cubicBezTo>
                  <a:cubicBezTo>
                    <a:pt x="13" y="5"/>
                    <a:pt x="13" y="9"/>
                    <a:pt x="10" y="11"/>
                  </a:cubicBezTo>
                  <a:cubicBezTo>
                    <a:pt x="8" y="13"/>
                    <a:pt x="5" y="13"/>
                    <a:pt x="2" y="11"/>
                  </a:cubicBezTo>
                  <a:close/>
                  <a:moveTo>
                    <a:pt x="15" y="24"/>
                  </a:moveTo>
                  <a:cubicBezTo>
                    <a:pt x="20" y="19"/>
                    <a:pt x="20" y="19"/>
                    <a:pt x="20" y="19"/>
                  </a:cubicBezTo>
                  <a:cubicBezTo>
                    <a:pt x="57" y="66"/>
                    <a:pt x="57" y="66"/>
                    <a:pt x="57" y="66"/>
                  </a:cubicBezTo>
                  <a:cubicBezTo>
                    <a:pt x="52" y="71"/>
                    <a:pt x="52" y="71"/>
                    <a:pt x="52" y="71"/>
                  </a:cubicBezTo>
                  <a:lnTo>
                    <a:pt x="15"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11"/>
            <p:cNvSpPr>
              <a:spLocks/>
            </p:cNvSpPr>
            <p:nvPr userDrawn="1"/>
          </p:nvSpPr>
          <p:spPr bwMode="auto">
            <a:xfrm>
              <a:off x="2355" y="2485"/>
              <a:ext cx="72" cy="86"/>
            </a:xfrm>
            <a:custGeom>
              <a:avLst/>
              <a:gdLst>
                <a:gd name="T0" fmla="*/ 0 w 72"/>
                <a:gd name="T1" fmla="*/ 45 h 86"/>
                <a:gd name="T2" fmla="*/ 8 w 72"/>
                <a:gd name="T3" fmla="*/ 39 h 86"/>
                <a:gd name="T4" fmla="*/ 62 w 72"/>
                <a:gd name="T5" fmla="*/ 73 h 86"/>
                <a:gd name="T6" fmla="*/ 62 w 72"/>
                <a:gd name="T7" fmla="*/ 73 h 86"/>
                <a:gd name="T8" fmla="*/ 47 w 72"/>
                <a:gd name="T9" fmla="*/ 6 h 86"/>
                <a:gd name="T10" fmla="*/ 55 w 72"/>
                <a:gd name="T11" fmla="*/ 0 h 86"/>
                <a:gd name="T12" fmla="*/ 72 w 72"/>
                <a:gd name="T13" fmla="*/ 81 h 86"/>
                <a:gd name="T14" fmla="*/ 66 w 72"/>
                <a:gd name="T15" fmla="*/ 86 h 86"/>
                <a:gd name="T16" fmla="*/ 0 w 72"/>
                <a:gd name="T17" fmla="*/ 4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86">
                  <a:moveTo>
                    <a:pt x="0" y="45"/>
                  </a:moveTo>
                  <a:lnTo>
                    <a:pt x="8" y="39"/>
                  </a:lnTo>
                  <a:lnTo>
                    <a:pt x="62" y="73"/>
                  </a:lnTo>
                  <a:lnTo>
                    <a:pt x="62" y="73"/>
                  </a:lnTo>
                  <a:lnTo>
                    <a:pt x="47" y="6"/>
                  </a:lnTo>
                  <a:lnTo>
                    <a:pt x="55" y="0"/>
                  </a:lnTo>
                  <a:lnTo>
                    <a:pt x="72" y="81"/>
                  </a:lnTo>
                  <a:lnTo>
                    <a:pt x="66" y="86"/>
                  </a:lnTo>
                  <a:lnTo>
                    <a:pt x="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12"/>
            <p:cNvSpPr>
              <a:spLocks noEditPoints="1"/>
            </p:cNvSpPr>
            <p:nvPr userDrawn="1"/>
          </p:nvSpPr>
          <p:spPr bwMode="auto">
            <a:xfrm>
              <a:off x="2434" y="2441"/>
              <a:ext cx="78" cy="89"/>
            </a:xfrm>
            <a:custGeom>
              <a:avLst/>
              <a:gdLst>
                <a:gd name="T0" fmla="*/ 15 w 63"/>
                <a:gd name="T1" fmla="*/ 50 h 73"/>
                <a:gd name="T2" fmla="*/ 17 w 63"/>
                <a:gd name="T3" fmla="*/ 52 h 73"/>
                <a:gd name="T4" fmla="*/ 45 w 63"/>
                <a:gd name="T5" fmla="*/ 58 h 73"/>
                <a:gd name="T6" fmla="*/ 56 w 63"/>
                <a:gd name="T7" fmla="*/ 37 h 73"/>
                <a:gd name="T8" fmla="*/ 62 w 63"/>
                <a:gd name="T9" fmla="*/ 35 h 73"/>
                <a:gd name="T10" fmla="*/ 48 w 63"/>
                <a:gd name="T11" fmla="*/ 64 h 73"/>
                <a:gd name="T12" fmla="*/ 11 w 63"/>
                <a:gd name="T13" fmla="*/ 56 h 73"/>
                <a:gd name="T14" fmla="*/ 19 w 63"/>
                <a:gd name="T15" fmla="*/ 8 h 73"/>
                <a:gd name="T16" fmla="*/ 53 w 63"/>
                <a:gd name="T17" fmla="*/ 15 h 73"/>
                <a:gd name="T18" fmla="*/ 57 w 63"/>
                <a:gd name="T19" fmla="*/ 22 h 73"/>
                <a:gd name="T20" fmla="*/ 15 w 63"/>
                <a:gd name="T21" fmla="*/ 50 h 73"/>
                <a:gd name="T22" fmla="*/ 13 w 63"/>
                <a:gd name="T23" fmla="*/ 44 h 73"/>
                <a:gd name="T24" fmla="*/ 48 w 63"/>
                <a:gd name="T25" fmla="*/ 21 h 73"/>
                <a:gd name="T26" fmla="*/ 47 w 63"/>
                <a:gd name="T27" fmla="*/ 20 h 73"/>
                <a:gd name="T28" fmla="*/ 22 w 63"/>
                <a:gd name="T29" fmla="*/ 14 h 73"/>
                <a:gd name="T30" fmla="*/ 13 w 63"/>
                <a:gd name="T31"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73">
                  <a:moveTo>
                    <a:pt x="15" y="50"/>
                  </a:moveTo>
                  <a:cubicBezTo>
                    <a:pt x="16" y="50"/>
                    <a:pt x="16" y="51"/>
                    <a:pt x="17" y="52"/>
                  </a:cubicBezTo>
                  <a:cubicBezTo>
                    <a:pt x="24" y="63"/>
                    <a:pt x="35" y="65"/>
                    <a:pt x="45" y="58"/>
                  </a:cubicBezTo>
                  <a:cubicBezTo>
                    <a:pt x="52" y="53"/>
                    <a:pt x="56" y="46"/>
                    <a:pt x="56" y="37"/>
                  </a:cubicBezTo>
                  <a:cubicBezTo>
                    <a:pt x="62" y="35"/>
                    <a:pt x="62" y="35"/>
                    <a:pt x="62" y="35"/>
                  </a:cubicBezTo>
                  <a:cubicBezTo>
                    <a:pt x="63" y="46"/>
                    <a:pt x="58" y="57"/>
                    <a:pt x="48" y="64"/>
                  </a:cubicBezTo>
                  <a:cubicBezTo>
                    <a:pt x="34" y="73"/>
                    <a:pt x="20" y="70"/>
                    <a:pt x="11" y="56"/>
                  </a:cubicBezTo>
                  <a:cubicBezTo>
                    <a:pt x="0" y="40"/>
                    <a:pt x="3" y="19"/>
                    <a:pt x="19" y="8"/>
                  </a:cubicBezTo>
                  <a:cubicBezTo>
                    <a:pt x="31" y="0"/>
                    <a:pt x="45" y="2"/>
                    <a:pt x="53" y="15"/>
                  </a:cubicBezTo>
                  <a:cubicBezTo>
                    <a:pt x="55" y="17"/>
                    <a:pt x="56" y="20"/>
                    <a:pt x="57" y="22"/>
                  </a:cubicBezTo>
                  <a:lnTo>
                    <a:pt x="15" y="50"/>
                  </a:lnTo>
                  <a:close/>
                  <a:moveTo>
                    <a:pt x="13" y="44"/>
                  </a:moveTo>
                  <a:cubicBezTo>
                    <a:pt x="48" y="21"/>
                    <a:pt x="48" y="21"/>
                    <a:pt x="48" y="21"/>
                  </a:cubicBezTo>
                  <a:cubicBezTo>
                    <a:pt x="47" y="20"/>
                    <a:pt x="47" y="20"/>
                    <a:pt x="47" y="20"/>
                  </a:cubicBezTo>
                  <a:cubicBezTo>
                    <a:pt x="40" y="9"/>
                    <a:pt x="31" y="8"/>
                    <a:pt x="22" y="14"/>
                  </a:cubicBezTo>
                  <a:cubicBezTo>
                    <a:pt x="11" y="21"/>
                    <a:pt x="9" y="33"/>
                    <a:pt x="1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13"/>
            <p:cNvSpPr>
              <a:spLocks/>
            </p:cNvSpPr>
            <p:nvPr userDrawn="1"/>
          </p:nvSpPr>
          <p:spPr bwMode="auto">
            <a:xfrm>
              <a:off x="2559" y="2404"/>
              <a:ext cx="46" cy="28"/>
            </a:xfrm>
            <a:custGeom>
              <a:avLst/>
              <a:gdLst>
                <a:gd name="T0" fmla="*/ 0 w 46"/>
                <a:gd name="T1" fmla="*/ 20 h 28"/>
                <a:gd name="T2" fmla="*/ 43 w 46"/>
                <a:gd name="T3" fmla="*/ 0 h 28"/>
                <a:gd name="T4" fmla="*/ 46 w 46"/>
                <a:gd name="T5" fmla="*/ 7 h 28"/>
                <a:gd name="T6" fmla="*/ 2 w 46"/>
                <a:gd name="T7" fmla="*/ 28 h 28"/>
                <a:gd name="T8" fmla="*/ 0 w 46"/>
                <a:gd name="T9" fmla="*/ 20 h 28"/>
              </a:gdLst>
              <a:ahLst/>
              <a:cxnLst>
                <a:cxn ang="0">
                  <a:pos x="T0" y="T1"/>
                </a:cxn>
                <a:cxn ang="0">
                  <a:pos x="T2" y="T3"/>
                </a:cxn>
                <a:cxn ang="0">
                  <a:pos x="T4" y="T5"/>
                </a:cxn>
                <a:cxn ang="0">
                  <a:pos x="T6" y="T7"/>
                </a:cxn>
                <a:cxn ang="0">
                  <a:pos x="T8" y="T9"/>
                </a:cxn>
              </a:cxnLst>
              <a:rect l="0" t="0" r="r" b="b"/>
              <a:pathLst>
                <a:path w="46" h="28">
                  <a:moveTo>
                    <a:pt x="0" y="20"/>
                  </a:moveTo>
                  <a:lnTo>
                    <a:pt x="43" y="0"/>
                  </a:lnTo>
                  <a:lnTo>
                    <a:pt x="46" y="7"/>
                  </a:lnTo>
                  <a:lnTo>
                    <a:pt x="2" y="28"/>
                  </a:lnTo>
                  <a:lnTo>
                    <a:pt x="0"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14"/>
            <p:cNvSpPr>
              <a:spLocks noEditPoints="1"/>
            </p:cNvSpPr>
            <p:nvPr userDrawn="1"/>
          </p:nvSpPr>
          <p:spPr bwMode="auto">
            <a:xfrm>
              <a:off x="2664" y="2300"/>
              <a:ext cx="91" cy="124"/>
            </a:xfrm>
            <a:custGeom>
              <a:avLst/>
              <a:gdLst>
                <a:gd name="T0" fmla="*/ 69 w 74"/>
                <a:gd name="T1" fmla="*/ 59 h 101"/>
                <a:gd name="T2" fmla="*/ 47 w 74"/>
                <a:gd name="T3" fmla="*/ 92 h 101"/>
                <a:gd name="T4" fmla="*/ 15 w 74"/>
                <a:gd name="T5" fmla="*/ 101 h 101"/>
                <a:gd name="T6" fmla="*/ 0 w 74"/>
                <a:gd name="T7" fmla="*/ 12 h 101"/>
                <a:gd name="T8" fmla="*/ 27 w 74"/>
                <a:gd name="T9" fmla="*/ 5 h 101"/>
                <a:gd name="T10" fmla="*/ 59 w 74"/>
                <a:gd name="T11" fmla="*/ 19 h 101"/>
                <a:gd name="T12" fmla="*/ 50 w 74"/>
                <a:gd name="T13" fmla="*/ 46 h 101"/>
                <a:gd name="T14" fmla="*/ 50 w 74"/>
                <a:gd name="T15" fmla="*/ 46 h 101"/>
                <a:gd name="T16" fmla="*/ 69 w 74"/>
                <a:gd name="T17" fmla="*/ 59 h 101"/>
                <a:gd name="T18" fmla="*/ 28 w 74"/>
                <a:gd name="T19" fmla="*/ 11 h 101"/>
                <a:gd name="T20" fmla="*/ 9 w 74"/>
                <a:gd name="T21" fmla="*/ 17 h 101"/>
                <a:gd name="T22" fmla="*/ 15 w 74"/>
                <a:gd name="T23" fmla="*/ 53 h 101"/>
                <a:gd name="T24" fmla="*/ 35 w 74"/>
                <a:gd name="T25" fmla="*/ 48 h 101"/>
                <a:gd name="T26" fmla="*/ 51 w 74"/>
                <a:gd name="T27" fmla="*/ 21 h 101"/>
                <a:gd name="T28" fmla="*/ 28 w 74"/>
                <a:gd name="T29" fmla="*/ 11 h 101"/>
                <a:gd name="T30" fmla="*/ 62 w 74"/>
                <a:gd name="T31" fmla="*/ 61 h 101"/>
                <a:gd name="T32" fmla="*/ 40 w 74"/>
                <a:gd name="T33" fmla="*/ 53 h 101"/>
                <a:gd name="T34" fmla="*/ 16 w 74"/>
                <a:gd name="T35" fmla="*/ 60 h 101"/>
                <a:gd name="T36" fmla="*/ 22 w 74"/>
                <a:gd name="T37" fmla="*/ 92 h 101"/>
                <a:gd name="T38" fmla="*/ 45 w 74"/>
                <a:gd name="T39" fmla="*/ 85 h 101"/>
                <a:gd name="T40" fmla="*/ 62 w 74"/>
                <a:gd name="T41"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4" h="101">
                  <a:moveTo>
                    <a:pt x="69" y="59"/>
                  </a:moveTo>
                  <a:cubicBezTo>
                    <a:pt x="74" y="76"/>
                    <a:pt x="64" y="87"/>
                    <a:pt x="47" y="92"/>
                  </a:cubicBezTo>
                  <a:cubicBezTo>
                    <a:pt x="15" y="101"/>
                    <a:pt x="15" y="101"/>
                    <a:pt x="15" y="101"/>
                  </a:cubicBezTo>
                  <a:cubicBezTo>
                    <a:pt x="0" y="12"/>
                    <a:pt x="0" y="12"/>
                    <a:pt x="0" y="12"/>
                  </a:cubicBezTo>
                  <a:cubicBezTo>
                    <a:pt x="27" y="5"/>
                    <a:pt x="27" y="5"/>
                    <a:pt x="27" y="5"/>
                  </a:cubicBezTo>
                  <a:cubicBezTo>
                    <a:pt x="44" y="0"/>
                    <a:pt x="55" y="5"/>
                    <a:pt x="59" y="19"/>
                  </a:cubicBezTo>
                  <a:cubicBezTo>
                    <a:pt x="62" y="30"/>
                    <a:pt x="59" y="39"/>
                    <a:pt x="50" y="46"/>
                  </a:cubicBezTo>
                  <a:cubicBezTo>
                    <a:pt x="50" y="46"/>
                    <a:pt x="50" y="46"/>
                    <a:pt x="50" y="46"/>
                  </a:cubicBezTo>
                  <a:cubicBezTo>
                    <a:pt x="60" y="46"/>
                    <a:pt x="67" y="50"/>
                    <a:pt x="69" y="59"/>
                  </a:cubicBezTo>
                  <a:close/>
                  <a:moveTo>
                    <a:pt x="28" y="11"/>
                  </a:moveTo>
                  <a:cubicBezTo>
                    <a:pt x="9" y="17"/>
                    <a:pt x="9" y="17"/>
                    <a:pt x="9" y="17"/>
                  </a:cubicBezTo>
                  <a:cubicBezTo>
                    <a:pt x="15" y="53"/>
                    <a:pt x="15" y="53"/>
                    <a:pt x="15" y="53"/>
                  </a:cubicBezTo>
                  <a:cubicBezTo>
                    <a:pt x="35" y="48"/>
                    <a:pt x="35" y="48"/>
                    <a:pt x="35" y="48"/>
                  </a:cubicBezTo>
                  <a:cubicBezTo>
                    <a:pt x="49" y="44"/>
                    <a:pt x="55" y="35"/>
                    <a:pt x="51" y="21"/>
                  </a:cubicBezTo>
                  <a:cubicBezTo>
                    <a:pt x="48" y="11"/>
                    <a:pt x="41" y="8"/>
                    <a:pt x="28" y="11"/>
                  </a:cubicBezTo>
                  <a:close/>
                  <a:moveTo>
                    <a:pt x="62" y="61"/>
                  </a:moveTo>
                  <a:cubicBezTo>
                    <a:pt x="59" y="53"/>
                    <a:pt x="52" y="50"/>
                    <a:pt x="40" y="53"/>
                  </a:cubicBezTo>
                  <a:cubicBezTo>
                    <a:pt x="16" y="60"/>
                    <a:pt x="16" y="60"/>
                    <a:pt x="16" y="60"/>
                  </a:cubicBezTo>
                  <a:cubicBezTo>
                    <a:pt x="22" y="92"/>
                    <a:pt x="22" y="92"/>
                    <a:pt x="22" y="92"/>
                  </a:cubicBezTo>
                  <a:cubicBezTo>
                    <a:pt x="45" y="85"/>
                    <a:pt x="45" y="85"/>
                    <a:pt x="45" y="85"/>
                  </a:cubicBezTo>
                  <a:cubicBezTo>
                    <a:pt x="59" y="82"/>
                    <a:pt x="65" y="74"/>
                    <a:pt x="62"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15"/>
            <p:cNvSpPr>
              <a:spLocks noEditPoints="1"/>
            </p:cNvSpPr>
            <p:nvPr userDrawn="1"/>
          </p:nvSpPr>
          <p:spPr bwMode="auto">
            <a:xfrm>
              <a:off x="2770" y="2316"/>
              <a:ext cx="73" cy="82"/>
            </a:xfrm>
            <a:custGeom>
              <a:avLst/>
              <a:gdLst>
                <a:gd name="T0" fmla="*/ 10 w 59"/>
                <a:gd name="T1" fmla="*/ 38 h 67"/>
                <a:gd name="T2" fmla="*/ 10 w 59"/>
                <a:gd name="T3" fmla="*/ 41 h 67"/>
                <a:gd name="T4" fmla="*/ 33 w 59"/>
                <a:gd name="T5" fmla="*/ 58 h 67"/>
                <a:gd name="T6" fmla="*/ 52 w 59"/>
                <a:gd name="T7" fmla="*/ 44 h 67"/>
                <a:gd name="T8" fmla="*/ 59 w 59"/>
                <a:gd name="T9" fmla="*/ 45 h 67"/>
                <a:gd name="T10" fmla="*/ 33 w 59"/>
                <a:gd name="T11" fmla="*/ 65 h 67"/>
                <a:gd name="T12" fmla="*/ 3 w 59"/>
                <a:gd name="T13" fmla="*/ 43 h 67"/>
                <a:gd name="T14" fmla="*/ 30 w 59"/>
                <a:gd name="T15" fmla="*/ 2 h 67"/>
                <a:gd name="T16" fmla="*/ 58 w 59"/>
                <a:gd name="T17" fmla="*/ 23 h 67"/>
                <a:gd name="T18" fmla="*/ 59 w 59"/>
                <a:gd name="T19" fmla="*/ 31 h 67"/>
                <a:gd name="T20" fmla="*/ 10 w 59"/>
                <a:gd name="T21" fmla="*/ 38 h 67"/>
                <a:gd name="T22" fmla="*/ 10 w 59"/>
                <a:gd name="T23" fmla="*/ 32 h 67"/>
                <a:gd name="T24" fmla="*/ 51 w 59"/>
                <a:gd name="T25" fmla="*/ 26 h 67"/>
                <a:gd name="T26" fmla="*/ 51 w 59"/>
                <a:gd name="T27" fmla="*/ 25 h 67"/>
                <a:gd name="T28" fmla="*/ 31 w 59"/>
                <a:gd name="T29" fmla="*/ 8 h 67"/>
                <a:gd name="T30" fmla="*/ 10 w 59"/>
                <a:gd name="T31" fmla="*/ 3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7">
                  <a:moveTo>
                    <a:pt x="10" y="38"/>
                  </a:moveTo>
                  <a:cubicBezTo>
                    <a:pt x="10" y="39"/>
                    <a:pt x="10" y="40"/>
                    <a:pt x="10" y="41"/>
                  </a:cubicBezTo>
                  <a:cubicBezTo>
                    <a:pt x="12" y="54"/>
                    <a:pt x="21" y="60"/>
                    <a:pt x="33" y="58"/>
                  </a:cubicBezTo>
                  <a:cubicBezTo>
                    <a:pt x="41" y="57"/>
                    <a:pt x="49" y="52"/>
                    <a:pt x="52" y="44"/>
                  </a:cubicBezTo>
                  <a:cubicBezTo>
                    <a:pt x="59" y="45"/>
                    <a:pt x="59" y="45"/>
                    <a:pt x="59" y="45"/>
                  </a:cubicBezTo>
                  <a:cubicBezTo>
                    <a:pt x="55" y="55"/>
                    <a:pt x="45" y="63"/>
                    <a:pt x="33" y="65"/>
                  </a:cubicBezTo>
                  <a:cubicBezTo>
                    <a:pt x="17" y="67"/>
                    <a:pt x="5" y="59"/>
                    <a:pt x="3" y="43"/>
                  </a:cubicBezTo>
                  <a:cubicBezTo>
                    <a:pt x="0" y="23"/>
                    <a:pt x="11" y="5"/>
                    <a:pt x="30" y="2"/>
                  </a:cubicBezTo>
                  <a:cubicBezTo>
                    <a:pt x="45" y="0"/>
                    <a:pt x="56" y="8"/>
                    <a:pt x="58" y="23"/>
                  </a:cubicBezTo>
                  <a:cubicBezTo>
                    <a:pt x="59" y="26"/>
                    <a:pt x="59" y="29"/>
                    <a:pt x="59" y="31"/>
                  </a:cubicBezTo>
                  <a:lnTo>
                    <a:pt x="10" y="38"/>
                  </a:lnTo>
                  <a:close/>
                  <a:moveTo>
                    <a:pt x="10" y="32"/>
                  </a:moveTo>
                  <a:cubicBezTo>
                    <a:pt x="51" y="26"/>
                    <a:pt x="51" y="26"/>
                    <a:pt x="51" y="26"/>
                  </a:cubicBezTo>
                  <a:cubicBezTo>
                    <a:pt x="51" y="25"/>
                    <a:pt x="51" y="25"/>
                    <a:pt x="51" y="25"/>
                  </a:cubicBezTo>
                  <a:cubicBezTo>
                    <a:pt x="49" y="12"/>
                    <a:pt x="41" y="7"/>
                    <a:pt x="31" y="8"/>
                  </a:cubicBezTo>
                  <a:cubicBezTo>
                    <a:pt x="18" y="10"/>
                    <a:pt x="11" y="20"/>
                    <a:pt x="1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16"/>
            <p:cNvSpPr>
              <a:spLocks/>
            </p:cNvSpPr>
            <p:nvPr userDrawn="1"/>
          </p:nvSpPr>
          <p:spPr bwMode="auto">
            <a:xfrm>
              <a:off x="2912" y="2272"/>
              <a:ext cx="105" cy="114"/>
            </a:xfrm>
            <a:custGeom>
              <a:avLst/>
              <a:gdLst>
                <a:gd name="T0" fmla="*/ 46 w 85"/>
                <a:gd name="T1" fmla="*/ 47 h 93"/>
                <a:gd name="T2" fmla="*/ 83 w 85"/>
                <a:gd name="T3" fmla="*/ 47 h 93"/>
                <a:gd name="T4" fmla="*/ 79 w 85"/>
                <a:gd name="T5" fmla="*/ 91 h 93"/>
                <a:gd name="T6" fmla="*/ 72 w 85"/>
                <a:gd name="T7" fmla="*/ 91 h 93"/>
                <a:gd name="T8" fmla="*/ 74 w 85"/>
                <a:gd name="T9" fmla="*/ 73 h 93"/>
                <a:gd name="T10" fmla="*/ 73 w 85"/>
                <a:gd name="T11" fmla="*/ 73 h 93"/>
                <a:gd name="T12" fmla="*/ 38 w 85"/>
                <a:gd name="T13" fmla="*/ 93 h 93"/>
                <a:gd name="T14" fmla="*/ 0 w 85"/>
                <a:gd name="T15" fmla="*/ 53 h 93"/>
                <a:gd name="T16" fmla="*/ 49 w 85"/>
                <a:gd name="T17" fmla="*/ 0 h 93"/>
                <a:gd name="T18" fmla="*/ 85 w 85"/>
                <a:gd name="T19" fmla="*/ 29 h 93"/>
                <a:gd name="T20" fmla="*/ 78 w 85"/>
                <a:gd name="T21" fmla="*/ 31 h 93"/>
                <a:gd name="T22" fmla="*/ 48 w 85"/>
                <a:gd name="T23" fmla="*/ 7 h 93"/>
                <a:gd name="T24" fmla="*/ 8 w 85"/>
                <a:gd name="T25" fmla="*/ 52 h 93"/>
                <a:gd name="T26" fmla="*/ 39 w 85"/>
                <a:gd name="T27" fmla="*/ 86 h 93"/>
                <a:gd name="T28" fmla="*/ 76 w 85"/>
                <a:gd name="T29" fmla="*/ 54 h 93"/>
                <a:gd name="T30" fmla="*/ 45 w 85"/>
                <a:gd name="T31" fmla="*/ 54 h 93"/>
                <a:gd name="T32" fmla="*/ 46 w 85"/>
                <a:gd name="T33" fmla="*/ 4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93">
                  <a:moveTo>
                    <a:pt x="46" y="47"/>
                  </a:moveTo>
                  <a:cubicBezTo>
                    <a:pt x="83" y="47"/>
                    <a:pt x="83" y="47"/>
                    <a:pt x="83" y="47"/>
                  </a:cubicBezTo>
                  <a:cubicBezTo>
                    <a:pt x="79" y="91"/>
                    <a:pt x="79" y="91"/>
                    <a:pt x="79" y="91"/>
                  </a:cubicBezTo>
                  <a:cubicBezTo>
                    <a:pt x="72" y="91"/>
                    <a:pt x="72" y="91"/>
                    <a:pt x="72" y="91"/>
                  </a:cubicBezTo>
                  <a:cubicBezTo>
                    <a:pt x="74" y="73"/>
                    <a:pt x="74" y="73"/>
                    <a:pt x="74" y="73"/>
                  </a:cubicBezTo>
                  <a:cubicBezTo>
                    <a:pt x="73" y="73"/>
                    <a:pt x="73" y="73"/>
                    <a:pt x="73" y="73"/>
                  </a:cubicBezTo>
                  <a:cubicBezTo>
                    <a:pt x="66" y="86"/>
                    <a:pt x="53" y="93"/>
                    <a:pt x="38" y="93"/>
                  </a:cubicBezTo>
                  <a:cubicBezTo>
                    <a:pt x="16" y="93"/>
                    <a:pt x="0" y="77"/>
                    <a:pt x="0" y="53"/>
                  </a:cubicBezTo>
                  <a:cubicBezTo>
                    <a:pt x="0" y="24"/>
                    <a:pt x="20" y="0"/>
                    <a:pt x="49" y="0"/>
                  </a:cubicBezTo>
                  <a:cubicBezTo>
                    <a:pt x="69" y="0"/>
                    <a:pt x="83" y="12"/>
                    <a:pt x="85" y="29"/>
                  </a:cubicBezTo>
                  <a:cubicBezTo>
                    <a:pt x="78" y="31"/>
                    <a:pt x="78" y="31"/>
                    <a:pt x="78" y="31"/>
                  </a:cubicBezTo>
                  <a:cubicBezTo>
                    <a:pt x="76" y="16"/>
                    <a:pt x="65" y="7"/>
                    <a:pt x="48" y="7"/>
                  </a:cubicBezTo>
                  <a:cubicBezTo>
                    <a:pt x="24" y="7"/>
                    <a:pt x="8" y="27"/>
                    <a:pt x="8" y="52"/>
                  </a:cubicBezTo>
                  <a:cubicBezTo>
                    <a:pt x="8" y="73"/>
                    <a:pt x="21" y="86"/>
                    <a:pt x="39" y="86"/>
                  </a:cubicBezTo>
                  <a:cubicBezTo>
                    <a:pt x="57" y="86"/>
                    <a:pt x="72" y="74"/>
                    <a:pt x="76" y="54"/>
                  </a:cubicBezTo>
                  <a:cubicBezTo>
                    <a:pt x="45" y="54"/>
                    <a:pt x="45" y="54"/>
                    <a:pt x="45" y="54"/>
                  </a:cubicBezTo>
                  <a:lnTo>
                    <a:pt x="46"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17"/>
            <p:cNvSpPr>
              <a:spLocks/>
            </p:cNvSpPr>
            <p:nvPr userDrawn="1"/>
          </p:nvSpPr>
          <p:spPr bwMode="auto">
            <a:xfrm>
              <a:off x="3039" y="2310"/>
              <a:ext cx="47" cy="73"/>
            </a:xfrm>
            <a:custGeom>
              <a:avLst/>
              <a:gdLst>
                <a:gd name="T0" fmla="*/ 38 w 38"/>
                <a:gd name="T1" fmla="*/ 1 h 60"/>
                <a:gd name="T2" fmla="*/ 37 w 38"/>
                <a:gd name="T3" fmla="*/ 7 h 60"/>
                <a:gd name="T4" fmla="*/ 32 w 38"/>
                <a:gd name="T5" fmla="*/ 7 h 60"/>
                <a:gd name="T6" fmla="*/ 11 w 38"/>
                <a:gd name="T7" fmla="*/ 28 h 60"/>
                <a:gd name="T8" fmla="*/ 8 w 38"/>
                <a:gd name="T9" fmla="*/ 60 h 60"/>
                <a:gd name="T10" fmla="*/ 0 w 38"/>
                <a:gd name="T11" fmla="*/ 60 h 60"/>
                <a:gd name="T12" fmla="*/ 7 w 38"/>
                <a:gd name="T13" fmla="*/ 1 h 60"/>
                <a:gd name="T14" fmla="*/ 13 w 38"/>
                <a:gd name="T15" fmla="*/ 1 h 60"/>
                <a:gd name="T16" fmla="*/ 13 w 38"/>
                <a:gd name="T17" fmla="*/ 12 h 60"/>
                <a:gd name="T18" fmla="*/ 13 w 38"/>
                <a:gd name="T19" fmla="*/ 12 h 60"/>
                <a:gd name="T20" fmla="*/ 32 w 38"/>
                <a:gd name="T21" fmla="*/ 0 h 60"/>
                <a:gd name="T22" fmla="*/ 38 w 38"/>
                <a:gd name="T23"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60">
                  <a:moveTo>
                    <a:pt x="38" y="1"/>
                  </a:moveTo>
                  <a:cubicBezTo>
                    <a:pt x="37" y="7"/>
                    <a:pt x="37" y="7"/>
                    <a:pt x="37" y="7"/>
                  </a:cubicBezTo>
                  <a:cubicBezTo>
                    <a:pt x="35" y="7"/>
                    <a:pt x="33" y="7"/>
                    <a:pt x="32" y="7"/>
                  </a:cubicBezTo>
                  <a:cubicBezTo>
                    <a:pt x="21" y="7"/>
                    <a:pt x="13" y="14"/>
                    <a:pt x="11" y="28"/>
                  </a:cubicBezTo>
                  <a:cubicBezTo>
                    <a:pt x="8" y="60"/>
                    <a:pt x="8" y="60"/>
                    <a:pt x="8" y="60"/>
                  </a:cubicBezTo>
                  <a:cubicBezTo>
                    <a:pt x="0" y="60"/>
                    <a:pt x="0" y="60"/>
                    <a:pt x="0" y="60"/>
                  </a:cubicBezTo>
                  <a:cubicBezTo>
                    <a:pt x="7" y="1"/>
                    <a:pt x="7" y="1"/>
                    <a:pt x="7" y="1"/>
                  </a:cubicBezTo>
                  <a:cubicBezTo>
                    <a:pt x="13" y="1"/>
                    <a:pt x="13" y="1"/>
                    <a:pt x="13" y="1"/>
                  </a:cubicBezTo>
                  <a:cubicBezTo>
                    <a:pt x="13" y="12"/>
                    <a:pt x="13" y="12"/>
                    <a:pt x="13" y="12"/>
                  </a:cubicBezTo>
                  <a:cubicBezTo>
                    <a:pt x="13" y="12"/>
                    <a:pt x="13" y="12"/>
                    <a:pt x="13" y="12"/>
                  </a:cubicBezTo>
                  <a:cubicBezTo>
                    <a:pt x="17" y="4"/>
                    <a:pt x="24" y="0"/>
                    <a:pt x="32" y="0"/>
                  </a:cubicBezTo>
                  <a:cubicBezTo>
                    <a:pt x="34" y="0"/>
                    <a:pt x="36" y="0"/>
                    <a:pt x="3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18"/>
            <p:cNvSpPr>
              <a:spLocks noEditPoints="1"/>
            </p:cNvSpPr>
            <p:nvPr userDrawn="1"/>
          </p:nvSpPr>
          <p:spPr bwMode="auto">
            <a:xfrm>
              <a:off x="3100" y="2309"/>
              <a:ext cx="71" cy="77"/>
            </a:xfrm>
            <a:custGeom>
              <a:avLst/>
              <a:gdLst>
                <a:gd name="T0" fmla="*/ 8 w 58"/>
                <a:gd name="T1" fmla="*/ 33 h 63"/>
                <a:gd name="T2" fmla="*/ 8 w 58"/>
                <a:gd name="T3" fmla="*/ 36 h 63"/>
                <a:gd name="T4" fmla="*/ 28 w 58"/>
                <a:gd name="T5" fmla="*/ 56 h 63"/>
                <a:gd name="T6" fmla="*/ 48 w 58"/>
                <a:gd name="T7" fmla="*/ 45 h 63"/>
                <a:gd name="T8" fmla="*/ 55 w 58"/>
                <a:gd name="T9" fmla="*/ 47 h 63"/>
                <a:gd name="T10" fmla="*/ 27 w 58"/>
                <a:gd name="T11" fmla="*/ 63 h 63"/>
                <a:gd name="T12" fmla="*/ 0 w 58"/>
                <a:gd name="T13" fmla="*/ 36 h 63"/>
                <a:gd name="T14" fmla="*/ 33 w 58"/>
                <a:gd name="T15" fmla="*/ 0 h 63"/>
                <a:gd name="T16" fmla="*/ 58 w 58"/>
                <a:gd name="T17" fmla="*/ 26 h 63"/>
                <a:gd name="T18" fmla="*/ 57 w 58"/>
                <a:gd name="T19" fmla="*/ 33 h 63"/>
                <a:gd name="T20" fmla="*/ 8 w 58"/>
                <a:gd name="T21" fmla="*/ 33 h 63"/>
                <a:gd name="T22" fmla="*/ 9 w 58"/>
                <a:gd name="T23" fmla="*/ 27 h 63"/>
                <a:gd name="T24" fmla="*/ 51 w 58"/>
                <a:gd name="T25" fmla="*/ 27 h 63"/>
                <a:gd name="T26" fmla="*/ 51 w 58"/>
                <a:gd name="T27" fmla="*/ 26 h 63"/>
                <a:gd name="T28" fmla="*/ 33 w 58"/>
                <a:gd name="T29" fmla="*/ 7 h 63"/>
                <a:gd name="T30" fmla="*/ 9 w 58"/>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3">
                  <a:moveTo>
                    <a:pt x="8" y="33"/>
                  </a:moveTo>
                  <a:cubicBezTo>
                    <a:pt x="8" y="34"/>
                    <a:pt x="8" y="35"/>
                    <a:pt x="8" y="36"/>
                  </a:cubicBezTo>
                  <a:cubicBezTo>
                    <a:pt x="8" y="49"/>
                    <a:pt x="16" y="56"/>
                    <a:pt x="28" y="56"/>
                  </a:cubicBezTo>
                  <a:cubicBezTo>
                    <a:pt x="36" y="56"/>
                    <a:pt x="44" y="53"/>
                    <a:pt x="48" y="45"/>
                  </a:cubicBezTo>
                  <a:cubicBezTo>
                    <a:pt x="55" y="47"/>
                    <a:pt x="55" y="47"/>
                    <a:pt x="55" y="47"/>
                  </a:cubicBezTo>
                  <a:cubicBezTo>
                    <a:pt x="50" y="57"/>
                    <a:pt x="39" y="63"/>
                    <a:pt x="27" y="63"/>
                  </a:cubicBezTo>
                  <a:cubicBezTo>
                    <a:pt x="11" y="63"/>
                    <a:pt x="0" y="53"/>
                    <a:pt x="0" y="36"/>
                  </a:cubicBezTo>
                  <a:cubicBezTo>
                    <a:pt x="0" y="17"/>
                    <a:pt x="14" y="0"/>
                    <a:pt x="33" y="0"/>
                  </a:cubicBezTo>
                  <a:cubicBezTo>
                    <a:pt x="48" y="0"/>
                    <a:pt x="58" y="10"/>
                    <a:pt x="58" y="26"/>
                  </a:cubicBezTo>
                  <a:cubicBezTo>
                    <a:pt x="58" y="28"/>
                    <a:pt x="58" y="31"/>
                    <a:pt x="57"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2" y="16"/>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19"/>
            <p:cNvSpPr>
              <a:spLocks noEditPoints="1"/>
            </p:cNvSpPr>
            <p:nvPr userDrawn="1"/>
          </p:nvSpPr>
          <p:spPr bwMode="auto">
            <a:xfrm>
              <a:off x="3192" y="2309"/>
              <a:ext cx="72" cy="77"/>
            </a:xfrm>
            <a:custGeom>
              <a:avLst/>
              <a:gdLst>
                <a:gd name="T0" fmla="*/ 8 w 58"/>
                <a:gd name="T1" fmla="*/ 33 h 63"/>
                <a:gd name="T2" fmla="*/ 8 w 58"/>
                <a:gd name="T3" fmla="*/ 36 h 63"/>
                <a:gd name="T4" fmla="*/ 27 w 58"/>
                <a:gd name="T5" fmla="*/ 56 h 63"/>
                <a:gd name="T6" fmla="*/ 48 w 58"/>
                <a:gd name="T7" fmla="*/ 45 h 63"/>
                <a:gd name="T8" fmla="*/ 55 w 58"/>
                <a:gd name="T9" fmla="*/ 47 h 63"/>
                <a:gd name="T10" fmla="*/ 27 w 58"/>
                <a:gd name="T11" fmla="*/ 63 h 63"/>
                <a:gd name="T12" fmla="*/ 0 w 58"/>
                <a:gd name="T13" fmla="*/ 36 h 63"/>
                <a:gd name="T14" fmla="*/ 33 w 58"/>
                <a:gd name="T15" fmla="*/ 0 h 63"/>
                <a:gd name="T16" fmla="*/ 58 w 58"/>
                <a:gd name="T17" fmla="*/ 26 h 63"/>
                <a:gd name="T18" fmla="*/ 57 w 58"/>
                <a:gd name="T19" fmla="*/ 33 h 63"/>
                <a:gd name="T20" fmla="*/ 8 w 58"/>
                <a:gd name="T21" fmla="*/ 33 h 63"/>
                <a:gd name="T22" fmla="*/ 9 w 58"/>
                <a:gd name="T23" fmla="*/ 27 h 63"/>
                <a:gd name="T24" fmla="*/ 51 w 58"/>
                <a:gd name="T25" fmla="*/ 27 h 63"/>
                <a:gd name="T26" fmla="*/ 51 w 58"/>
                <a:gd name="T27" fmla="*/ 26 h 63"/>
                <a:gd name="T28" fmla="*/ 33 w 58"/>
                <a:gd name="T29" fmla="*/ 7 h 63"/>
                <a:gd name="T30" fmla="*/ 9 w 58"/>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3">
                  <a:moveTo>
                    <a:pt x="8" y="33"/>
                  </a:moveTo>
                  <a:cubicBezTo>
                    <a:pt x="8" y="34"/>
                    <a:pt x="8" y="35"/>
                    <a:pt x="8" y="36"/>
                  </a:cubicBezTo>
                  <a:cubicBezTo>
                    <a:pt x="8" y="49"/>
                    <a:pt x="16" y="56"/>
                    <a:pt x="27" y="56"/>
                  </a:cubicBezTo>
                  <a:cubicBezTo>
                    <a:pt x="36" y="56"/>
                    <a:pt x="44" y="53"/>
                    <a:pt x="48" y="45"/>
                  </a:cubicBezTo>
                  <a:cubicBezTo>
                    <a:pt x="55" y="47"/>
                    <a:pt x="55" y="47"/>
                    <a:pt x="55" y="47"/>
                  </a:cubicBezTo>
                  <a:cubicBezTo>
                    <a:pt x="50" y="57"/>
                    <a:pt x="39" y="63"/>
                    <a:pt x="27" y="63"/>
                  </a:cubicBezTo>
                  <a:cubicBezTo>
                    <a:pt x="11" y="63"/>
                    <a:pt x="0" y="53"/>
                    <a:pt x="0" y="36"/>
                  </a:cubicBezTo>
                  <a:cubicBezTo>
                    <a:pt x="0" y="17"/>
                    <a:pt x="14" y="0"/>
                    <a:pt x="33" y="0"/>
                  </a:cubicBezTo>
                  <a:cubicBezTo>
                    <a:pt x="48" y="0"/>
                    <a:pt x="58" y="10"/>
                    <a:pt x="58" y="26"/>
                  </a:cubicBezTo>
                  <a:cubicBezTo>
                    <a:pt x="58" y="28"/>
                    <a:pt x="58" y="31"/>
                    <a:pt x="57"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1" y="16"/>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20"/>
            <p:cNvSpPr>
              <a:spLocks/>
            </p:cNvSpPr>
            <p:nvPr userDrawn="1"/>
          </p:nvSpPr>
          <p:spPr bwMode="auto">
            <a:xfrm>
              <a:off x="3286" y="2309"/>
              <a:ext cx="68" cy="74"/>
            </a:xfrm>
            <a:custGeom>
              <a:avLst/>
              <a:gdLst>
                <a:gd name="T0" fmla="*/ 55 w 55"/>
                <a:gd name="T1" fmla="*/ 20 h 61"/>
                <a:gd name="T2" fmla="*/ 54 w 55"/>
                <a:gd name="T3" fmla="*/ 24 h 61"/>
                <a:gd name="T4" fmla="*/ 51 w 55"/>
                <a:gd name="T5" fmla="*/ 61 h 61"/>
                <a:gd name="T6" fmla="*/ 43 w 55"/>
                <a:gd name="T7" fmla="*/ 61 h 61"/>
                <a:gd name="T8" fmla="*/ 47 w 55"/>
                <a:gd name="T9" fmla="*/ 27 h 61"/>
                <a:gd name="T10" fmla="*/ 47 w 55"/>
                <a:gd name="T11" fmla="*/ 22 h 61"/>
                <a:gd name="T12" fmla="*/ 33 w 55"/>
                <a:gd name="T13" fmla="*/ 7 h 61"/>
                <a:gd name="T14" fmla="*/ 11 w 55"/>
                <a:gd name="T15" fmla="*/ 28 h 61"/>
                <a:gd name="T16" fmla="*/ 8 w 55"/>
                <a:gd name="T17" fmla="*/ 61 h 61"/>
                <a:gd name="T18" fmla="*/ 0 w 55"/>
                <a:gd name="T19" fmla="*/ 61 h 61"/>
                <a:gd name="T20" fmla="*/ 6 w 55"/>
                <a:gd name="T21" fmla="*/ 2 h 61"/>
                <a:gd name="T22" fmla="*/ 13 w 55"/>
                <a:gd name="T23" fmla="*/ 2 h 61"/>
                <a:gd name="T24" fmla="*/ 13 w 55"/>
                <a:gd name="T25" fmla="*/ 12 h 61"/>
                <a:gd name="T26" fmla="*/ 13 w 55"/>
                <a:gd name="T27" fmla="*/ 12 h 61"/>
                <a:gd name="T28" fmla="*/ 35 w 55"/>
                <a:gd name="T29" fmla="*/ 0 h 61"/>
                <a:gd name="T30" fmla="*/ 55 w 55"/>
                <a:gd name="T31" fmla="*/ 2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61">
                  <a:moveTo>
                    <a:pt x="55" y="20"/>
                  </a:moveTo>
                  <a:cubicBezTo>
                    <a:pt x="55" y="22"/>
                    <a:pt x="55" y="23"/>
                    <a:pt x="54" y="24"/>
                  </a:cubicBezTo>
                  <a:cubicBezTo>
                    <a:pt x="51" y="61"/>
                    <a:pt x="51" y="61"/>
                    <a:pt x="51" y="61"/>
                  </a:cubicBezTo>
                  <a:cubicBezTo>
                    <a:pt x="43" y="61"/>
                    <a:pt x="43" y="61"/>
                    <a:pt x="43" y="61"/>
                  </a:cubicBezTo>
                  <a:cubicBezTo>
                    <a:pt x="47" y="27"/>
                    <a:pt x="47" y="27"/>
                    <a:pt x="47" y="27"/>
                  </a:cubicBezTo>
                  <a:cubicBezTo>
                    <a:pt x="47" y="25"/>
                    <a:pt x="47" y="24"/>
                    <a:pt x="47" y="22"/>
                  </a:cubicBezTo>
                  <a:cubicBezTo>
                    <a:pt x="47" y="12"/>
                    <a:pt x="42" y="7"/>
                    <a:pt x="33" y="7"/>
                  </a:cubicBezTo>
                  <a:cubicBezTo>
                    <a:pt x="21" y="7"/>
                    <a:pt x="13" y="15"/>
                    <a:pt x="11" y="28"/>
                  </a:cubicBezTo>
                  <a:cubicBezTo>
                    <a:pt x="8" y="61"/>
                    <a:pt x="8" y="61"/>
                    <a:pt x="8" y="61"/>
                  </a:cubicBezTo>
                  <a:cubicBezTo>
                    <a:pt x="0" y="61"/>
                    <a:pt x="0" y="61"/>
                    <a:pt x="0" y="61"/>
                  </a:cubicBezTo>
                  <a:cubicBezTo>
                    <a:pt x="6" y="2"/>
                    <a:pt x="6" y="2"/>
                    <a:pt x="6" y="2"/>
                  </a:cubicBezTo>
                  <a:cubicBezTo>
                    <a:pt x="13" y="2"/>
                    <a:pt x="13" y="2"/>
                    <a:pt x="13" y="2"/>
                  </a:cubicBezTo>
                  <a:cubicBezTo>
                    <a:pt x="13" y="12"/>
                    <a:pt x="13" y="12"/>
                    <a:pt x="13" y="12"/>
                  </a:cubicBezTo>
                  <a:cubicBezTo>
                    <a:pt x="13" y="12"/>
                    <a:pt x="13" y="12"/>
                    <a:pt x="13" y="12"/>
                  </a:cubicBezTo>
                  <a:cubicBezTo>
                    <a:pt x="18" y="5"/>
                    <a:pt x="26" y="0"/>
                    <a:pt x="35" y="0"/>
                  </a:cubicBezTo>
                  <a:cubicBezTo>
                    <a:pt x="47" y="0"/>
                    <a:pt x="55" y="7"/>
                    <a:pt x="5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21"/>
            <p:cNvSpPr>
              <a:spLocks/>
            </p:cNvSpPr>
            <p:nvPr userDrawn="1"/>
          </p:nvSpPr>
          <p:spPr bwMode="auto">
            <a:xfrm>
              <a:off x="3423" y="2337"/>
              <a:ext cx="49" cy="8"/>
            </a:xfrm>
            <a:custGeom>
              <a:avLst/>
              <a:gdLst>
                <a:gd name="T0" fmla="*/ 2 w 49"/>
                <a:gd name="T1" fmla="*/ 0 h 8"/>
                <a:gd name="T2" fmla="*/ 49 w 49"/>
                <a:gd name="T3" fmla="*/ 0 h 8"/>
                <a:gd name="T4" fmla="*/ 49 w 49"/>
                <a:gd name="T5" fmla="*/ 8 h 8"/>
                <a:gd name="T6" fmla="*/ 0 w 49"/>
                <a:gd name="T7" fmla="*/ 8 h 8"/>
                <a:gd name="T8" fmla="*/ 2 w 49"/>
                <a:gd name="T9" fmla="*/ 0 h 8"/>
              </a:gdLst>
              <a:ahLst/>
              <a:cxnLst>
                <a:cxn ang="0">
                  <a:pos x="T0" y="T1"/>
                </a:cxn>
                <a:cxn ang="0">
                  <a:pos x="T2" y="T3"/>
                </a:cxn>
                <a:cxn ang="0">
                  <a:pos x="T4" y="T5"/>
                </a:cxn>
                <a:cxn ang="0">
                  <a:pos x="T6" y="T7"/>
                </a:cxn>
                <a:cxn ang="0">
                  <a:pos x="T8" y="T9"/>
                </a:cxn>
              </a:cxnLst>
              <a:rect l="0" t="0" r="r" b="b"/>
              <a:pathLst>
                <a:path w="49" h="8">
                  <a:moveTo>
                    <a:pt x="2" y="0"/>
                  </a:moveTo>
                  <a:lnTo>
                    <a:pt x="49" y="0"/>
                  </a:lnTo>
                  <a:lnTo>
                    <a:pt x="49" y="8"/>
                  </a:lnTo>
                  <a:lnTo>
                    <a:pt x="0" y="8"/>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22"/>
            <p:cNvSpPr>
              <a:spLocks noEditPoints="1"/>
            </p:cNvSpPr>
            <p:nvPr userDrawn="1"/>
          </p:nvSpPr>
          <p:spPr bwMode="auto">
            <a:xfrm>
              <a:off x="3541" y="2274"/>
              <a:ext cx="79" cy="109"/>
            </a:xfrm>
            <a:custGeom>
              <a:avLst/>
              <a:gdLst>
                <a:gd name="T0" fmla="*/ 63 w 64"/>
                <a:gd name="T1" fmla="*/ 64 h 89"/>
                <a:gd name="T2" fmla="*/ 33 w 64"/>
                <a:gd name="T3" fmla="*/ 89 h 89"/>
                <a:gd name="T4" fmla="*/ 0 w 64"/>
                <a:gd name="T5" fmla="*/ 89 h 89"/>
                <a:gd name="T6" fmla="*/ 10 w 64"/>
                <a:gd name="T7" fmla="*/ 0 h 89"/>
                <a:gd name="T8" fmla="*/ 37 w 64"/>
                <a:gd name="T9" fmla="*/ 0 h 89"/>
                <a:gd name="T10" fmla="*/ 64 w 64"/>
                <a:gd name="T11" fmla="*/ 22 h 89"/>
                <a:gd name="T12" fmla="*/ 49 w 64"/>
                <a:gd name="T13" fmla="*/ 46 h 89"/>
                <a:gd name="T14" fmla="*/ 49 w 64"/>
                <a:gd name="T15" fmla="*/ 46 h 89"/>
                <a:gd name="T16" fmla="*/ 63 w 64"/>
                <a:gd name="T17" fmla="*/ 64 h 89"/>
                <a:gd name="T18" fmla="*/ 56 w 64"/>
                <a:gd name="T19" fmla="*/ 64 h 89"/>
                <a:gd name="T20" fmla="*/ 36 w 64"/>
                <a:gd name="T21" fmla="*/ 50 h 89"/>
                <a:gd name="T22" fmla="*/ 12 w 64"/>
                <a:gd name="T23" fmla="*/ 50 h 89"/>
                <a:gd name="T24" fmla="*/ 9 w 64"/>
                <a:gd name="T25" fmla="*/ 83 h 89"/>
                <a:gd name="T26" fmla="*/ 33 w 64"/>
                <a:gd name="T27" fmla="*/ 83 h 89"/>
                <a:gd name="T28" fmla="*/ 56 w 64"/>
                <a:gd name="T29" fmla="*/ 64 h 89"/>
                <a:gd name="T30" fmla="*/ 37 w 64"/>
                <a:gd name="T31" fmla="*/ 7 h 89"/>
                <a:gd name="T32" fmla="*/ 17 w 64"/>
                <a:gd name="T33" fmla="*/ 7 h 89"/>
                <a:gd name="T34" fmla="*/ 13 w 64"/>
                <a:gd name="T35" fmla="*/ 44 h 89"/>
                <a:gd name="T36" fmla="*/ 33 w 64"/>
                <a:gd name="T37" fmla="*/ 44 h 89"/>
                <a:gd name="T38" fmla="*/ 56 w 64"/>
                <a:gd name="T39" fmla="*/ 23 h 89"/>
                <a:gd name="T40" fmla="*/ 37 w 64"/>
                <a:gd name="T41" fmla="*/ 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9">
                  <a:moveTo>
                    <a:pt x="63" y="64"/>
                  </a:moveTo>
                  <a:cubicBezTo>
                    <a:pt x="63" y="81"/>
                    <a:pt x="51" y="89"/>
                    <a:pt x="33" y="89"/>
                  </a:cubicBezTo>
                  <a:cubicBezTo>
                    <a:pt x="0" y="89"/>
                    <a:pt x="0" y="89"/>
                    <a:pt x="0" y="89"/>
                  </a:cubicBezTo>
                  <a:cubicBezTo>
                    <a:pt x="10" y="0"/>
                    <a:pt x="10" y="0"/>
                    <a:pt x="10" y="0"/>
                  </a:cubicBezTo>
                  <a:cubicBezTo>
                    <a:pt x="37" y="0"/>
                    <a:pt x="37" y="0"/>
                    <a:pt x="37" y="0"/>
                  </a:cubicBezTo>
                  <a:cubicBezTo>
                    <a:pt x="55" y="0"/>
                    <a:pt x="64" y="8"/>
                    <a:pt x="64" y="22"/>
                  </a:cubicBezTo>
                  <a:cubicBezTo>
                    <a:pt x="64" y="34"/>
                    <a:pt x="59" y="42"/>
                    <a:pt x="49" y="46"/>
                  </a:cubicBezTo>
                  <a:cubicBezTo>
                    <a:pt x="49" y="46"/>
                    <a:pt x="49" y="46"/>
                    <a:pt x="49" y="46"/>
                  </a:cubicBezTo>
                  <a:cubicBezTo>
                    <a:pt x="58" y="49"/>
                    <a:pt x="63" y="55"/>
                    <a:pt x="63" y="64"/>
                  </a:cubicBezTo>
                  <a:close/>
                  <a:moveTo>
                    <a:pt x="56" y="64"/>
                  </a:moveTo>
                  <a:cubicBezTo>
                    <a:pt x="56" y="55"/>
                    <a:pt x="50" y="50"/>
                    <a:pt x="36" y="50"/>
                  </a:cubicBezTo>
                  <a:cubicBezTo>
                    <a:pt x="12" y="50"/>
                    <a:pt x="12" y="50"/>
                    <a:pt x="12" y="50"/>
                  </a:cubicBezTo>
                  <a:cubicBezTo>
                    <a:pt x="9" y="83"/>
                    <a:pt x="9" y="83"/>
                    <a:pt x="9" y="83"/>
                  </a:cubicBezTo>
                  <a:cubicBezTo>
                    <a:pt x="33" y="83"/>
                    <a:pt x="33" y="83"/>
                    <a:pt x="33" y="83"/>
                  </a:cubicBezTo>
                  <a:cubicBezTo>
                    <a:pt x="47" y="83"/>
                    <a:pt x="56" y="77"/>
                    <a:pt x="56" y="64"/>
                  </a:cubicBezTo>
                  <a:close/>
                  <a:moveTo>
                    <a:pt x="37" y="7"/>
                  </a:moveTo>
                  <a:cubicBezTo>
                    <a:pt x="17" y="7"/>
                    <a:pt x="17" y="7"/>
                    <a:pt x="17" y="7"/>
                  </a:cubicBezTo>
                  <a:cubicBezTo>
                    <a:pt x="13" y="44"/>
                    <a:pt x="13" y="44"/>
                    <a:pt x="13" y="44"/>
                  </a:cubicBezTo>
                  <a:cubicBezTo>
                    <a:pt x="33" y="44"/>
                    <a:pt x="33" y="44"/>
                    <a:pt x="33" y="44"/>
                  </a:cubicBezTo>
                  <a:cubicBezTo>
                    <a:pt x="48" y="44"/>
                    <a:pt x="56" y="37"/>
                    <a:pt x="56" y="23"/>
                  </a:cubicBezTo>
                  <a:cubicBezTo>
                    <a:pt x="56" y="12"/>
                    <a:pt x="50"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23"/>
            <p:cNvSpPr>
              <a:spLocks noEditPoints="1"/>
            </p:cNvSpPr>
            <p:nvPr userDrawn="1"/>
          </p:nvSpPr>
          <p:spPr bwMode="auto">
            <a:xfrm>
              <a:off x="3643" y="2309"/>
              <a:ext cx="72" cy="77"/>
            </a:xfrm>
            <a:custGeom>
              <a:avLst/>
              <a:gdLst>
                <a:gd name="T0" fmla="*/ 7 w 58"/>
                <a:gd name="T1" fmla="*/ 33 h 63"/>
                <a:gd name="T2" fmla="*/ 7 w 58"/>
                <a:gd name="T3" fmla="*/ 36 h 63"/>
                <a:gd name="T4" fmla="*/ 27 w 58"/>
                <a:gd name="T5" fmla="*/ 56 h 63"/>
                <a:gd name="T6" fmla="*/ 48 w 58"/>
                <a:gd name="T7" fmla="*/ 45 h 63"/>
                <a:gd name="T8" fmla="*/ 55 w 58"/>
                <a:gd name="T9" fmla="*/ 47 h 63"/>
                <a:gd name="T10" fmla="*/ 27 w 58"/>
                <a:gd name="T11" fmla="*/ 63 h 63"/>
                <a:gd name="T12" fmla="*/ 0 w 58"/>
                <a:gd name="T13" fmla="*/ 36 h 63"/>
                <a:gd name="T14" fmla="*/ 33 w 58"/>
                <a:gd name="T15" fmla="*/ 0 h 63"/>
                <a:gd name="T16" fmla="*/ 58 w 58"/>
                <a:gd name="T17" fmla="*/ 26 h 63"/>
                <a:gd name="T18" fmla="*/ 57 w 58"/>
                <a:gd name="T19" fmla="*/ 33 h 63"/>
                <a:gd name="T20" fmla="*/ 7 w 58"/>
                <a:gd name="T21" fmla="*/ 33 h 63"/>
                <a:gd name="T22" fmla="*/ 8 w 58"/>
                <a:gd name="T23" fmla="*/ 27 h 63"/>
                <a:gd name="T24" fmla="*/ 50 w 58"/>
                <a:gd name="T25" fmla="*/ 27 h 63"/>
                <a:gd name="T26" fmla="*/ 50 w 58"/>
                <a:gd name="T27" fmla="*/ 26 h 63"/>
                <a:gd name="T28" fmla="*/ 33 w 58"/>
                <a:gd name="T29" fmla="*/ 7 h 63"/>
                <a:gd name="T30" fmla="*/ 8 w 58"/>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3">
                  <a:moveTo>
                    <a:pt x="7" y="33"/>
                  </a:moveTo>
                  <a:cubicBezTo>
                    <a:pt x="7" y="34"/>
                    <a:pt x="7" y="35"/>
                    <a:pt x="7" y="36"/>
                  </a:cubicBezTo>
                  <a:cubicBezTo>
                    <a:pt x="7" y="49"/>
                    <a:pt x="15" y="56"/>
                    <a:pt x="27" y="56"/>
                  </a:cubicBezTo>
                  <a:cubicBezTo>
                    <a:pt x="36" y="56"/>
                    <a:pt x="44" y="53"/>
                    <a:pt x="48" y="45"/>
                  </a:cubicBezTo>
                  <a:cubicBezTo>
                    <a:pt x="55" y="47"/>
                    <a:pt x="55" y="47"/>
                    <a:pt x="55" y="47"/>
                  </a:cubicBezTo>
                  <a:cubicBezTo>
                    <a:pt x="50" y="57"/>
                    <a:pt x="39" y="63"/>
                    <a:pt x="27" y="63"/>
                  </a:cubicBezTo>
                  <a:cubicBezTo>
                    <a:pt x="11" y="63"/>
                    <a:pt x="0" y="53"/>
                    <a:pt x="0" y="36"/>
                  </a:cubicBezTo>
                  <a:cubicBezTo>
                    <a:pt x="0" y="17"/>
                    <a:pt x="14" y="0"/>
                    <a:pt x="33" y="0"/>
                  </a:cubicBezTo>
                  <a:cubicBezTo>
                    <a:pt x="48" y="0"/>
                    <a:pt x="58" y="10"/>
                    <a:pt x="58" y="26"/>
                  </a:cubicBezTo>
                  <a:cubicBezTo>
                    <a:pt x="58" y="28"/>
                    <a:pt x="57" y="31"/>
                    <a:pt x="57" y="33"/>
                  </a:cubicBezTo>
                  <a:lnTo>
                    <a:pt x="7" y="33"/>
                  </a:lnTo>
                  <a:close/>
                  <a:moveTo>
                    <a:pt x="8" y="27"/>
                  </a:moveTo>
                  <a:cubicBezTo>
                    <a:pt x="50" y="27"/>
                    <a:pt x="50" y="27"/>
                    <a:pt x="50" y="27"/>
                  </a:cubicBezTo>
                  <a:cubicBezTo>
                    <a:pt x="50" y="26"/>
                    <a:pt x="50" y="26"/>
                    <a:pt x="50" y="26"/>
                  </a:cubicBezTo>
                  <a:cubicBezTo>
                    <a:pt x="50" y="13"/>
                    <a:pt x="43" y="7"/>
                    <a:pt x="33" y="7"/>
                  </a:cubicBezTo>
                  <a:cubicBezTo>
                    <a:pt x="20" y="7"/>
                    <a:pt x="11" y="16"/>
                    <a:pt x="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24"/>
            <p:cNvSpPr>
              <a:spLocks noEditPoints="1"/>
            </p:cNvSpPr>
            <p:nvPr userDrawn="1"/>
          </p:nvSpPr>
          <p:spPr bwMode="auto">
            <a:xfrm>
              <a:off x="3770" y="2274"/>
              <a:ext cx="94" cy="109"/>
            </a:xfrm>
            <a:custGeom>
              <a:avLst/>
              <a:gdLst>
                <a:gd name="T0" fmla="*/ 78 w 94"/>
                <a:gd name="T1" fmla="*/ 84 h 109"/>
                <a:gd name="T2" fmla="*/ 24 w 94"/>
                <a:gd name="T3" fmla="*/ 84 h 109"/>
                <a:gd name="T4" fmla="*/ 10 w 94"/>
                <a:gd name="T5" fmla="*/ 109 h 109"/>
                <a:gd name="T6" fmla="*/ 0 w 94"/>
                <a:gd name="T7" fmla="*/ 109 h 109"/>
                <a:gd name="T8" fmla="*/ 55 w 94"/>
                <a:gd name="T9" fmla="*/ 0 h 109"/>
                <a:gd name="T10" fmla="*/ 65 w 94"/>
                <a:gd name="T11" fmla="*/ 0 h 109"/>
                <a:gd name="T12" fmla="*/ 94 w 94"/>
                <a:gd name="T13" fmla="*/ 109 h 109"/>
                <a:gd name="T14" fmla="*/ 84 w 94"/>
                <a:gd name="T15" fmla="*/ 109 h 109"/>
                <a:gd name="T16" fmla="*/ 78 w 94"/>
                <a:gd name="T17" fmla="*/ 84 h 109"/>
                <a:gd name="T18" fmla="*/ 76 w 94"/>
                <a:gd name="T19" fmla="*/ 75 h 109"/>
                <a:gd name="T20" fmla="*/ 58 w 94"/>
                <a:gd name="T21" fmla="*/ 11 h 109"/>
                <a:gd name="T22" fmla="*/ 58 w 94"/>
                <a:gd name="T23" fmla="*/ 11 h 109"/>
                <a:gd name="T24" fmla="*/ 28 w 94"/>
                <a:gd name="T25" fmla="*/ 75 h 109"/>
                <a:gd name="T26" fmla="*/ 76 w 94"/>
                <a:gd name="T27" fmla="*/ 7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109">
                  <a:moveTo>
                    <a:pt x="78" y="84"/>
                  </a:moveTo>
                  <a:lnTo>
                    <a:pt x="24" y="84"/>
                  </a:lnTo>
                  <a:lnTo>
                    <a:pt x="10" y="109"/>
                  </a:lnTo>
                  <a:lnTo>
                    <a:pt x="0" y="109"/>
                  </a:lnTo>
                  <a:lnTo>
                    <a:pt x="55" y="0"/>
                  </a:lnTo>
                  <a:lnTo>
                    <a:pt x="65" y="0"/>
                  </a:lnTo>
                  <a:lnTo>
                    <a:pt x="94" y="109"/>
                  </a:lnTo>
                  <a:lnTo>
                    <a:pt x="84" y="109"/>
                  </a:lnTo>
                  <a:lnTo>
                    <a:pt x="78" y="84"/>
                  </a:lnTo>
                  <a:close/>
                  <a:moveTo>
                    <a:pt x="76" y="75"/>
                  </a:moveTo>
                  <a:lnTo>
                    <a:pt x="58" y="11"/>
                  </a:lnTo>
                  <a:lnTo>
                    <a:pt x="58" y="11"/>
                  </a:lnTo>
                  <a:lnTo>
                    <a:pt x="28" y="75"/>
                  </a:lnTo>
                  <a:lnTo>
                    <a:pt x="76"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25"/>
            <p:cNvSpPr>
              <a:spLocks/>
            </p:cNvSpPr>
            <p:nvPr userDrawn="1"/>
          </p:nvSpPr>
          <p:spPr bwMode="auto">
            <a:xfrm>
              <a:off x="3889" y="2274"/>
              <a:ext cx="21" cy="109"/>
            </a:xfrm>
            <a:custGeom>
              <a:avLst/>
              <a:gdLst>
                <a:gd name="T0" fmla="*/ 11 w 21"/>
                <a:gd name="T1" fmla="*/ 0 h 109"/>
                <a:gd name="T2" fmla="*/ 21 w 21"/>
                <a:gd name="T3" fmla="*/ 0 h 109"/>
                <a:gd name="T4" fmla="*/ 10 w 21"/>
                <a:gd name="T5" fmla="*/ 109 h 109"/>
                <a:gd name="T6" fmla="*/ 0 w 21"/>
                <a:gd name="T7" fmla="*/ 109 h 109"/>
                <a:gd name="T8" fmla="*/ 11 w 21"/>
                <a:gd name="T9" fmla="*/ 0 h 109"/>
              </a:gdLst>
              <a:ahLst/>
              <a:cxnLst>
                <a:cxn ang="0">
                  <a:pos x="T0" y="T1"/>
                </a:cxn>
                <a:cxn ang="0">
                  <a:pos x="T2" y="T3"/>
                </a:cxn>
                <a:cxn ang="0">
                  <a:pos x="T4" y="T5"/>
                </a:cxn>
                <a:cxn ang="0">
                  <a:pos x="T6" y="T7"/>
                </a:cxn>
                <a:cxn ang="0">
                  <a:pos x="T8" y="T9"/>
                </a:cxn>
              </a:cxnLst>
              <a:rect l="0" t="0" r="r" b="b"/>
              <a:pathLst>
                <a:path w="21" h="109">
                  <a:moveTo>
                    <a:pt x="11" y="0"/>
                  </a:moveTo>
                  <a:lnTo>
                    <a:pt x="21" y="0"/>
                  </a:lnTo>
                  <a:lnTo>
                    <a:pt x="10" y="109"/>
                  </a:lnTo>
                  <a:lnTo>
                    <a:pt x="0" y="109"/>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26"/>
            <p:cNvSpPr>
              <a:spLocks/>
            </p:cNvSpPr>
            <p:nvPr userDrawn="1"/>
          </p:nvSpPr>
          <p:spPr bwMode="auto">
            <a:xfrm>
              <a:off x="4021" y="2337"/>
              <a:ext cx="48" cy="8"/>
            </a:xfrm>
            <a:custGeom>
              <a:avLst/>
              <a:gdLst>
                <a:gd name="T0" fmla="*/ 0 w 48"/>
                <a:gd name="T1" fmla="*/ 0 h 8"/>
                <a:gd name="T2" fmla="*/ 48 w 48"/>
                <a:gd name="T3" fmla="*/ 0 h 8"/>
                <a:gd name="T4" fmla="*/ 47 w 48"/>
                <a:gd name="T5" fmla="*/ 8 h 8"/>
                <a:gd name="T6" fmla="*/ 0 w 48"/>
                <a:gd name="T7" fmla="*/ 8 h 8"/>
                <a:gd name="T8" fmla="*/ 0 w 48"/>
                <a:gd name="T9" fmla="*/ 0 h 8"/>
              </a:gdLst>
              <a:ahLst/>
              <a:cxnLst>
                <a:cxn ang="0">
                  <a:pos x="T0" y="T1"/>
                </a:cxn>
                <a:cxn ang="0">
                  <a:pos x="T2" y="T3"/>
                </a:cxn>
                <a:cxn ang="0">
                  <a:pos x="T4" y="T5"/>
                </a:cxn>
                <a:cxn ang="0">
                  <a:pos x="T6" y="T7"/>
                </a:cxn>
                <a:cxn ang="0">
                  <a:pos x="T8" y="T9"/>
                </a:cxn>
              </a:cxnLst>
              <a:rect l="0" t="0" r="r" b="b"/>
              <a:pathLst>
                <a:path w="48" h="8">
                  <a:moveTo>
                    <a:pt x="0" y="0"/>
                  </a:moveTo>
                  <a:lnTo>
                    <a:pt x="48" y="0"/>
                  </a:lnTo>
                  <a:lnTo>
                    <a:pt x="47" y="8"/>
                  </a:lnTo>
                  <a:lnTo>
                    <a:pt x="0" y="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27"/>
            <p:cNvSpPr>
              <a:spLocks noEditPoints="1"/>
            </p:cNvSpPr>
            <p:nvPr userDrawn="1"/>
          </p:nvSpPr>
          <p:spPr bwMode="auto">
            <a:xfrm>
              <a:off x="4269" y="2274"/>
              <a:ext cx="79" cy="109"/>
            </a:xfrm>
            <a:custGeom>
              <a:avLst/>
              <a:gdLst>
                <a:gd name="T0" fmla="*/ 63 w 64"/>
                <a:gd name="T1" fmla="*/ 64 h 89"/>
                <a:gd name="T2" fmla="*/ 33 w 64"/>
                <a:gd name="T3" fmla="*/ 89 h 89"/>
                <a:gd name="T4" fmla="*/ 0 w 64"/>
                <a:gd name="T5" fmla="*/ 89 h 89"/>
                <a:gd name="T6" fmla="*/ 9 w 64"/>
                <a:gd name="T7" fmla="*/ 0 h 89"/>
                <a:gd name="T8" fmla="*/ 37 w 64"/>
                <a:gd name="T9" fmla="*/ 0 h 89"/>
                <a:gd name="T10" fmla="*/ 64 w 64"/>
                <a:gd name="T11" fmla="*/ 22 h 89"/>
                <a:gd name="T12" fmla="*/ 48 w 64"/>
                <a:gd name="T13" fmla="*/ 46 h 89"/>
                <a:gd name="T14" fmla="*/ 48 w 64"/>
                <a:gd name="T15" fmla="*/ 46 h 89"/>
                <a:gd name="T16" fmla="*/ 63 w 64"/>
                <a:gd name="T17" fmla="*/ 64 h 89"/>
                <a:gd name="T18" fmla="*/ 55 w 64"/>
                <a:gd name="T19" fmla="*/ 64 h 89"/>
                <a:gd name="T20" fmla="*/ 36 w 64"/>
                <a:gd name="T21" fmla="*/ 50 h 89"/>
                <a:gd name="T22" fmla="*/ 12 w 64"/>
                <a:gd name="T23" fmla="*/ 50 h 89"/>
                <a:gd name="T24" fmla="*/ 8 w 64"/>
                <a:gd name="T25" fmla="*/ 83 h 89"/>
                <a:gd name="T26" fmla="*/ 33 w 64"/>
                <a:gd name="T27" fmla="*/ 83 h 89"/>
                <a:gd name="T28" fmla="*/ 55 w 64"/>
                <a:gd name="T29" fmla="*/ 64 h 89"/>
                <a:gd name="T30" fmla="*/ 37 w 64"/>
                <a:gd name="T31" fmla="*/ 7 h 89"/>
                <a:gd name="T32" fmla="*/ 16 w 64"/>
                <a:gd name="T33" fmla="*/ 7 h 89"/>
                <a:gd name="T34" fmla="*/ 13 w 64"/>
                <a:gd name="T35" fmla="*/ 44 h 89"/>
                <a:gd name="T36" fmla="*/ 33 w 64"/>
                <a:gd name="T37" fmla="*/ 44 h 89"/>
                <a:gd name="T38" fmla="*/ 56 w 64"/>
                <a:gd name="T39" fmla="*/ 23 h 89"/>
                <a:gd name="T40" fmla="*/ 37 w 64"/>
                <a:gd name="T41" fmla="*/ 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9">
                  <a:moveTo>
                    <a:pt x="63" y="64"/>
                  </a:moveTo>
                  <a:cubicBezTo>
                    <a:pt x="63" y="81"/>
                    <a:pt x="51" y="89"/>
                    <a:pt x="33" y="89"/>
                  </a:cubicBezTo>
                  <a:cubicBezTo>
                    <a:pt x="0" y="89"/>
                    <a:pt x="0" y="89"/>
                    <a:pt x="0" y="89"/>
                  </a:cubicBezTo>
                  <a:cubicBezTo>
                    <a:pt x="9" y="0"/>
                    <a:pt x="9" y="0"/>
                    <a:pt x="9" y="0"/>
                  </a:cubicBezTo>
                  <a:cubicBezTo>
                    <a:pt x="37" y="0"/>
                    <a:pt x="37" y="0"/>
                    <a:pt x="37" y="0"/>
                  </a:cubicBezTo>
                  <a:cubicBezTo>
                    <a:pt x="55" y="0"/>
                    <a:pt x="64" y="8"/>
                    <a:pt x="64" y="22"/>
                  </a:cubicBezTo>
                  <a:cubicBezTo>
                    <a:pt x="64" y="34"/>
                    <a:pt x="59" y="42"/>
                    <a:pt x="48" y="46"/>
                  </a:cubicBezTo>
                  <a:cubicBezTo>
                    <a:pt x="48" y="46"/>
                    <a:pt x="48" y="46"/>
                    <a:pt x="48" y="46"/>
                  </a:cubicBezTo>
                  <a:cubicBezTo>
                    <a:pt x="58" y="49"/>
                    <a:pt x="63" y="55"/>
                    <a:pt x="63" y="64"/>
                  </a:cubicBezTo>
                  <a:close/>
                  <a:moveTo>
                    <a:pt x="55" y="64"/>
                  </a:moveTo>
                  <a:cubicBezTo>
                    <a:pt x="55" y="55"/>
                    <a:pt x="49" y="50"/>
                    <a:pt x="36" y="50"/>
                  </a:cubicBezTo>
                  <a:cubicBezTo>
                    <a:pt x="12" y="50"/>
                    <a:pt x="12" y="50"/>
                    <a:pt x="12" y="50"/>
                  </a:cubicBezTo>
                  <a:cubicBezTo>
                    <a:pt x="8" y="83"/>
                    <a:pt x="8" y="83"/>
                    <a:pt x="8" y="83"/>
                  </a:cubicBezTo>
                  <a:cubicBezTo>
                    <a:pt x="33" y="83"/>
                    <a:pt x="33" y="83"/>
                    <a:pt x="33" y="83"/>
                  </a:cubicBezTo>
                  <a:cubicBezTo>
                    <a:pt x="47" y="83"/>
                    <a:pt x="55" y="77"/>
                    <a:pt x="55" y="64"/>
                  </a:cubicBezTo>
                  <a:close/>
                  <a:moveTo>
                    <a:pt x="37" y="7"/>
                  </a:moveTo>
                  <a:cubicBezTo>
                    <a:pt x="16" y="7"/>
                    <a:pt x="16" y="7"/>
                    <a:pt x="16" y="7"/>
                  </a:cubicBezTo>
                  <a:cubicBezTo>
                    <a:pt x="13" y="44"/>
                    <a:pt x="13" y="44"/>
                    <a:pt x="13" y="44"/>
                  </a:cubicBezTo>
                  <a:cubicBezTo>
                    <a:pt x="33" y="44"/>
                    <a:pt x="33" y="44"/>
                    <a:pt x="33" y="44"/>
                  </a:cubicBezTo>
                  <a:cubicBezTo>
                    <a:pt x="48" y="44"/>
                    <a:pt x="56" y="37"/>
                    <a:pt x="56" y="23"/>
                  </a:cubicBezTo>
                  <a:cubicBezTo>
                    <a:pt x="56" y="12"/>
                    <a:pt x="50"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28"/>
            <p:cNvSpPr>
              <a:spLocks noEditPoints="1"/>
            </p:cNvSpPr>
            <p:nvPr userDrawn="1"/>
          </p:nvSpPr>
          <p:spPr bwMode="auto">
            <a:xfrm>
              <a:off x="4371" y="2309"/>
              <a:ext cx="72" cy="77"/>
            </a:xfrm>
            <a:custGeom>
              <a:avLst/>
              <a:gdLst>
                <a:gd name="T0" fmla="*/ 8 w 59"/>
                <a:gd name="T1" fmla="*/ 33 h 63"/>
                <a:gd name="T2" fmla="*/ 8 w 59"/>
                <a:gd name="T3" fmla="*/ 36 h 63"/>
                <a:gd name="T4" fmla="*/ 28 w 59"/>
                <a:gd name="T5" fmla="*/ 56 h 63"/>
                <a:gd name="T6" fmla="*/ 49 w 59"/>
                <a:gd name="T7" fmla="*/ 45 h 63"/>
                <a:gd name="T8" fmla="*/ 55 w 59"/>
                <a:gd name="T9" fmla="*/ 47 h 63"/>
                <a:gd name="T10" fmla="*/ 27 w 59"/>
                <a:gd name="T11" fmla="*/ 63 h 63"/>
                <a:gd name="T12" fmla="*/ 0 w 59"/>
                <a:gd name="T13" fmla="*/ 36 h 63"/>
                <a:gd name="T14" fmla="*/ 34 w 59"/>
                <a:gd name="T15" fmla="*/ 0 h 63"/>
                <a:gd name="T16" fmla="*/ 59 w 59"/>
                <a:gd name="T17" fmla="*/ 26 h 63"/>
                <a:gd name="T18" fmla="*/ 58 w 59"/>
                <a:gd name="T19" fmla="*/ 33 h 63"/>
                <a:gd name="T20" fmla="*/ 8 w 59"/>
                <a:gd name="T21" fmla="*/ 33 h 63"/>
                <a:gd name="T22" fmla="*/ 9 w 59"/>
                <a:gd name="T23" fmla="*/ 27 h 63"/>
                <a:gd name="T24" fmla="*/ 51 w 59"/>
                <a:gd name="T25" fmla="*/ 27 h 63"/>
                <a:gd name="T26" fmla="*/ 51 w 59"/>
                <a:gd name="T27" fmla="*/ 26 h 63"/>
                <a:gd name="T28" fmla="*/ 33 w 59"/>
                <a:gd name="T29" fmla="*/ 7 h 63"/>
                <a:gd name="T30" fmla="*/ 9 w 59"/>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3">
                  <a:moveTo>
                    <a:pt x="8" y="33"/>
                  </a:moveTo>
                  <a:cubicBezTo>
                    <a:pt x="8" y="34"/>
                    <a:pt x="8" y="35"/>
                    <a:pt x="8" y="36"/>
                  </a:cubicBezTo>
                  <a:cubicBezTo>
                    <a:pt x="8" y="49"/>
                    <a:pt x="16" y="56"/>
                    <a:pt x="28" y="56"/>
                  </a:cubicBezTo>
                  <a:cubicBezTo>
                    <a:pt x="37" y="56"/>
                    <a:pt x="44" y="53"/>
                    <a:pt x="49" y="45"/>
                  </a:cubicBezTo>
                  <a:cubicBezTo>
                    <a:pt x="55" y="47"/>
                    <a:pt x="55" y="47"/>
                    <a:pt x="55" y="47"/>
                  </a:cubicBezTo>
                  <a:cubicBezTo>
                    <a:pt x="50" y="57"/>
                    <a:pt x="40" y="63"/>
                    <a:pt x="27" y="63"/>
                  </a:cubicBezTo>
                  <a:cubicBezTo>
                    <a:pt x="11" y="63"/>
                    <a:pt x="0" y="53"/>
                    <a:pt x="0" y="36"/>
                  </a:cubicBezTo>
                  <a:cubicBezTo>
                    <a:pt x="0" y="17"/>
                    <a:pt x="15" y="0"/>
                    <a:pt x="34" y="0"/>
                  </a:cubicBezTo>
                  <a:cubicBezTo>
                    <a:pt x="48" y="0"/>
                    <a:pt x="59" y="10"/>
                    <a:pt x="59" y="26"/>
                  </a:cubicBezTo>
                  <a:cubicBezTo>
                    <a:pt x="59" y="28"/>
                    <a:pt x="58" y="31"/>
                    <a:pt x="58" y="33"/>
                  </a:cubicBezTo>
                  <a:lnTo>
                    <a:pt x="8" y="33"/>
                  </a:lnTo>
                  <a:close/>
                  <a:moveTo>
                    <a:pt x="9" y="27"/>
                  </a:moveTo>
                  <a:cubicBezTo>
                    <a:pt x="51" y="27"/>
                    <a:pt x="51" y="27"/>
                    <a:pt x="51" y="27"/>
                  </a:cubicBezTo>
                  <a:cubicBezTo>
                    <a:pt x="51" y="26"/>
                    <a:pt x="51" y="26"/>
                    <a:pt x="51" y="26"/>
                  </a:cubicBezTo>
                  <a:cubicBezTo>
                    <a:pt x="51" y="13"/>
                    <a:pt x="44" y="7"/>
                    <a:pt x="33" y="7"/>
                  </a:cubicBezTo>
                  <a:cubicBezTo>
                    <a:pt x="21" y="7"/>
                    <a:pt x="12" y="16"/>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29"/>
            <p:cNvSpPr>
              <a:spLocks/>
            </p:cNvSpPr>
            <p:nvPr userDrawn="1"/>
          </p:nvSpPr>
          <p:spPr bwMode="auto">
            <a:xfrm>
              <a:off x="4510" y="2272"/>
              <a:ext cx="106" cy="114"/>
            </a:xfrm>
            <a:custGeom>
              <a:avLst/>
              <a:gdLst>
                <a:gd name="T0" fmla="*/ 46 w 86"/>
                <a:gd name="T1" fmla="*/ 47 h 93"/>
                <a:gd name="T2" fmla="*/ 84 w 86"/>
                <a:gd name="T3" fmla="*/ 47 h 93"/>
                <a:gd name="T4" fmla="*/ 79 w 86"/>
                <a:gd name="T5" fmla="*/ 91 h 93"/>
                <a:gd name="T6" fmla="*/ 73 w 86"/>
                <a:gd name="T7" fmla="*/ 91 h 93"/>
                <a:gd name="T8" fmla="*/ 74 w 86"/>
                <a:gd name="T9" fmla="*/ 73 h 93"/>
                <a:gd name="T10" fmla="*/ 73 w 86"/>
                <a:gd name="T11" fmla="*/ 73 h 93"/>
                <a:gd name="T12" fmla="*/ 38 w 86"/>
                <a:gd name="T13" fmla="*/ 93 h 93"/>
                <a:gd name="T14" fmla="*/ 0 w 86"/>
                <a:gd name="T15" fmla="*/ 53 h 93"/>
                <a:gd name="T16" fmla="*/ 49 w 86"/>
                <a:gd name="T17" fmla="*/ 0 h 93"/>
                <a:gd name="T18" fmla="*/ 86 w 86"/>
                <a:gd name="T19" fmla="*/ 29 h 93"/>
                <a:gd name="T20" fmla="*/ 78 w 86"/>
                <a:gd name="T21" fmla="*/ 31 h 93"/>
                <a:gd name="T22" fmla="*/ 49 w 86"/>
                <a:gd name="T23" fmla="*/ 7 h 93"/>
                <a:gd name="T24" fmla="*/ 8 w 86"/>
                <a:gd name="T25" fmla="*/ 52 h 93"/>
                <a:gd name="T26" fmla="*/ 39 w 86"/>
                <a:gd name="T27" fmla="*/ 86 h 93"/>
                <a:gd name="T28" fmla="*/ 76 w 86"/>
                <a:gd name="T29" fmla="*/ 54 h 93"/>
                <a:gd name="T30" fmla="*/ 45 w 86"/>
                <a:gd name="T31" fmla="*/ 54 h 93"/>
                <a:gd name="T32" fmla="*/ 46 w 86"/>
                <a:gd name="T33" fmla="*/ 4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93">
                  <a:moveTo>
                    <a:pt x="46" y="47"/>
                  </a:moveTo>
                  <a:cubicBezTo>
                    <a:pt x="84" y="47"/>
                    <a:pt x="84" y="47"/>
                    <a:pt x="84" y="47"/>
                  </a:cubicBezTo>
                  <a:cubicBezTo>
                    <a:pt x="79" y="91"/>
                    <a:pt x="79" y="91"/>
                    <a:pt x="79" y="91"/>
                  </a:cubicBezTo>
                  <a:cubicBezTo>
                    <a:pt x="73" y="91"/>
                    <a:pt x="73" y="91"/>
                    <a:pt x="73" y="91"/>
                  </a:cubicBezTo>
                  <a:cubicBezTo>
                    <a:pt x="74" y="73"/>
                    <a:pt x="74" y="73"/>
                    <a:pt x="74" y="73"/>
                  </a:cubicBezTo>
                  <a:cubicBezTo>
                    <a:pt x="73" y="73"/>
                    <a:pt x="73" y="73"/>
                    <a:pt x="73" y="73"/>
                  </a:cubicBezTo>
                  <a:cubicBezTo>
                    <a:pt x="66" y="86"/>
                    <a:pt x="53" y="93"/>
                    <a:pt x="38" y="93"/>
                  </a:cubicBezTo>
                  <a:cubicBezTo>
                    <a:pt x="16" y="93"/>
                    <a:pt x="0" y="77"/>
                    <a:pt x="0" y="53"/>
                  </a:cubicBezTo>
                  <a:cubicBezTo>
                    <a:pt x="0" y="24"/>
                    <a:pt x="20" y="0"/>
                    <a:pt x="49" y="0"/>
                  </a:cubicBezTo>
                  <a:cubicBezTo>
                    <a:pt x="69" y="0"/>
                    <a:pt x="84" y="12"/>
                    <a:pt x="86" y="29"/>
                  </a:cubicBezTo>
                  <a:cubicBezTo>
                    <a:pt x="78" y="31"/>
                    <a:pt x="78" y="31"/>
                    <a:pt x="78" y="31"/>
                  </a:cubicBezTo>
                  <a:cubicBezTo>
                    <a:pt x="76" y="16"/>
                    <a:pt x="65" y="7"/>
                    <a:pt x="49" y="7"/>
                  </a:cubicBezTo>
                  <a:cubicBezTo>
                    <a:pt x="25" y="7"/>
                    <a:pt x="8" y="27"/>
                    <a:pt x="8" y="52"/>
                  </a:cubicBezTo>
                  <a:cubicBezTo>
                    <a:pt x="8" y="73"/>
                    <a:pt x="21" y="86"/>
                    <a:pt x="39" y="86"/>
                  </a:cubicBezTo>
                  <a:cubicBezTo>
                    <a:pt x="57" y="86"/>
                    <a:pt x="72" y="74"/>
                    <a:pt x="76" y="54"/>
                  </a:cubicBezTo>
                  <a:cubicBezTo>
                    <a:pt x="45" y="54"/>
                    <a:pt x="45" y="54"/>
                    <a:pt x="45" y="54"/>
                  </a:cubicBezTo>
                  <a:lnTo>
                    <a:pt x="46"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30"/>
            <p:cNvSpPr>
              <a:spLocks/>
            </p:cNvSpPr>
            <p:nvPr userDrawn="1"/>
          </p:nvSpPr>
          <p:spPr bwMode="auto">
            <a:xfrm>
              <a:off x="4637" y="2274"/>
              <a:ext cx="21" cy="109"/>
            </a:xfrm>
            <a:custGeom>
              <a:avLst/>
              <a:gdLst>
                <a:gd name="T0" fmla="*/ 13 w 21"/>
                <a:gd name="T1" fmla="*/ 0 h 109"/>
                <a:gd name="T2" fmla="*/ 21 w 21"/>
                <a:gd name="T3" fmla="*/ 0 h 109"/>
                <a:gd name="T4" fmla="*/ 10 w 21"/>
                <a:gd name="T5" fmla="*/ 109 h 109"/>
                <a:gd name="T6" fmla="*/ 0 w 21"/>
                <a:gd name="T7" fmla="*/ 109 h 109"/>
                <a:gd name="T8" fmla="*/ 13 w 21"/>
                <a:gd name="T9" fmla="*/ 0 h 109"/>
              </a:gdLst>
              <a:ahLst/>
              <a:cxnLst>
                <a:cxn ang="0">
                  <a:pos x="T0" y="T1"/>
                </a:cxn>
                <a:cxn ang="0">
                  <a:pos x="T2" y="T3"/>
                </a:cxn>
                <a:cxn ang="0">
                  <a:pos x="T4" y="T5"/>
                </a:cxn>
                <a:cxn ang="0">
                  <a:pos x="T6" y="T7"/>
                </a:cxn>
                <a:cxn ang="0">
                  <a:pos x="T8" y="T9"/>
                </a:cxn>
              </a:cxnLst>
              <a:rect l="0" t="0" r="r" b="b"/>
              <a:pathLst>
                <a:path w="21" h="109">
                  <a:moveTo>
                    <a:pt x="13" y="0"/>
                  </a:moveTo>
                  <a:lnTo>
                    <a:pt x="21" y="0"/>
                  </a:lnTo>
                  <a:lnTo>
                    <a:pt x="10" y="109"/>
                  </a:lnTo>
                  <a:lnTo>
                    <a:pt x="0" y="109"/>
                  </a:ln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31"/>
            <p:cNvSpPr>
              <a:spLocks noEditPoints="1"/>
            </p:cNvSpPr>
            <p:nvPr userDrawn="1"/>
          </p:nvSpPr>
          <p:spPr bwMode="auto">
            <a:xfrm>
              <a:off x="4678" y="2309"/>
              <a:ext cx="75" cy="77"/>
            </a:xfrm>
            <a:custGeom>
              <a:avLst/>
              <a:gdLst>
                <a:gd name="T0" fmla="*/ 0 w 61"/>
                <a:gd name="T1" fmla="*/ 36 h 63"/>
                <a:gd name="T2" fmla="*/ 33 w 61"/>
                <a:gd name="T3" fmla="*/ 0 h 63"/>
                <a:gd name="T4" fmla="*/ 61 w 61"/>
                <a:gd name="T5" fmla="*/ 28 h 63"/>
                <a:gd name="T6" fmla="*/ 27 w 61"/>
                <a:gd name="T7" fmla="*/ 63 h 63"/>
                <a:gd name="T8" fmla="*/ 0 w 61"/>
                <a:gd name="T9" fmla="*/ 36 h 63"/>
                <a:gd name="T10" fmla="*/ 53 w 61"/>
                <a:gd name="T11" fmla="*/ 28 h 63"/>
                <a:gd name="T12" fmla="*/ 33 w 61"/>
                <a:gd name="T13" fmla="*/ 7 h 63"/>
                <a:gd name="T14" fmla="*/ 7 w 61"/>
                <a:gd name="T15" fmla="*/ 35 h 63"/>
                <a:gd name="T16" fmla="*/ 28 w 61"/>
                <a:gd name="T17" fmla="*/ 56 h 63"/>
                <a:gd name="T18" fmla="*/ 53 w 61"/>
                <a:gd name="T19" fmla="*/ 2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3">
                  <a:moveTo>
                    <a:pt x="0" y="36"/>
                  </a:moveTo>
                  <a:cubicBezTo>
                    <a:pt x="0" y="16"/>
                    <a:pt x="14" y="0"/>
                    <a:pt x="33" y="0"/>
                  </a:cubicBezTo>
                  <a:cubicBezTo>
                    <a:pt x="50" y="0"/>
                    <a:pt x="61" y="12"/>
                    <a:pt x="61" y="28"/>
                  </a:cubicBezTo>
                  <a:cubicBezTo>
                    <a:pt x="61" y="47"/>
                    <a:pt x="46" y="63"/>
                    <a:pt x="27" y="63"/>
                  </a:cubicBezTo>
                  <a:cubicBezTo>
                    <a:pt x="11" y="63"/>
                    <a:pt x="0" y="52"/>
                    <a:pt x="0" y="36"/>
                  </a:cubicBezTo>
                  <a:close/>
                  <a:moveTo>
                    <a:pt x="53" y="28"/>
                  </a:moveTo>
                  <a:cubicBezTo>
                    <a:pt x="53" y="15"/>
                    <a:pt x="45" y="7"/>
                    <a:pt x="33" y="7"/>
                  </a:cubicBezTo>
                  <a:cubicBezTo>
                    <a:pt x="18" y="7"/>
                    <a:pt x="7" y="20"/>
                    <a:pt x="7" y="35"/>
                  </a:cubicBezTo>
                  <a:cubicBezTo>
                    <a:pt x="7" y="48"/>
                    <a:pt x="16" y="56"/>
                    <a:pt x="28" y="56"/>
                  </a:cubicBezTo>
                  <a:cubicBezTo>
                    <a:pt x="42" y="56"/>
                    <a:pt x="53" y="44"/>
                    <a:pt x="5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32"/>
            <p:cNvSpPr>
              <a:spLocks noEditPoints="1"/>
            </p:cNvSpPr>
            <p:nvPr userDrawn="1"/>
          </p:nvSpPr>
          <p:spPr bwMode="auto">
            <a:xfrm>
              <a:off x="4776" y="2274"/>
              <a:ext cx="76" cy="112"/>
            </a:xfrm>
            <a:custGeom>
              <a:avLst/>
              <a:gdLst>
                <a:gd name="T0" fmla="*/ 62 w 62"/>
                <a:gd name="T1" fmla="*/ 56 h 91"/>
                <a:gd name="T2" fmla="*/ 30 w 62"/>
                <a:gd name="T3" fmla="*/ 91 h 91"/>
                <a:gd name="T4" fmla="*/ 9 w 62"/>
                <a:gd name="T5" fmla="*/ 79 h 91"/>
                <a:gd name="T6" fmla="*/ 9 w 62"/>
                <a:gd name="T7" fmla="*/ 79 h 91"/>
                <a:gd name="T8" fmla="*/ 7 w 62"/>
                <a:gd name="T9" fmla="*/ 89 h 91"/>
                <a:gd name="T10" fmla="*/ 0 w 62"/>
                <a:gd name="T11" fmla="*/ 89 h 91"/>
                <a:gd name="T12" fmla="*/ 10 w 62"/>
                <a:gd name="T13" fmla="*/ 0 h 91"/>
                <a:gd name="T14" fmla="*/ 17 w 62"/>
                <a:gd name="T15" fmla="*/ 0 h 91"/>
                <a:gd name="T16" fmla="*/ 13 w 62"/>
                <a:gd name="T17" fmla="*/ 40 h 91"/>
                <a:gd name="T18" fmla="*/ 13 w 62"/>
                <a:gd name="T19" fmla="*/ 40 h 91"/>
                <a:gd name="T20" fmla="*/ 36 w 62"/>
                <a:gd name="T21" fmla="*/ 28 h 91"/>
                <a:gd name="T22" fmla="*/ 62 w 62"/>
                <a:gd name="T23" fmla="*/ 56 h 91"/>
                <a:gd name="T24" fmla="*/ 54 w 62"/>
                <a:gd name="T25" fmla="*/ 56 h 91"/>
                <a:gd name="T26" fmla="*/ 34 w 62"/>
                <a:gd name="T27" fmla="*/ 35 h 91"/>
                <a:gd name="T28" fmla="*/ 11 w 62"/>
                <a:gd name="T29" fmla="*/ 54 h 91"/>
                <a:gd name="T30" fmla="*/ 10 w 62"/>
                <a:gd name="T31" fmla="*/ 65 h 91"/>
                <a:gd name="T32" fmla="*/ 29 w 62"/>
                <a:gd name="T33" fmla="*/ 84 h 91"/>
                <a:gd name="T34" fmla="*/ 54 w 62"/>
                <a:gd name="T35" fmla="*/ 5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91">
                  <a:moveTo>
                    <a:pt x="62" y="56"/>
                  </a:moveTo>
                  <a:cubicBezTo>
                    <a:pt x="62" y="75"/>
                    <a:pt x="48" y="91"/>
                    <a:pt x="30" y="91"/>
                  </a:cubicBezTo>
                  <a:cubicBezTo>
                    <a:pt x="20" y="91"/>
                    <a:pt x="12" y="87"/>
                    <a:pt x="9" y="79"/>
                  </a:cubicBezTo>
                  <a:cubicBezTo>
                    <a:pt x="9" y="79"/>
                    <a:pt x="9" y="79"/>
                    <a:pt x="9" y="79"/>
                  </a:cubicBezTo>
                  <a:cubicBezTo>
                    <a:pt x="7" y="89"/>
                    <a:pt x="7" y="89"/>
                    <a:pt x="7" y="89"/>
                  </a:cubicBezTo>
                  <a:cubicBezTo>
                    <a:pt x="0" y="89"/>
                    <a:pt x="0" y="89"/>
                    <a:pt x="0" y="89"/>
                  </a:cubicBezTo>
                  <a:cubicBezTo>
                    <a:pt x="10" y="0"/>
                    <a:pt x="10" y="0"/>
                    <a:pt x="10" y="0"/>
                  </a:cubicBezTo>
                  <a:cubicBezTo>
                    <a:pt x="17" y="0"/>
                    <a:pt x="17" y="0"/>
                    <a:pt x="17" y="0"/>
                  </a:cubicBezTo>
                  <a:cubicBezTo>
                    <a:pt x="13" y="40"/>
                    <a:pt x="13" y="40"/>
                    <a:pt x="13" y="40"/>
                  </a:cubicBezTo>
                  <a:cubicBezTo>
                    <a:pt x="13" y="40"/>
                    <a:pt x="13" y="40"/>
                    <a:pt x="13" y="40"/>
                  </a:cubicBezTo>
                  <a:cubicBezTo>
                    <a:pt x="18" y="33"/>
                    <a:pt x="27" y="28"/>
                    <a:pt x="36" y="28"/>
                  </a:cubicBezTo>
                  <a:cubicBezTo>
                    <a:pt x="51" y="28"/>
                    <a:pt x="62" y="39"/>
                    <a:pt x="62" y="56"/>
                  </a:cubicBezTo>
                  <a:close/>
                  <a:moveTo>
                    <a:pt x="54" y="56"/>
                  </a:moveTo>
                  <a:cubicBezTo>
                    <a:pt x="54" y="43"/>
                    <a:pt x="46" y="35"/>
                    <a:pt x="34" y="35"/>
                  </a:cubicBezTo>
                  <a:cubicBezTo>
                    <a:pt x="22" y="35"/>
                    <a:pt x="12" y="43"/>
                    <a:pt x="11" y="54"/>
                  </a:cubicBezTo>
                  <a:cubicBezTo>
                    <a:pt x="10" y="65"/>
                    <a:pt x="10" y="65"/>
                    <a:pt x="10" y="65"/>
                  </a:cubicBezTo>
                  <a:cubicBezTo>
                    <a:pt x="9" y="76"/>
                    <a:pt x="17" y="84"/>
                    <a:pt x="29" y="84"/>
                  </a:cubicBezTo>
                  <a:cubicBezTo>
                    <a:pt x="44" y="84"/>
                    <a:pt x="54" y="72"/>
                    <a:pt x="54"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33"/>
            <p:cNvSpPr>
              <a:spLocks noEditPoints="1"/>
            </p:cNvSpPr>
            <p:nvPr userDrawn="1"/>
          </p:nvSpPr>
          <p:spPr bwMode="auto">
            <a:xfrm>
              <a:off x="4873" y="2309"/>
              <a:ext cx="77" cy="77"/>
            </a:xfrm>
            <a:custGeom>
              <a:avLst/>
              <a:gdLst>
                <a:gd name="T0" fmla="*/ 62 w 62"/>
                <a:gd name="T1" fmla="*/ 2 h 63"/>
                <a:gd name="T2" fmla="*/ 55 w 62"/>
                <a:gd name="T3" fmla="*/ 61 h 63"/>
                <a:gd name="T4" fmla="*/ 49 w 62"/>
                <a:gd name="T5" fmla="*/ 61 h 63"/>
                <a:gd name="T6" fmla="*/ 49 w 62"/>
                <a:gd name="T7" fmla="*/ 51 h 63"/>
                <a:gd name="T8" fmla="*/ 49 w 62"/>
                <a:gd name="T9" fmla="*/ 51 h 63"/>
                <a:gd name="T10" fmla="*/ 26 w 62"/>
                <a:gd name="T11" fmla="*/ 63 h 63"/>
                <a:gd name="T12" fmla="*/ 0 w 62"/>
                <a:gd name="T13" fmla="*/ 36 h 63"/>
                <a:gd name="T14" fmla="*/ 32 w 62"/>
                <a:gd name="T15" fmla="*/ 0 h 63"/>
                <a:gd name="T16" fmla="*/ 53 w 62"/>
                <a:gd name="T17" fmla="*/ 12 h 63"/>
                <a:gd name="T18" fmla="*/ 53 w 62"/>
                <a:gd name="T19" fmla="*/ 12 h 63"/>
                <a:gd name="T20" fmla="*/ 55 w 62"/>
                <a:gd name="T21" fmla="*/ 2 h 63"/>
                <a:gd name="T22" fmla="*/ 62 w 62"/>
                <a:gd name="T23" fmla="*/ 2 h 63"/>
                <a:gd name="T24" fmla="*/ 33 w 62"/>
                <a:gd name="T25" fmla="*/ 7 h 63"/>
                <a:gd name="T26" fmla="*/ 8 w 62"/>
                <a:gd name="T27" fmla="*/ 35 h 63"/>
                <a:gd name="T28" fmla="*/ 27 w 62"/>
                <a:gd name="T29" fmla="*/ 56 h 63"/>
                <a:gd name="T30" fmla="*/ 51 w 62"/>
                <a:gd name="T31" fmla="*/ 37 h 63"/>
                <a:gd name="T32" fmla="*/ 52 w 62"/>
                <a:gd name="T33" fmla="*/ 26 h 63"/>
                <a:gd name="T34" fmla="*/ 33 w 62"/>
                <a:gd name="T35" fmla="*/ 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3">
                  <a:moveTo>
                    <a:pt x="62" y="2"/>
                  </a:moveTo>
                  <a:cubicBezTo>
                    <a:pt x="55" y="61"/>
                    <a:pt x="55" y="61"/>
                    <a:pt x="55" y="61"/>
                  </a:cubicBezTo>
                  <a:cubicBezTo>
                    <a:pt x="49" y="61"/>
                    <a:pt x="49" y="61"/>
                    <a:pt x="49" y="61"/>
                  </a:cubicBezTo>
                  <a:cubicBezTo>
                    <a:pt x="49" y="51"/>
                    <a:pt x="49" y="51"/>
                    <a:pt x="49" y="51"/>
                  </a:cubicBezTo>
                  <a:cubicBezTo>
                    <a:pt x="49" y="51"/>
                    <a:pt x="49" y="51"/>
                    <a:pt x="49" y="51"/>
                  </a:cubicBezTo>
                  <a:cubicBezTo>
                    <a:pt x="44" y="59"/>
                    <a:pt x="36" y="63"/>
                    <a:pt x="26" y="63"/>
                  </a:cubicBezTo>
                  <a:cubicBezTo>
                    <a:pt x="11" y="63"/>
                    <a:pt x="0" y="52"/>
                    <a:pt x="0" y="36"/>
                  </a:cubicBezTo>
                  <a:cubicBezTo>
                    <a:pt x="0" y="16"/>
                    <a:pt x="14" y="0"/>
                    <a:pt x="32" y="0"/>
                  </a:cubicBezTo>
                  <a:cubicBezTo>
                    <a:pt x="42" y="0"/>
                    <a:pt x="50" y="5"/>
                    <a:pt x="53" y="12"/>
                  </a:cubicBezTo>
                  <a:cubicBezTo>
                    <a:pt x="53" y="12"/>
                    <a:pt x="53" y="12"/>
                    <a:pt x="53" y="12"/>
                  </a:cubicBezTo>
                  <a:cubicBezTo>
                    <a:pt x="55" y="2"/>
                    <a:pt x="55" y="2"/>
                    <a:pt x="55" y="2"/>
                  </a:cubicBezTo>
                  <a:lnTo>
                    <a:pt x="62" y="2"/>
                  </a:lnTo>
                  <a:close/>
                  <a:moveTo>
                    <a:pt x="33" y="7"/>
                  </a:moveTo>
                  <a:cubicBezTo>
                    <a:pt x="18" y="7"/>
                    <a:pt x="8" y="20"/>
                    <a:pt x="8" y="35"/>
                  </a:cubicBezTo>
                  <a:cubicBezTo>
                    <a:pt x="8" y="48"/>
                    <a:pt x="16" y="56"/>
                    <a:pt x="27" y="56"/>
                  </a:cubicBezTo>
                  <a:cubicBezTo>
                    <a:pt x="39" y="56"/>
                    <a:pt x="49" y="48"/>
                    <a:pt x="51" y="37"/>
                  </a:cubicBezTo>
                  <a:cubicBezTo>
                    <a:pt x="52" y="26"/>
                    <a:pt x="52" y="26"/>
                    <a:pt x="52" y="26"/>
                  </a:cubicBezTo>
                  <a:cubicBezTo>
                    <a:pt x="53" y="15"/>
                    <a:pt x="45" y="7"/>
                    <a:pt x="3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34"/>
            <p:cNvSpPr>
              <a:spLocks/>
            </p:cNvSpPr>
            <p:nvPr userDrawn="1"/>
          </p:nvSpPr>
          <p:spPr bwMode="auto">
            <a:xfrm>
              <a:off x="4973" y="2274"/>
              <a:ext cx="21" cy="109"/>
            </a:xfrm>
            <a:custGeom>
              <a:avLst/>
              <a:gdLst>
                <a:gd name="T0" fmla="*/ 13 w 21"/>
                <a:gd name="T1" fmla="*/ 0 h 109"/>
                <a:gd name="T2" fmla="*/ 21 w 21"/>
                <a:gd name="T3" fmla="*/ 0 h 109"/>
                <a:gd name="T4" fmla="*/ 10 w 21"/>
                <a:gd name="T5" fmla="*/ 109 h 109"/>
                <a:gd name="T6" fmla="*/ 0 w 21"/>
                <a:gd name="T7" fmla="*/ 109 h 109"/>
                <a:gd name="T8" fmla="*/ 13 w 21"/>
                <a:gd name="T9" fmla="*/ 0 h 109"/>
              </a:gdLst>
              <a:ahLst/>
              <a:cxnLst>
                <a:cxn ang="0">
                  <a:pos x="T0" y="T1"/>
                </a:cxn>
                <a:cxn ang="0">
                  <a:pos x="T2" y="T3"/>
                </a:cxn>
                <a:cxn ang="0">
                  <a:pos x="T4" y="T5"/>
                </a:cxn>
                <a:cxn ang="0">
                  <a:pos x="T6" y="T7"/>
                </a:cxn>
                <a:cxn ang="0">
                  <a:pos x="T8" y="T9"/>
                </a:cxn>
              </a:cxnLst>
              <a:rect l="0" t="0" r="r" b="b"/>
              <a:pathLst>
                <a:path w="21" h="109">
                  <a:moveTo>
                    <a:pt x="13" y="0"/>
                  </a:moveTo>
                  <a:lnTo>
                    <a:pt x="21" y="0"/>
                  </a:lnTo>
                  <a:lnTo>
                    <a:pt x="10" y="109"/>
                  </a:lnTo>
                  <a:lnTo>
                    <a:pt x="0" y="109"/>
                  </a:ln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35"/>
            <p:cNvSpPr>
              <a:spLocks/>
            </p:cNvSpPr>
            <p:nvPr userDrawn="1"/>
          </p:nvSpPr>
          <p:spPr bwMode="auto">
            <a:xfrm>
              <a:off x="5059" y="2337"/>
              <a:ext cx="48" cy="8"/>
            </a:xfrm>
            <a:custGeom>
              <a:avLst/>
              <a:gdLst>
                <a:gd name="T0" fmla="*/ 1 w 48"/>
                <a:gd name="T1" fmla="*/ 0 h 8"/>
                <a:gd name="T2" fmla="*/ 48 w 48"/>
                <a:gd name="T3" fmla="*/ 0 h 8"/>
                <a:gd name="T4" fmla="*/ 46 w 48"/>
                <a:gd name="T5" fmla="*/ 8 h 8"/>
                <a:gd name="T6" fmla="*/ 0 w 48"/>
                <a:gd name="T7" fmla="*/ 8 h 8"/>
                <a:gd name="T8" fmla="*/ 1 w 48"/>
                <a:gd name="T9" fmla="*/ 0 h 8"/>
              </a:gdLst>
              <a:ahLst/>
              <a:cxnLst>
                <a:cxn ang="0">
                  <a:pos x="T0" y="T1"/>
                </a:cxn>
                <a:cxn ang="0">
                  <a:pos x="T2" y="T3"/>
                </a:cxn>
                <a:cxn ang="0">
                  <a:pos x="T4" y="T5"/>
                </a:cxn>
                <a:cxn ang="0">
                  <a:pos x="T6" y="T7"/>
                </a:cxn>
                <a:cxn ang="0">
                  <a:pos x="T8" y="T9"/>
                </a:cxn>
              </a:cxnLst>
              <a:rect l="0" t="0" r="r" b="b"/>
              <a:pathLst>
                <a:path w="48" h="8">
                  <a:moveTo>
                    <a:pt x="1" y="0"/>
                  </a:moveTo>
                  <a:lnTo>
                    <a:pt x="48" y="0"/>
                  </a:lnTo>
                  <a:lnTo>
                    <a:pt x="46" y="8"/>
                  </a:lnTo>
                  <a:lnTo>
                    <a:pt x="0" y="8"/>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36"/>
            <p:cNvSpPr>
              <a:spLocks noEditPoints="1"/>
            </p:cNvSpPr>
            <p:nvPr userDrawn="1"/>
          </p:nvSpPr>
          <p:spPr bwMode="auto">
            <a:xfrm>
              <a:off x="5176" y="2274"/>
              <a:ext cx="79" cy="109"/>
            </a:xfrm>
            <a:custGeom>
              <a:avLst/>
              <a:gdLst>
                <a:gd name="T0" fmla="*/ 63 w 64"/>
                <a:gd name="T1" fmla="*/ 64 h 89"/>
                <a:gd name="T2" fmla="*/ 32 w 64"/>
                <a:gd name="T3" fmla="*/ 89 h 89"/>
                <a:gd name="T4" fmla="*/ 0 w 64"/>
                <a:gd name="T5" fmla="*/ 89 h 89"/>
                <a:gd name="T6" fmla="*/ 9 w 64"/>
                <a:gd name="T7" fmla="*/ 0 h 89"/>
                <a:gd name="T8" fmla="*/ 37 w 64"/>
                <a:gd name="T9" fmla="*/ 0 h 89"/>
                <a:gd name="T10" fmla="*/ 64 w 64"/>
                <a:gd name="T11" fmla="*/ 22 h 89"/>
                <a:gd name="T12" fmla="*/ 48 w 64"/>
                <a:gd name="T13" fmla="*/ 46 h 89"/>
                <a:gd name="T14" fmla="*/ 48 w 64"/>
                <a:gd name="T15" fmla="*/ 46 h 89"/>
                <a:gd name="T16" fmla="*/ 63 w 64"/>
                <a:gd name="T17" fmla="*/ 64 h 89"/>
                <a:gd name="T18" fmla="*/ 55 w 64"/>
                <a:gd name="T19" fmla="*/ 64 h 89"/>
                <a:gd name="T20" fmla="*/ 36 w 64"/>
                <a:gd name="T21" fmla="*/ 50 h 89"/>
                <a:gd name="T22" fmla="*/ 12 w 64"/>
                <a:gd name="T23" fmla="*/ 50 h 89"/>
                <a:gd name="T24" fmla="*/ 8 w 64"/>
                <a:gd name="T25" fmla="*/ 83 h 89"/>
                <a:gd name="T26" fmla="*/ 33 w 64"/>
                <a:gd name="T27" fmla="*/ 83 h 89"/>
                <a:gd name="T28" fmla="*/ 55 w 64"/>
                <a:gd name="T29" fmla="*/ 64 h 89"/>
                <a:gd name="T30" fmla="*/ 37 w 64"/>
                <a:gd name="T31" fmla="*/ 7 h 89"/>
                <a:gd name="T32" fmla="*/ 16 w 64"/>
                <a:gd name="T33" fmla="*/ 7 h 89"/>
                <a:gd name="T34" fmla="*/ 12 w 64"/>
                <a:gd name="T35" fmla="*/ 44 h 89"/>
                <a:gd name="T36" fmla="*/ 33 w 64"/>
                <a:gd name="T37" fmla="*/ 44 h 89"/>
                <a:gd name="T38" fmla="*/ 56 w 64"/>
                <a:gd name="T39" fmla="*/ 23 h 89"/>
                <a:gd name="T40" fmla="*/ 37 w 64"/>
                <a:gd name="T41" fmla="*/ 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9">
                  <a:moveTo>
                    <a:pt x="63" y="64"/>
                  </a:moveTo>
                  <a:cubicBezTo>
                    <a:pt x="63" y="81"/>
                    <a:pt x="51" y="89"/>
                    <a:pt x="32" y="89"/>
                  </a:cubicBezTo>
                  <a:cubicBezTo>
                    <a:pt x="0" y="89"/>
                    <a:pt x="0" y="89"/>
                    <a:pt x="0" y="89"/>
                  </a:cubicBezTo>
                  <a:cubicBezTo>
                    <a:pt x="9" y="0"/>
                    <a:pt x="9" y="0"/>
                    <a:pt x="9" y="0"/>
                  </a:cubicBezTo>
                  <a:cubicBezTo>
                    <a:pt x="37" y="0"/>
                    <a:pt x="37" y="0"/>
                    <a:pt x="37" y="0"/>
                  </a:cubicBezTo>
                  <a:cubicBezTo>
                    <a:pt x="55" y="0"/>
                    <a:pt x="64" y="8"/>
                    <a:pt x="64" y="22"/>
                  </a:cubicBezTo>
                  <a:cubicBezTo>
                    <a:pt x="64" y="34"/>
                    <a:pt x="59" y="42"/>
                    <a:pt x="48" y="46"/>
                  </a:cubicBezTo>
                  <a:cubicBezTo>
                    <a:pt x="48" y="46"/>
                    <a:pt x="48" y="46"/>
                    <a:pt x="48" y="46"/>
                  </a:cubicBezTo>
                  <a:cubicBezTo>
                    <a:pt x="58" y="49"/>
                    <a:pt x="63" y="55"/>
                    <a:pt x="63" y="64"/>
                  </a:cubicBezTo>
                  <a:close/>
                  <a:moveTo>
                    <a:pt x="55" y="64"/>
                  </a:moveTo>
                  <a:cubicBezTo>
                    <a:pt x="55" y="55"/>
                    <a:pt x="49" y="50"/>
                    <a:pt x="36" y="50"/>
                  </a:cubicBezTo>
                  <a:cubicBezTo>
                    <a:pt x="12" y="50"/>
                    <a:pt x="12" y="50"/>
                    <a:pt x="12" y="50"/>
                  </a:cubicBezTo>
                  <a:cubicBezTo>
                    <a:pt x="8" y="83"/>
                    <a:pt x="8" y="83"/>
                    <a:pt x="8" y="83"/>
                  </a:cubicBezTo>
                  <a:cubicBezTo>
                    <a:pt x="33" y="83"/>
                    <a:pt x="33" y="83"/>
                    <a:pt x="33" y="83"/>
                  </a:cubicBezTo>
                  <a:cubicBezTo>
                    <a:pt x="47" y="83"/>
                    <a:pt x="55" y="77"/>
                    <a:pt x="55" y="64"/>
                  </a:cubicBezTo>
                  <a:close/>
                  <a:moveTo>
                    <a:pt x="37" y="7"/>
                  </a:moveTo>
                  <a:cubicBezTo>
                    <a:pt x="16" y="7"/>
                    <a:pt x="16" y="7"/>
                    <a:pt x="16" y="7"/>
                  </a:cubicBezTo>
                  <a:cubicBezTo>
                    <a:pt x="12" y="44"/>
                    <a:pt x="12" y="44"/>
                    <a:pt x="12" y="44"/>
                  </a:cubicBezTo>
                  <a:cubicBezTo>
                    <a:pt x="33" y="44"/>
                    <a:pt x="33" y="44"/>
                    <a:pt x="33" y="44"/>
                  </a:cubicBezTo>
                  <a:cubicBezTo>
                    <a:pt x="48" y="44"/>
                    <a:pt x="56" y="37"/>
                    <a:pt x="56" y="23"/>
                  </a:cubicBezTo>
                  <a:cubicBezTo>
                    <a:pt x="56" y="12"/>
                    <a:pt x="50"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37"/>
            <p:cNvSpPr>
              <a:spLocks noEditPoints="1"/>
            </p:cNvSpPr>
            <p:nvPr userDrawn="1"/>
          </p:nvSpPr>
          <p:spPr bwMode="auto">
            <a:xfrm>
              <a:off x="5277" y="2309"/>
              <a:ext cx="72" cy="77"/>
            </a:xfrm>
            <a:custGeom>
              <a:avLst/>
              <a:gdLst>
                <a:gd name="T0" fmla="*/ 8 w 58"/>
                <a:gd name="T1" fmla="*/ 33 h 63"/>
                <a:gd name="T2" fmla="*/ 8 w 58"/>
                <a:gd name="T3" fmla="*/ 36 h 63"/>
                <a:gd name="T4" fmla="*/ 28 w 58"/>
                <a:gd name="T5" fmla="*/ 56 h 63"/>
                <a:gd name="T6" fmla="*/ 49 w 58"/>
                <a:gd name="T7" fmla="*/ 45 h 63"/>
                <a:gd name="T8" fmla="*/ 55 w 58"/>
                <a:gd name="T9" fmla="*/ 47 h 63"/>
                <a:gd name="T10" fmla="*/ 27 w 58"/>
                <a:gd name="T11" fmla="*/ 63 h 63"/>
                <a:gd name="T12" fmla="*/ 0 w 58"/>
                <a:gd name="T13" fmla="*/ 36 h 63"/>
                <a:gd name="T14" fmla="*/ 34 w 58"/>
                <a:gd name="T15" fmla="*/ 0 h 63"/>
                <a:gd name="T16" fmla="*/ 58 w 58"/>
                <a:gd name="T17" fmla="*/ 26 h 63"/>
                <a:gd name="T18" fmla="*/ 58 w 58"/>
                <a:gd name="T19" fmla="*/ 33 h 63"/>
                <a:gd name="T20" fmla="*/ 8 w 58"/>
                <a:gd name="T21" fmla="*/ 33 h 63"/>
                <a:gd name="T22" fmla="*/ 9 w 58"/>
                <a:gd name="T23" fmla="*/ 27 h 63"/>
                <a:gd name="T24" fmla="*/ 51 w 58"/>
                <a:gd name="T25" fmla="*/ 27 h 63"/>
                <a:gd name="T26" fmla="*/ 51 w 58"/>
                <a:gd name="T27" fmla="*/ 26 h 63"/>
                <a:gd name="T28" fmla="*/ 33 w 58"/>
                <a:gd name="T29" fmla="*/ 7 h 63"/>
                <a:gd name="T30" fmla="*/ 9 w 58"/>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3">
                  <a:moveTo>
                    <a:pt x="8" y="33"/>
                  </a:moveTo>
                  <a:cubicBezTo>
                    <a:pt x="8" y="34"/>
                    <a:pt x="8" y="35"/>
                    <a:pt x="8" y="36"/>
                  </a:cubicBezTo>
                  <a:cubicBezTo>
                    <a:pt x="8" y="49"/>
                    <a:pt x="16" y="56"/>
                    <a:pt x="28" y="56"/>
                  </a:cubicBezTo>
                  <a:cubicBezTo>
                    <a:pt x="36" y="56"/>
                    <a:pt x="44" y="53"/>
                    <a:pt x="49" y="45"/>
                  </a:cubicBezTo>
                  <a:cubicBezTo>
                    <a:pt x="55" y="47"/>
                    <a:pt x="55" y="47"/>
                    <a:pt x="55" y="47"/>
                  </a:cubicBezTo>
                  <a:cubicBezTo>
                    <a:pt x="50" y="57"/>
                    <a:pt x="39" y="63"/>
                    <a:pt x="27" y="63"/>
                  </a:cubicBezTo>
                  <a:cubicBezTo>
                    <a:pt x="11" y="63"/>
                    <a:pt x="0" y="53"/>
                    <a:pt x="0" y="36"/>
                  </a:cubicBezTo>
                  <a:cubicBezTo>
                    <a:pt x="0" y="17"/>
                    <a:pt x="14" y="0"/>
                    <a:pt x="34" y="0"/>
                  </a:cubicBezTo>
                  <a:cubicBezTo>
                    <a:pt x="48" y="0"/>
                    <a:pt x="58" y="10"/>
                    <a:pt x="58" y="26"/>
                  </a:cubicBezTo>
                  <a:cubicBezTo>
                    <a:pt x="58" y="28"/>
                    <a:pt x="58" y="31"/>
                    <a:pt x="58"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2" y="16"/>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38"/>
            <p:cNvSpPr>
              <a:spLocks/>
            </p:cNvSpPr>
            <p:nvPr userDrawn="1"/>
          </p:nvSpPr>
          <p:spPr bwMode="auto">
            <a:xfrm>
              <a:off x="5418" y="2274"/>
              <a:ext cx="21" cy="109"/>
            </a:xfrm>
            <a:custGeom>
              <a:avLst/>
              <a:gdLst>
                <a:gd name="T0" fmla="*/ 12 w 21"/>
                <a:gd name="T1" fmla="*/ 0 h 109"/>
                <a:gd name="T2" fmla="*/ 21 w 21"/>
                <a:gd name="T3" fmla="*/ 0 h 109"/>
                <a:gd name="T4" fmla="*/ 10 w 21"/>
                <a:gd name="T5" fmla="*/ 109 h 109"/>
                <a:gd name="T6" fmla="*/ 0 w 21"/>
                <a:gd name="T7" fmla="*/ 109 h 109"/>
                <a:gd name="T8" fmla="*/ 12 w 21"/>
                <a:gd name="T9" fmla="*/ 0 h 109"/>
              </a:gdLst>
              <a:ahLst/>
              <a:cxnLst>
                <a:cxn ang="0">
                  <a:pos x="T0" y="T1"/>
                </a:cxn>
                <a:cxn ang="0">
                  <a:pos x="T2" y="T3"/>
                </a:cxn>
                <a:cxn ang="0">
                  <a:pos x="T4" y="T5"/>
                </a:cxn>
                <a:cxn ang="0">
                  <a:pos x="T6" y="T7"/>
                </a:cxn>
                <a:cxn ang="0">
                  <a:pos x="T8" y="T9"/>
                </a:cxn>
              </a:cxnLst>
              <a:rect l="0" t="0" r="r" b="b"/>
              <a:pathLst>
                <a:path w="21" h="109">
                  <a:moveTo>
                    <a:pt x="12" y="0"/>
                  </a:moveTo>
                  <a:lnTo>
                    <a:pt x="21" y="0"/>
                  </a:lnTo>
                  <a:lnTo>
                    <a:pt x="10" y="109"/>
                  </a:lnTo>
                  <a:lnTo>
                    <a:pt x="0" y="109"/>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9"/>
            <p:cNvSpPr>
              <a:spLocks/>
            </p:cNvSpPr>
            <p:nvPr userDrawn="1"/>
          </p:nvSpPr>
          <p:spPr bwMode="auto">
            <a:xfrm>
              <a:off x="5462" y="2309"/>
              <a:ext cx="68" cy="74"/>
            </a:xfrm>
            <a:custGeom>
              <a:avLst/>
              <a:gdLst>
                <a:gd name="T0" fmla="*/ 55 w 55"/>
                <a:gd name="T1" fmla="*/ 20 h 61"/>
                <a:gd name="T2" fmla="*/ 54 w 55"/>
                <a:gd name="T3" fmla="*/ 24 h 61"/>
                <a:gd name="T4" fmla="*/ 51 w 55"/>
                <a:gd name="T5" fmla="*/ 61 h 61"/>
                <a:gd name="T6" fmla="*/ 43 w 55"/>
                <a:gd name="T7" fmla="*/ 61 h 61"/>
                <a:gd name="T8" fmla="*/ 47 w 55"/>
                <a:gd name="T9" fmla="*/ 27 h 61"/>
                <a:gd name="T10" fmla="*/ 47 w 55"/>
                <a:gd name="T11" fmla="*/ 22 h 61"/>
                <a:gd name="T12" fmla="*/ 33 w 55"/>
                <a:gd name="T13" fmla="*/ 7 h 61"/>
                <a:gd name="T14" fmla="*/ 11 w 55"/>
                <a:gd name="T15" fmla="*/ 28 h 61"/>
                <a:gd name="T16" fmla="*/ 8 w 55"/>
                <a:gd name="T17" fmla="*/ 61 h 61"/>
                <a:gd name="T18" fmla="*/ 0 w 55"/>
                <a:gd name="T19" fmla="*/ 61 h 61"/>
                <a:gd name="T20" fmla="*/ 6 w 55"/>
                <a:gd name="T21" fmla="*/ 2 h 61"/>
                <a:gd name="T22" fmla="*/ 13 w 55"/>
                <a:gd name="T23" fmla="*/ 2 h 61"/>
                <a:gd name="T24" fmla="*/ 13 w 55"/>
                <a:gd name="T25" fmla="*/ 12 h 61"/>
                <a:gd name="T26" fmla="*/ 13 w 55"/>
                <a:gd name="T27" fmla="*/ 12 h 61"/>
                <a:gd name="T28" fmla="*/ 35 w 55"/>
                <a:gd name="T29" fmla="*/ 0 h 61"/>
                <a:gd name="T30" fmla="*/ 55 w 55"/>
                <a:gd name="T31" fmla="*/ 2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61">
                  <a:moveTo>
                    <a:pt x="55" y="20"/>
                  </a:moveTo>
                  <a:cubicBezTo>
                    <a:pt x="55" y="22"/>
                    <a:pt x="55" y="23"/>
                    <a:pt x="54" y="24"/>
                  </a:cubicBezTo>
                  <a:cubicBezTo>
                    <a:pt x="51" y="61"/>
                    <a:pt x="51" y="61"/>
                    <a:pt x="51" y="61"/>
                  </a:cubicBezTo>
                  <a:cubicBezTo>
                    <a:pt x="43" y="61"/>
                    <a:pt x="43" y="61"/>
                    <a:pt x="43" y="61"/>
                  </a:cubicBezTo>
                  <a:cubicBezTo>
                    <a:pt x="47" y="27"/>
                    <a:pt x="47" y="27"/>
                    <a:pt x="47" y="27"/>
                  </a:cubicBezTo>
                  <a:cubicBezTo>
                    <a:pt x="47" y="25"/>
                    <a:pt x="47" y="24"/>
                    <a:pt x="47" y="22"/>
                  </a:cubicBezTo>
                  <a:cubicBezTo>
                    <a:pt x="47" y="12"/>
                    <a:pt x="42" y="7"/>
                    <a:pt x="33" y="7"/>
                  </a:cubicBezTo>
                  <a:cubicBezTo>
                    <a:pt x="21" y="7"/>
                    <a:pt x="13" y="15"/>
                    <a:pt x="11" y="28"/>
                  </a:cubicBezTo>
                  <a:cubicBezTo>
                    <a:pt x="8" y="61"/>
                    <a:pt x="8" y="61"/>
                    <a:pt x="8" y="61"/>
                  </a:cubicBezTo>
                  <a:cubicBezTo>
                    <a:pt x="0" y="61"/>
                    <a:pt x="0" y="61"/>
                    <a:pt x="0" y="61"/>
                  </a:cubicBezTo>
                  <a:cubicBezTo>
                    <a:pt x="6" y="2"/>
                    <a:pt x="6" y="2"/>
                    <a:pt x="6" y="2"/>
                  </a:cubicBezTo>
                  <a:cubicBezTo>
                    <a:pt x="13" y="2"/>
                    <a:pt x="13" y="2"/>
                    <a:pt x="13" y="2"/>
                  </a:cubicBezTo>
                  <a:cubicBezTo>
                    <a:pt x="13" y="12"/>
                    <a:pt x="13" y="12"/>
                    <a:pt x="13" y="12"/>
                  </a:cubicBezTo>
                  <a:cubicBezTo>
                    <a:pt x="13" y="12"/>
                    <a:pt x="13" y="12"/>
                    <a:pt x="13" y="12"/>
                  </a:cubicBezTo>
                  <a:cubicBezTo>
                    <a:pt x="18" y="5"/>
                    <a:pt x="26" y="0"/>
                    <a:pt x="35" y="0"/>
                  </a:cubicBezTo>
                  <a:cubicBezTo>
                    <a:pt x="47" y="0"/>
                    <a:pt x="55" y="7"/>
                    <a:pt x="5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0"/>
            <p:cNvSpPr>
              <a:spLocks/>
            </p:cNvSpPr>
            <p:nvPr userDrawn="1"/>
          </p:nvSpPr>
          <p:spPr bwMode="auto">
            <a:xfrm>
              <a:off x="5556" y="2309"/>
              <a:ext cx="67" cy="74"/>
            </a:xfrm>
            <a:custGeom>
              <a:avLst/>
              <a:gdLst>
                <a:gd name="T0" fmla="*/ 54 w 54"/>
                <a:gd name="T1" fmla="*/ 20 h 61"/>
                <a:gd name="T2" fmla="*/ 54 w 54"/>
                <a:gd name="T3" fmla="*/ 24 h 61"/>
                <a:gd name="T4" fmla="*/ 50 w 54"/>
                <a:gd name="T5" fmla="*/ 61 h 61"/>
                <a:gd name="T6" fmla="*/ 43 w 54"/>
                <a:gd name="T7" fmla="*/ 61 h 61"/>
                <a:gd name="T8" fmla="*/ 46 w 54"/>
                <a:gd name="T9" fmla="*/ 27 h 61"/>
                <a:gd name="T10" fmla="*/ 47 w 54"/>
                <a:gd name="T11" fmla="*/ 22 h 61"/>
                <a:gd name="T12" fmla="*/ 33 w 54"/>
                <a:gd name="T13" fmla="*/ 7 h 61"/>
                <a:gd name="T14" fmla="*/ 11 w 54"/>
                <a:gd name="T15" fmla="*/ 28 h 61"/>
                <a:gd name="T16" fmla="*/ 7 w 54"/>
                <a:gd name="T17" fmla="*/ 61 h 61"/>
                <a:gd name="T18" fmla="*/ 0 w 54"/>
                <a:gd name="T19" fmla="*/ 61 h 61"/>
                <a:gd name="T20" fmla="*/ 6 w 54"/>
                <a:gd name="T21" fmla="*/ 2 h 61"/>
                <a:gd name="T22" fmla="*/ 13 w 54"/>
                <a:gd name="T23" fmla="*/ 2 h 61"/>
                <a:gd name="T24" fmla="*/ 12 w 54"/>
                <a:gd name="T25" fmla="*/ 12 h 61"/>
                <a:gd name="T26" fmla="*/ 12 w 54"/>
                <a:gd name="T27" fmla="*/ 12 h 61"/>
                <a:gd name="T28" fmla="*/ 35 w 54"/>
                <a:gd name="T29" fmla="*/ 0 h 61"/>
                <a:gd name="T30" fmla="*/ 54 w 54"/>
                <a:gd name="T31" fmla="*/ 2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61">
                  <a:moveTo>
                    <a:pt x="54" y="20"/>
                  </a:moveTo>
                  <a:cubicBezTo>
                    <a:pt x="54" y="22"/>
                    <a:pt x="54" y="23"/>
                    <a:pt x="54" y="24"/>
                  </a:cubicBezTo>
                  <a:cubicBezTo>
                    <a:pt x="50" y="61"/>
                    <a:pt x="50" y="61"/>
                    <a:pt x="50" y="61"/>
                  </a:cubicBezTo>
                  <a:cubicBezTo>
                    <a:pt x="43" y="61"/>
                    <a:pt x="43" y="61"/>
                    <a:pt x="43" y="61"/>
                  </a:cubicBezTo>
                  <a:cubicBezTo>
                    <a:pt x="46" y="27"/>
                    <a:pt x="46" y="27"/>
                    <a:pt x="46" y="27"/>
                  </a:cubicBezTo>
                  <a:cubicBezTo>
                    <a:pt x="47" y="25"/>
                    <a:pt x="47" y="24"/>
                    <a:pt x="47" y="22"/>
                  </a:cubicBezTo>
                  <a:cubicBezTo>
                    <a:pt x="47" y="12"/>
                    <a:pt x="42" y="7"/>
                    <a:pt x="33" y="7"/>
                  </a:cubicBezTo>
                  <a:cubicBezTo>
                    <a:pt x="21" y="7"/>
                    <a:pt x="12" y="15"/>
                    <a:pt x="11" y="28"/>
                  </a:cubicBezTo>
                  <a:cubicBezTo>
                    <a:pt x="7" y="61"/>
                    <a:pt x="7" y="61"/>
                    <a:pt x="7" y="61"/>
                  </a:cubicBezTo>
                  <a:cubicBezTo>
                    <a:pt x="0" y="61"/>
                    <a:pt x="0" y="61"/>
                    <a:pt x="0" y="61"/>
                  </a:cubicBezTo>
                  <a:cubicBezTo>
                    <a:pt x="6" y="2"/>
                    <a:pt x="6" y="2"/>
                    <a:pt x="6" y="2"/>
                  </a:cubicBezTo>
                  <a:cubicBezTo>
                    <a:pt x="13" y="2"/>
                    <a:pt x="13" y="2"/>
                    <a:pt x="13" y="2"/>
                  </a:cubicBezTo>
                  <a:cubicBezTo>
                    <a:pt x="12" y="12"/>
                    <a:pt x="12" y="12"/>
                    <a:pt x="12" y="12"/>
                  </a:cubicBezTo>
                  <a:cubicBezTo>
                    <a:pt x="12" y="12"/>
                    <a:pt x="12" y="12"/>
                    <a:pt x="12" y="12"/>
                  </a:cubicBezTo>
                  <a:cubicBezTo>
                    <a:pt x="17" y="5"/>
                    <a:pt x="26" y="0"/>
                    <a:pt x="35" y="0"/>
                  </a:cubicBezTo>
                  <a:cubicBezTo>
                    <a:pt x="47" y="0"/>
                    <a:pt x="54" y="7"/>
                    <a:pt x="5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41"/>
            <p:cNvSpPr>
              <a:spLocks noEditPoints="1"/>
            </p:cNvSpPr>
            <p:nvPr userDrawn="1"/>
          </p:nvSpPr>
          <p:spPr bwMode="auto">
            <a:xfrm>
              <a:off x="5649" y="2309"/>
              <a:ext cx="75" cy="77"/>
            </a:xfrm>
            <a:custGeom>
              <a:avLst/>
              <a:gdLst>
                <a:gd name="T0" fmla="*/ 0 w 61"/>
                <a:gd name="T1" fmla="*/ 36 h 63"/>
                <a:gd name="T2" fmla="*/ 33 w 61"/>
                <a:gd name="T3" fmla="*/ 0 h 63"/>
                <a:gd name="T4" fmla="*/ 61 w 61"/>
                <a:gd name="T5" fmla="*/ 28 h 63"/>
                <a:gd name="T6" fmla="*/ 27 w 61"/>
                <a:gd name="T7" fmla="*/ 63 h 63"/>
                <a:gd name="T8" fmla="*/ 0 w 61"/>
                <a:gd name="T9" fmla="*/ 36 h 63"/>
                <a:gd name="T10" fmla="*/ 53 w 61"/>
                <a:gd name="T11" fmla="*/ 28 h 63"/>
                <a:gd name="T12" fmla="*/ 33 w 61"/>
                <a:gd name="T13" fmla="*/ 7 h 63"/>
                <a:gd name="T14" fmla="*/ 7 w 61"/>
                <a:gd name="T15" fmla="*/ 35 h 63"/>
                <a:gd name="T16" fmla="*/ 27 w 61"/>
                <a:gd name="T17" fmla="*/ 56 h 63"/>
                <a:gd name="T18" fmla="*/ 53 w 61"/>
                <a:gd name="T19" fmla="*/ 2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3">
                  <a:moveTo>
                    <a:pt x="0" y="36"/>
                  </a:moveTo>
                  <a:cubicBezTo>
                    <a:pt x="0" y="16"/>
                    <a:pt x="14" y="0"/>
                    <a:pt x="33" y="0"/>
                  </a:cubicBezTo>
                  <a:cubicBezTo>
                    <a:pt x="49" y="0"/>
                    <a:pt x="61" y="12"/>
                    <a:pt x="61" y="28"/>
                  </a:cubicBezTo>
                  <a:cubicBezTo>
                    <a:pt x="61" y="47"/>
                    <a:pt x="46" y="63"/>
                    <a:pt x="27" y="63"/>
                  </a:cubicBezTo>
                  <a:cubicBezTo>
                    <a:pt x="11" y="63"/>
                    <a:pt x="0" y="52"/>
                    <a:pt x="0" y="36"/>
                  </a:cubicBezTo>
                  <a:close/>
                  <a:moveTo>
                    <a:pt x="53" y="28"/>
                  </a:moveTo>
                  <a:cubicBezTo>
                    <a:pt x="53" y="15"/>
                    <a:pt x="45" y="7"/>
                    <a:pt x="33" y="7"/>
                  </a:cubicBezTo>
                  <a:cubicBezTo>
                    <a:pt x="18" y="7"/>
                    <a:pt x="7" y="20"/>
                    <a:pt x="7" y="35"/>
                  </a:cubicBezTo>
                  <a:cubicBezTo>
                    <a:pt x="7" y="48"/>
                    <a:pt x="15" y="56"/>
                    <a:pt x="27" y="56"/>
                  </a:cubicBezTo>
                  <a:cubicBezTo>
                    <a:pt x="42" y="56"/>
                    <a:pt x="53" y="44"/>
                    <a:pt x="5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42"/>
            <p:cNvSpPr>
              <a:spLocks/>
            </p:cNvSpPr>
            <p:nvPr userDrawn="1"/>
          </p:nvSpPr>
          <p:spPr bwMode="auto">
            <a:xfrm>
              <a:off x="5744" y="2311"/>
              <a:ext cx="70" cy="72"/>
            </a:xfrm>
            <a:custGeom>
              <a:avLst/>
              <a:gdLst>
                <a:gd name="T0" fmla="*/ 0 w 70"/>
                <a:gd name="T1" fmla="*/ 0 h 72"/>
                <a:gd name="T2" fmla="*/ 9 w 70"/>
                <a:gd name="T3" fmla="*/ 0 h 72"/>
                <a:gd name="T4" fmla="*/ 28 w 70"/>
                <a:gd name="T5" fmla="*/ 61 h 72"/>
                <a:gd name="T6" fmla="*/ 28 w 70"/>
                <a:gd name="T7" fmla="*/ 61 h 72"/>
                <a:gd name="T8" fmla="*/ 60 w 70"/>
                <a:gd name="T9" fmla="*/ 0 h 72"/>
                <a:gd name="T10" fmla="*/ 70 w 70"/>
                <a:gd name="T11" fmla="*/ 0 h 72"/>
                <a:gd name="T12" fmla="*/ 32 w 70"/>
                <a:gd name="T13" fmla="*/ 72 h 72"/>
                <a:gd name="T14" fmla="*/ 23 w 70"/>
                <a:gd name="T15" fmla="*/ 72 h 72"/>
                <a:gd name="T16" fmla="*/ 0 w 70"/>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72">
                  <a:moveTo>
                    <a:pt x="0" y="0"/>
                  </a:moveTo>
                  <a:lnTo>
                    <a:pt x="9" y="0"/>
                  </a:lnTo>
                  <a:lnTo>
                    <a:pt x="28" y="61"/>
                  </a:lnTo>
                  <a:lnTo>
                    <a:pt x="28" y="61"/>
                  </a:lnTo>
                  <a:lnTo>
                    <a:pt x="60" y="0"/>
                  </a:lnTo>
                  <a:lnTo>
                    <a:pt x="70" y="0"/>
                  </a:lnTo>
                  <a:lnTo>
                    <a:pt x="32" y="72"/>
                  </a:lnTo>
                  <a:lnTo>
                    <a:pt x="23" y="7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43"/>
            <p:cNvSpPr>
              <a:spLocks noEditPoints="1"/>
            </p:cNvSpPr>
            <p:nvPr userDrawn="1"/>
          </p:nvSpPr>
          <p:spPr bwMode="auto">
            <a:xfrm>
              <a:off x="5827" y="2309"/>
              <a:ext cx="76" cy="77"/>
            </a:xfrm>
            <a:custGeom>
              <a:avLst/>
              <a:gdLst>
                <a:gd name="T0" fmla="*/ 62 w 62"/>
                <a:gd name="T1" fmla="*/ 2 h 63"/>
                <a:gd name="T2" fmla="*/ 56 w 62"/>
                <a:gd name="T3" fmla="*/ 61 h 63"/>
                <a:gd name="T4" fmla="*/ 49 w 62"/>
                <a:gd name="T5" fmla="*/ 61 h 63"/>
                <a:gd name="T6" fmla="*/ 49 w 62"/>
                <a:gd name="T7" fmla="*/ 51 h 63"/>
                <a:gd name="T8" fmla="*/ 49 w 62"/>
                <a:gd name="T9" fmla="*/ 51 h 63"/>
                <a:gd name="T10" fmla="*/ 26 w 62"/>
                <a:gd name="T11" fmla="*/ 63 h 63"/>
                <a:gd name="T12" fmla="*/ 0 w 62"/>
                <a:gd name="T13" fmla="*/ 36 h 63"/>
                <a:gd name="T14" fmla="*/ 33 w 62"/>
                <a:gd name="T15" fmla="*/ 0 h 63"/>
                <a:gd name="T16" fmla="*/ 53 w 62"/>
                <a:gd name="T17" fmla="*/ 12 h 63"/>
                <a:gd name="T18" fmla="*/ 54 w 62"/>
                <a:gd name="T19" fmla="*/ 12 h 63"/>
                <a:gd name="T20" fmla="*/ 55 w 62"/>
                <a:gd name="T21" fmla="*/ 2 h 63"/>
                <a:gd name="T22" fmla="*/ 62 w 62"/>
                <a:gd name="T23" fmla="*/ 2 h 63"/>
                <a:gd name="T24" fmla="*/ 33 w 62"/>
                <a:gd name="T25" fmla="*/ 7 h 63"/>
                <a:gd name="T26" fmla="*/ 8 w 62"/>
                <a:gd name="T27" fmla="*/ 35 h 63"/>
                <a:gd name="T28" fmla="*/ 28 w 62"/>
                <a:gd name="T29" fmla="*/ 56 h 63"/>
                <a:gd name="T30" fmla="*/ 51 w 62"/>
                <a:gd name="T31" fmla="*/ 37 h 63"/>
                <a:gd name="T32" fmla="*/ 52 w 62"/>
                <a:gd name="T33" fmla="*/ 26 h 63"/>
                <a:gd name="T34" fmla="*/ 33 w 62"/>
                <a:gd name="T35" fmla="*/ 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3">
                  <a:moveTo>
                    <a:pt x="62" y="2"/>
                  </a:moveTo>
                  <a:cubicBezTo>
                    <a:pt x="56" y="61"/>
                    <a:pt x="56" y="61"/>
                    <a:pt x="56" y="61"/>
                  </a:cubicBezTo>
                  <a:cubicBezTo>
                    <a:pt x="49" y="61"/>
                    <a:pt x="49" y="61"/>
                    <a:pt x="49" y="61"/>
                  </a:cubicBezTo>
                  <a:cubicBezTo>
                    <a:pt x="49" y="51"/>
                    <a:pt x="49" y="51"/>
                    <a:pt x="49" y="51"/>
                  </a:cubicBezTo>
                  <a:cubicBezTo>
                    <a:pt x="49" y="51"/>
                    <a:pt x="49" y="51"/>
                    <a:pt x="49" y="51"/>
                  </a:cubicBezTo>
                  <a:cubicBezTo>
                    <a:pt x="45" y="59"/>
                    <a:pt x="36" y="63"/>
                    <a:pt x="26" y="63"/>
                  </a:cubicBezTo>
                  <a:cubicBezTo>
                    <a:pt x="11" y="63"/>
                    <a:pt x="0" y="52"/>
                    <a:pt x="0" y="36"/>
                  </a:cubicBezTo>
                  <a:cubicBezTo>
                    <a:pt x="0" y="16"/>
                    <a:pt x="14" y="0"/>
                    <a:pt x="33" y="0"/>
                  </a:cubicBezTo>
                  <a:cubicBezTo>
                    <a:pt x="42" y="0"/>
                    <a:pt x="50" y="5"/>
                    <a:pt x="53" y="12"/>
                  </a:cubicBezTo>
                  <a:cubicBezTo>
                    <a:pt x="54" y="12"/>
                    <a:pt x="54" y="12"/>
                    <a:pt x="54" y="12"/>
                  </a:cubicBezTo>
                  <a:cubicBezTo>
                    <a:pt x="55" y="2"/>
                    <a:pt x="55" y="2"/>
                    <a:pt x="55" y="2"/>
                  </a:cubicBezTo>
                  <a:lnTo>
                    <a:pt x="62" y="2"/>
                  </a:lnTo>
                  <a:close/>
                  <a:moveTo>
                    <a:pt x="33" y="7"/>
                  </a:moveTo>
                  <a:cubicBezTo>
                    <a:pt x="18" y="7"/>
                    <a:pt x="8" y="20"/>
                    <a:pt x="8" y="35"/>
                  </a:cubicBezTo>
                  <a:cubicBezTo>
                    <a:pt x="8" y="48"/>
                    <a:pt x="16" y="56"/>
                    <a:pt x="28" y="56"/>
                  </a:cubicBezTo>
                  <a:cubicBezTo>
                    <a:pt x="40" y="56"/>
                    <a:pt x="50" y="48"/>
                    <a:pt x="51" y="37"/>
                  </a:cubicBezTo>
                  <a:cubicBezTo>
                    <a:pt x="52" y="26"/>
                    <a:pt x="52" y="26"/>
                    <a:pt x="52" y="26"/>
                  </a:cubicBezTo>
                  <a:cubicBezTo>
                    <a:pt x="53" y="15"/>
                    <a:pt x="45" y="7"/>
                    <a:pt x="3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44"/>
            <p:cNvSpPr>
              <a:spLocks/>
            </p:cNvSpPr>
            <p:nvPr userDrawn="1"/>
          </p:nvSpPr>
          <p:spPr bwMode="auto">
            <a:xfrm>
              <a:off x="5923" y="2293"/>
              <a:ext cx="48" cy="93"/>
            </a:xfrm>
            <a:custGeom>
              <a:avLst/>
              <a:gdLst>
                <a:gd name="T0" fmla="*/ 16 w 39"/>
                <a:gd name="T1" fmla="*/ 55 h 76"/>
                <a:gd name="T2" fmla="*/ 27 w 39"/>
                <a:gd name="T3" fmla="*/ 70 h 76"/>
                <a:gd name="T4" fmla="*/ 34 w 39"/>
                <a:gd name="T5" fmla="*/ 69 h 76"/>
                <a:gd name="T6" fmla="*/ 33 w 39"/>
                <a:gd name="T7" fmla="*/ 75 h 76"/>
                <a:gd name="T8" fmla="*/ 25 w 39"/>
                <a:gd name="T9" fmla="*/ 76 h 76"/>
                <a:gd name="T10" fmla="*/ 9 w 39"/>
                <a:gd name="T11" fmla="*/ 60 h 76"/>
                <a:gd name="T12" fmla="*/ 9 w 39"/>
                <a:gd name="T13" fmla="*/ 55 h 76"/>
                <a:gd name="T14" fmla="*/ 12 w 39"/>
                <a:gd name="T15" fmla="*/ 21 h 76"/>
                <a:gd name="T16" fmla="*/ 0 w 39"/>
                <a:gd name="T17" fmla="*/ 21 h 76"/>
                <a:gd name="T18" fmla="*/ 1 w 39"/>
                <a:gd name="T19" fmla="*/ 15 h 76"/>
                <a:gd name="T20" fmla="*/ 13 w 39"/>
                <a:gd name="T21" fmla="*/ 15 h 76"/>
                <a:gd name="T22" fmla="*/ 15 w 39"/>
                <a:gd name="T23" fmla="*/ 0 h 76"/>
                <a:gd name="T24" fmla="*/ 22 w 39"/>
                <a:gd name="T25" fmla="*/ 0 h 76"/>
                <a:gd name="T26" fmla="*/ 20 w 39"/>
                <a:gd name="T27" fmla="*/ 15 h 76"/>
                <a:gd name="T28" fmla="*/ 39 w 39"/>
                <a:gd name="T29" fmla="*/ 15 h 76"/>
                <a:gd name="T30" fmla="*/ 38 w 39"/>
                <a:gd name="T31" fmla="*/ 21 h 76"/>
                <a:gd name="T32" fmla="*/ 20 w 39"/>
                <a:gd name="T33" fmla="*/ 21 h 76"/>
                <a:gd name="T34" fmla="*/ 16 w 39"/>
                <a:gd name="T35" fmla="*/ 5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76">
                  <a:moveTo>
                    <a:pt x="16" y="55"/>
                  </a:moveTo>
                  <a:cubicBezTo>
                    <a:pt x="15" y="66"/>
                    <a:pt x="18" y="70"/>
                    <a:pt x="27" y="70"/>
                  </a:cubicBezTo>
                  <a:cubicBezTo>
                    <a:pt x="29" y="70"/>
                    <a:pt x="32" y="69"/>
                    <a:pt x="34" y="69"/>
                  </a:cubicBezTo>
                  <a:cubicBezTo>
                    <a:pt x="33" y="75"/>
                    <a:pt x="33" y="75"/>
                    <a:pt x="33" y="75"/>
                  </a:cubicBezTo>
                  <a:cubicBezTo>
                    <a:pt x="31" y="76"/>
                    <a:pt x="29" y="76"/>
                    <a:pt x="25" y="76"/>
                  </a:cubicBezTo>
                  <a:cubicBezTo>
                    <a:pt x="14" y="76"/>
                    <a:pt x="9" y="71"/>
                    <a:pt x="9" y="60"/>
                  </a:cubicBezTo>
                  <a:cubicBezTo>
                    <a:pt x="9" y="58"/>
                    <a:pt x="9" y="57"/>
                    <a:pt x="9" y="55"/>
                  </a:cubicBezTo>
                  <a:cubicBezTo>
                    <a:pt x="12" y="21"/>
                    <a:pt x="12" y="21"/>
                    <a:pt x="12" y="21"/>
                  </a:cubicBezTo>
                  <a:cubicBezTo>
                    <a:pt x="0" y="21"/>
                    <a:pt x="0" y="21"/>
                    <a:pt x="0" y="21"/>
                  </a:cubicBezTo>
                  <a:cubicBezTo>
                    <a:pt x="1" y="15"/>
                    <a:pt x="1" y="15"/>
                    <a:pt x="1" y="15"/>
                  </a:cubicBezTo>
                  <a:cubicBezTo>
                    <a:pt x="13" y="15"/>
                    <a:pt x="13" y="15"/>
                    <a:pt x="13" y="15"/>
                  </a:cubicBezTo>
                  <a:cubicBezTo>
                    <a:pt x="15" y="0"/>
                    <a:pt x="15" y="0"/>
                    <a:pt x="15" y="0"/>
                  </a:cubicBezTo>
                  <a:cubicBezTo>
                    <a:pt x="22" y="0"/>
                    <a:pt x="22" y="0"/>
                    <a:pt x="22" y="0"/>
                  </a:cubicBezTo>
                  <a:cubicBezTo>
                    <a:pt x="20" y="15"/>
                    <a:pt x="20" y="15"/>
                    <a:pt x="20" y="15"/>
                  </a:cubicBezTo>
                  <a:cubicBezTo>
                    <a:pt x="39" y="15"/>
                    <a:pt x="39" y="15"/>
                    <a:pt x="39" y="15"/>
                  </a:cubicBezTo>
                  <a:cubicBezTo>
                    <a:pt x="38" y="21"/>
                    <a:pt x="38" y="21"/>
                    <a:pt x="38" y="21"/>
                  </a:cubicBezTo>
                  <a:cubicBezTo>
                    <a:pt x="20" y="21"/>
                    <a:pt x="20" y="21"/>
                    <a:pt x="20" y="21"/>
                  </a:cubicBezTo>
                  <a:lnTo>
                    <a:pt x="16"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45"/>
            <p:cNvSpPr>
              <a:spLocks noEditPoints="1"/>
            </p:cNvSpPr>
            <p:nvPr userDrawn="1"/>
          </p:nvSpPr>
          <p:spPr bwMode="auto">
            <a:xfrm>
              <a:off x="5987" y="2282"/>
              <a:ext cx="22" cy="101"/>
            </a:xfrm>
            <a:custGeom>
              <a:avLst/>
              <a:gdLst>
                <a:gd name="T0" fmla="*/ 7 w 18"/>
                <a:gd name="T1" fmla="*/ 24 h 83"/>
                <a:gd name="T2" fmla="*/ 14 w 18"/>
                <a:gd name="T3" fmla="*/ 24 h 83"/>
                <a:gd name="T4" fmla="*/ 8 w 18"/>
                <a:gd name="T5" fmla="*/ 83 h 83"/>
                <a:gd name="T6" fmla="*/ 0 w 18"/>
                <a:gd name="T7" fmla="*/ 83 h 83"/>
                <a:gd name="T8" fmla="*/ 7 w 18"/>
                <a:gd name="T9" fmla="*/ 24 h 83"/>
                <a:gd name="T10" fmla="*/ 7 w 18"/>
                <a:gd name="T11" fmla="*/ 6 h 83"/>
                <a:gd name="T12" fmla="*/ 13 w 18"/>
                <a:gd name="T13" fmla="*/ 0 h 83"/>
                <a:gd name="T14" fmla="*/ 18 w 18"/>
                <a:gd name="T15" fmla="*/ 5 h 83"/>
                <a:gd name="T16" fmla="*/ 12 w 18"/>
                <a:gd name="T17" fmla="*/ 11 h 83"/>
                <a:gd name="T18" fmla="*/ 7 w 18"/>
                <a:gd name="T19" fmla="*/ 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83">
                  <a:moveTo>
                    <a:pt x="7" y="24"/>
                  </a:moveTo>
                  <a:cubicBezTo>
                    <a:pt x="14" y="24"/>
                    <a:pt x="14" y="24"/>
                    <a:pt x="14" y="24"/>
                  </a:cubicBezTo>
                  <a:cubicBezTo>
                    <a:pt x="8" y="83"/>
                    <a:pt x="8" y="83"/>
                    <a:pt x="8" y="83"/>
                  </a:cubicBezTo>
                  <a:cubicBezTo>
                    <a:pt x="0" y="83"/>
                    <a:pt x="0" y="83"/>
                    <a:pt x="0" y="83"/>
                  </a:cubicBezTo>
                  <a:lnTo>
                    <a:pt x="7" y="24"/>
                  </a:lnTo>
                  <a:close/>
                  <a:moveTo>
                    <a:pt x="7" y="6"/>
                  </a:moveTo>
                  <a:cubicBezTo>
                    <a:pt x="7" y="2"/>
                    <a:pt x="10" y="0"/>
                    <a:pt x="13" y="0"/>
                  </a:cubicBezTo>
                  <a:cubicBezTo>
                    <a:pt x="16" y="0"/>
                    <a:pt x="18" y="2"/>
                    <a:pt x="18" y="5"/>
                  </a:cubicBezTo>
                  <a:cubicBezTo>
                    <a:pt x="18" y="9"/>
                    <a:pt x="15" y="11"/>
                    <a:pt x="12" y="11"/>
                  </a:cubicBezTo>
                  <a:cubicBezTo>
                    <a:pt x="9" y="11"/>
                    <a:pt x="7" y="9"/>
                    <a:pt x="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46"/>
            <p:cNvSpPr>
              <a:spLocks/>
            </p:cNvSpPr>
            <p:nvPr userDrawn="1"/>
          </p:nvSpPr>
          <p:spPr bwMode="auto">
            <a:xfrm>
              <a:off x="6027" y="2311"/>
              <a:ext cx="70" cy="72"/>
            </a:xfrm>
            <a:custGeom>
              <a:avLst/>
              <a:gdLst>
                <a:gd name="T0" fmla="*/ 0 w 70"/>
                <a:gd name="T1" fmla="*/ 0 h 72"/>
                <a:gd name="T2" fmla="*/ 8 w 70"/>
                <a:gd name="T3" fmla="*/ 0 h 72"/>
                <a:gd name="T4" fmla="*/ 28 w 70"/>
                <a:gd name="T5" fmla="*/ 61 h 72"/>
                <a:gd name="T6" fmla="*/ 28 w 70"/>
                <a:gd name="T7" fmla="*/ 61 h 72"/>
                <a:gd name="T8" fmla="*/ 60 w 70"/>
                <a:gd name="T9" fmla="*/ 0 h 72"/>
                <a:gd name="T10" fmla="*/ 70 w 70"/>
                <a:gd name="T11" fmla="*/ 0 h 72"/>
                <a:gd name="T12" fmla="*/ 32 w 70"/>
                <a:gd name="T13" fmla="*/ 72 h 72"/>
                <a:gd name="T14" fmla="*/ 23 w 70"/>
                <a:gd name="T15" fmla="*/ 72 h 72"/>
                <a:gd name="T16" fmla="*/ 0 w 70"/>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72">
                  <a:moveTo>
                    <a:pt x="0" y="0"/>
                  </a:moveTo>
                  <a:lnTo>
                    <a:pt x="8" y="0"/>
                  </a:lnTo>
                  <a:lnTo>
                    <a:pt x="28" y="61"/>
                  </a:lnTo>
                  <a:lnTo>
                    <a:pt x="28" y="61"/>
                  </a:lnTo>
                  <a:lnTo>
                    <a:pt x="60" y="0"/>
                  </a:lnTo>
                  <a:lnTo>
                    <a:pt x="70" y="0"/>
                  </a:lnTo>
                  <a:lnTo>
                    <a:pt x="32" y="72"/>
                  </a:lnTo>
                  <a:lnTo>
                    <a:pt x="23" y="7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47"/>
            <p:cNvSpPr>
              <a:spLocks noEditPoints="1"/>
            </p:cNvSpPr>
            <p:nvPr userDrawn="1"/>
          </p:nvSpPr>
          <p:spPr bwMode="auto">
            <a:xfrm>
              <a:off x="6109" y="2309"/>
              <a:ext cx="72" cy="77"/>
            </a:xfrm>
            <a:custGeom>
              <a:avLst/>
              <a:gdLst>
                <a:gd name="T0" fmla="*/ 8 w 58"/>
                <a:gd name="T1" fmla="*/ 33 h 63"/>
                <a:gd name="T2" fmla="*/ 8 w 58"/>
                <a:gd name="T3" fmla="*/ 36 h 63"/>
                <a:gd name="T4" fmla="*/ 27 w 58"/>
                <a:gd name="T5" fmla="*/ 56 h 63"/>
                <a:gd name="T6" fmla="*/ 48 w 58"/>
                <a:gd name="T7" fmla="*/ 45 h 63"/>
                <a:gd name="T8" fmla="*/ 55 w 58"/>
                <a:gd name="T9" fmla="*/ 47 h 63"/>
                <a:gd name="T10" fmla="*/ 27 w 58"/>
                <a:gd name="T11" fmla="*/ 63 h 63"/>
                <a:gd name="T12" fmla="*/ 0 w 58"/>
                <a:gd name="T13" fmla="*/ 36 h 63"/>
                <a:gd name="T14" fmla="*/ 33 w 58"/>
                <a:gd name="T15" fmla="*/ 0 h 63"/>
                <a:gd name="T16" fmla="*/ 58 w 58"/>
                <a:gd name="T17" fmla="*/ 26 h 63"/>
                <a:gd name="T18" fmla="*/ 57 w 58"/>
                <a:gd name="T19" fmla="*/ 33 h 63"/>
                <a:gd name="T20" fmla="*/ 8 w 58"/>
                <a:gd name="T21" fmla="*/ 33 h 63"/>
                <a:gd name="T22" fmla="*/ 9 w 58"/>
                <a:gd name="T23" fmla="*/ 27 h 63"/>
                <a:gd name="T24" fmla="*/ 51 w 58"/>
                <a:gd name="T25" fmla="*/ 27 h 63"/>
                <a:gd name="T26" fmla="*/ 51 w 58"/>
                <a:gd name="T27" fmla="*/ 26 h 63"/>
                <a:gd name="T28" fmla="*/ 33 w 58"/>
                <a:gd name="T29" fmla="*/ 7 h 63"/>
                <a:gd name="T30" fmla="*/ 9 w 58"/>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3">
                  <a:moveTo>
                    <a:pt x="8" y="33"/>
                  </a:moveTo>
                  <a:cubicBezTo>
                    <a:pt x="8" y="34"/>
                    <a:pt x="8" y="35"/>
                    <a:pt x="8" y="36"/>
                  </a:cubicBezTo>
                  <a:cubicBezTo>
                    <a:pt x="8" y="49"/>
                    <a:pt x="16" y="56"/>
                    <a:pt x="27" y="56"/>
                  </a:cubicBezTo>
                  <a:cubicBezTo>
                    <a:pt x="36" y="56"/>
                    <a:pt x="44" y="53"/>
                    <a:pt x="48" y="45"/>
                  </a:cubicBezTo>
                  <a:cubicBezTo>
                    <a:pt x="55" y="47"/>
                    <a:pt x="55" y="47"/>
                    <a:pt x="55" y="47"/>
                  </a:cubicBezTo>
                  <a:cubicBezTo>
                    <a:pt x="50" y="57"/>
                    <a:pt x="39" y="63"/>
                    <a:pt x="27" y="63"/>
                  </a:cubicBezTo>
                  <a:cubicBezTo>
                    <a:pt x="11" y="63"/>
                    <a:pt x="0" y="53"/>
                    <a:pt x="0" y="36"/>
                  </a:cubicBezTo>
                  <a:cubicBezTo>
                    <a:pt x="0" y="17"/>
                    <a:pt x="14" y="0"/>
                    <a:pt x="33" y="0"/>
                  </a:cubicBezTo>
                  <a:cubicBezTo>
                    <a:pt x="48" y="0"/>
                    <a:pt x="58" y="10"/>
                    <a:pt x="58" y="26"/>
                  </a:cubicBezTo>
                  <a:cubicBezTo>
                    <a:pt x="58" y="28"/>
                    <a:pt x="58" y="31"/>
                    <a:pt x="57"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1" y="16"/>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48"/>
            <p:cNvSpPr>
              <a:spLocks/>
            </p:cNvSpPr>
            <p:nvPr userDrawn="1"/>
          </p:nvSpPr>
          <p:spPr bwMode="auto">
            <a:xfrm>
              <a:off x="6247" y="2337"/>
              <a:ext cx="49" cy="8"/>
            </a:xfrm>
            <a:custGeom>
              <a:avLst/>
              <a:gdLst>
                <a:gd name="T0" fmla="*/ 1 w 49"/>
                <a:gd name="T1" fmla="*/ 0 h 8"/>
                <a:gd name="T2" fmla="*/ 49 w 49"/>
                <a:gd name="T3" fmla="*/ 0 h 8"/>
                <a:gd name="T4" fmla="*/ 48 w 49"/>
                <a:gd name="T5" fmla="*/ 8 h 8"/>
                <a:gd name="T6" fmla="*/ 0 w 49"/>
                <a:gd name="T7" fmla="*/ 8 h 8"/>
                <a:gd name="T8" fmla="*/ 1 w 49"/>
                <a:gd name="T9" fmla="*/ 0 h 8"/>
              </a:gdLst>
              <a:ahLst/>
              <a:cxnLst>
                <a:cxn ang="0">
                  <a:pos x="T0" y="T1"/>
                </a:cxn>
                <a:cxn ang="0">
                  <a:pos x="T2" y="T3"/>
                </a:cxn>
                <a:cxn ang="0">
                  <a:pos x="T4" y="T5"/>
                </a:cxn>
                <a:cxn ang="0">
                  <a:pos x="T6" y="T7"/>
                </a:cxn>
                <a:cxn ang="0">
                  <a:pos x="T8" y="T9"/>
                </a:cxn>
              </a:cxnLst>
              <a:rect l="0" t="0" r="r" b="b"/>
              <a:pathLst>
                <a:path w="49" h="8">
                  <a:moveTo>
                    <a:pt x="1" y="0"/>
                  </a:moveTo>
                  <a:lnTo>
                    <a:pt x="49" y="0"/>
                  </a:lnTo>
                  <a:lnTo>
                    <a:pt x="48" y="8"/>
                  </a:lnTo>
                  <a:lnTo>
                    <a:pt x="0" y="8"/>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49"/>
            <p:cNvSpPr>
              <a:spLocks noEditPoints="1"/>
            </p:cNvSpPr>
            <p:nvPr userDrawn="1"/>
          </p:nvSpPr>
          <p:spPr bwMode="auto">
            <a:xfrm>
              <a:off x="6364" y="2274"/>
              <a:ext cx="80" cy="109"/>
            </a:xfrm>
            <a:custGeom>
              <a:avLst/>
              <a:gdLst>
                <a:gd name="T0" fmla="*/ 64 w 65"/>
                <a:gd name="T1" fmla="*/ 64 h 89"/>
                <a:gd name="T2" fmla="*/ 33 w 65"/>
                <a:gd name="T3" fmla="*/ 89 h 89"/>
                <a:gd name="T4" fmla="*/ 0 w 65"/>
                <a:gd name="T5" fmla="*/ 89 h 89"/>
                <a:gd name="T6" fmla="*/ 10 w 65"/>
                <a:gd name="T7" fmla="*/ 0 h 89"/>
                <a:gd name="T8" fmla="*/ 37 w 65"/>
                <a:gd name="T9" fmla="*/ 0 h 89"/>
                <a:gd name="T10" fmla="*/ 65 w 65"/>
                <a:gd name="T11" fmla="*/ 22 h 89"/>
                <a:gd name="T12" fmla="*/ 49 w 65"/>
                <a:gd name="T13" fmla="*/ 46 h 89"/>
                <a:gd name="T14" fmla="*/ 49 w 65"/>
                <a:gd name="T15" fmla="*/ 46 h 89"/>
                <a:gd name="T16" fmla="*/ 64 w 65"/>
                <a:gd name="T17" fmla="*/ 64 h 89"/>
                <a:gd name="T18" fmla="*/ 56 w 65"/>
                <a:gd name="T19" fmla="*/ 64 h 89"/>
                <a:gd name="T20" fmla="*/ 37 w 65"/>
                <a:gd name="T21" fmla="*/ 50 h 89"/>
                <a:gd name="T22" fmla="*/ 12 w 65"/>
                <a:gd name="T23" fmla="*/ 50 h 89"/>
                <a:gd name="T24" fmla="*/ 9 w 65"/>
                <a:gd name="T25" fmla="*/ 83 h 89"/>
                <a:gd name="T26" fmla="*/ 34 w 65"/>
                <a:gd name="T27" fmla="*/ 83 h 89"/>
                <a:gd name="T28" fmla="*/ 56 w 65"/>
                <a:gd name="T29" fmla="*/ 64 h 89"/>
                <a:gd name="T30" fmla="*/ 37 w 65"/>
                <a:gd name="T31" fmla="*/ 7 h 89"/>
                <a:gd name="T32" fmla="*/ 17 w 65"/>
                <a:gd name="T33" fmla="*/ 7 h 89"/>
                <a:gd name="T34" fmla="*/ 13 w 65"/>
                <a:gd name="T35" fmla="*/ 44 h 89"/>
                <a:gd name="T36" fmla="*/ 34 w 65"/>
                <a:gd name="T37" fmla="*/ 44 h 89"/>
                <a:gd name="T38" fmla="*/ 57 w 65"/>
                <a:gd name="T39" fmla="*/ 23 h 89"/>
                <a:gd name="T40" fmla="*/ 37 w 65"/>
                <a:gd name="T41" fmla="*/ 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9">
                  <a:moveTo>
                    <a:pt x="64" y="64"/>
                  </a:moveTo>
                  <a:cubicBezTo>
                    <a:pt x="64" y="81"/>
                    <a:pt x="51" y="89"/>
                    <a:pt x="33" y="89"/>
                  </a:cubicBezTo>
                  <a:cubicBezTo>
                    <a:pt x="0" y="89"/>
                    <a:pt x="0" y="89"/>
                    <a:pt x="0" y="89"/>
                  </a:cubicBezTo>
                  <a:cubicBezTo>
                    <a:pt x="10" y="0"/>
                    <a:pt x="10" y="0"/>
                    <a:pt x="10" y="0"/>
                  </a:cubicBezTo>
                  <a:cubicBezTo>
                    <a:pt x="37" y="0"/>
                    <a:pt x="37" y="0"/>
                    <a:pt x="37" y="0"/>
                  </a:cubicBezTo>
                  <a:cubicBezTo>
                    <a:pt x="55" y="0"/>
                    <a:pt x="65" y="8"/>
                    <a:pt x="65" y="22"/>
                  </a:cubicBezTo>
                  <a:cubicBezTo>
                    <a:pt x="65" y="34"/>
                    <a:pt x="60" y="42"/>
                    <a:pt x="49" y="46"/>
                  </a:cubicBezTo>
                  <a:cubicBezTo>
                    <a:pt x="49" y="46"/>
                    <a:pt x="49" y="46"/>
                    <a:pt x="49" y="46"/>
                  </a:cubicBezTo>
                  <a:cubicBezTo>
                    <a:pt x="59" y="49"/>
                    <a:pt x="64" y="55"/>
                    <a:pt x="64" y="64"/>
                  </a:cubicBezTo>
                  <a:close/>
                  <a:moveTo>
                    <a:pt x="56" y="64"/>
                  </a:moveTo>
                  <a:cubicBezTo>
                    <a:pt x="56" y="55"/>
                    <a:pt x="50" y="50"/>
                    <a:pt x="37" y="50"/>
                  </a:cubicBezTo>
                  <a:cubicBezTo>
                    <a:pt x="12" y="50"/>
                    <a:pt x="12" y="50"/>
                    <a:pt x="12" y="50"/>
                  </a:cubicBezTo>
                  <a:cubicBezTo>
                    <a:pt x="9" y="83"/>
                    <a:pt x="9" y="83"/>
                    <a:pt x="9" y="83"/>
                  </a:cubicBezTo>
                  <a:cubicBezTo>
                    <a:pt x="34" y="83"/>
                    <a:pt x="34" y="83"/>
                    <a:pt x="34" y="83"/>
                  </a:cubicBezTo>
                  <a:cubicBezTo>
                    <a:pt x="47" y="83"/>
                    <a:pt x="56" y="77"/>
                    <a:pt x="56" y="64"/>
                  </a:cubicBezTo>
                  <a:close/>
                  <a:moveTo>
                    <a:pt x="37" y="7"/>
                  </a:moveTo>
                  <a:cubicBezTo>
                    <a:pt x="17" y="7"/>
                    <a:pt x="17" y="7"/>
                    <a:pt x="17" y="7"/>
                  </a:cubicBezTo>
                  <a:cubicBezTo>
                    <a:pt x="13" y="44"/>
                    <a:pt x="13" y="44"/>
                    <a:pt x="13" y="44"/>
                  </a:cubicBezTo>
                  <a:cubicBezTo>
                    <a:pt x="34" y="44"/>
                    <a:pt x="34" y="44"/>
                    <a:pt x="34" y="44"/>
                  </a:cubicBezTo>
                  <a:cubicBezTo>
                    <a:pt x="48" y="44"/>
                    <a:pt x="57" y="37"/>
                    <a:pt x="57" y="23"/>
                  </a:cubicBezTo>
                  <a:cubicBezTo>
                    <a:pt x="57" y="12"/>
                    <a:pt x="50"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50"/>
            <p:cNvSpPr>
              <a:spLocks noEditPoints="1"/>
            </p:cNvSpPr>
            <p:nvPr userDrawn="1"/>
          </p:nvSpPr>
          <p:spPr bwMode="auto">
            <a:xfrm>
              <a:off x="6466" y="2309"/>
              <a:ext cx="72" cy="77"/>
            </a:xfrm>
            <a:custGeom>
              <a:avLst/>
              <a:gdLst>
                <a:gd name="T0" fmla="*/ 8 w 58"/>
                <a:gd name="T1" fmla="*/ 33 h 63"/>
                <a:gd name="T2" fmla="*/ 7 w 58"/>
                <a:gd name="T3" fmla="*/ 36 h 63"/>
                <a:gd name="T4" fmla="*/ 27 w 58"/>
                <a:gd name="T5" fmla="*/ 56 h 63"/>
                <a:gd name="T6" fmla="*/ 48 w 58"/>
                <a:gd name="T7" fmla="*/ 45 h 63"/>
                <a:gd name="T8" fmla="*/ 55 w 58"/>
                <a:gd name="T9" fmla="*/ 47 h 63"/>
                <a:gd name="T10" fmla="*/ 27 w 58"/>
                <a:gd name="T11" fmla="*/ 63 h 63"/>
                <a:gd name="T12" fmla="*/ 0 w 58"/>
                <a:gd name="T13" fmla="*/ 36 h 63"/>
                <a:gd name="T14" fmla="*/ 33 w 58"/>
                <a:gd name="T15" fmla="*/ 0 h 63"/>
                <a:gd name="T16" fmla="*/ 58 w 58"/>
                <a:gd name="T17" fmla="*/ 26 h 63"/>
                <a:gd name="T18" fmla="*/ 57 w 58"/>
                <a:gd name="T19" fmla="*/ 33 h 63"/>
                <a:gd name="T20" fmla="*/ 8 w 58"/>
                <a:gd name="T21" fmla="*/ 33 h 63"/>
                <a:gd name="T22" fmla="*/ 8 w 58"/>
                <a:gd name="T23" fmla="*/ 27 h 63"/>
                <a:gd name="T24" fmla="*/ 51 w 58"/>
                <a:gd name="T25" fmla="*/ 27 h 63"/>
                <a:gd name="T26" fmla="*/ 51 w 58"/>
                <a:gd name="T27" fmla="*/ 26 h 63"/>
                <a:gd name="T28" fmla="*/ 33 w 58"/>
                <a:gd name="T29" fmla="*/ 7 h 63"/>
                <a:gd name="T30" fmla="*/ 8 w 58"/>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3">
                  <a:moveTo>
                    <a:pt x="8" y="33"/>
                  </a:moveTo>
                  <a:cubicBezTo>
                    <a:pt x="7" y="34"/>
                    <a:pt x="7" y="35"/>
                    <a:pt x="7" y="36"/>
                  </a:cubicBezTo>
                  <a:cubicBezTo>
                    <a:pt x="7" y="49"/>
                    <a:pt x="15" y="56"/>
                    <a:pt x="27" y="56"/>
                  </a:cubicBezTo>
                  <a:cubicBezTo>
                    <a:pt x="36" y="56"/>
                    <a:pt x="44" y="53"/>
                    <a:pt x="48" y="45"/>
                  </a:cubicBezTo>
                  <a:cubicBezTo>
                    <a:pt x="55" y="47"/>
                    <a:pt x="55" y="47"/>
                    <a:pt x="55" y="47"/>
                  </a:cubicBezTo>
                  <a:cubicBezTo>
                    <a:pt x="50" y="57"/>
                    <a:pt x="39" y="63"/>
                    <a:pt x="27" y="63"/>
                  </a:cubicBezTo>
                  <a:cubicBezTo>
                    <a:pt x="11" y="63"/>
                    <a:pt x="0" y="53"/>
                    <a:pt x="0" y="36"/>
                  </a:cubicBezTo>
                  <a:cubicBezTo>
                    <a:pt x="0" y="17"/>
                    <a:pt x="14" y="0"/>
                    <a:pt x="33" y="0"/>
                  </a:cubicBezTo>
                  <a:cubicBezTo>
                    <a:pt x="48" y="0"/>
                    <a:pt x="58" y="10"/>
                    <a:pt x="58" y="26"/>
                  </a:cubicBezTo>
                  <a:cubicBezTo>
                    <a:pt x="58" y="28"/>
                    <a:pt x="58" y="31"/>
                    <a:pt x="57" y="33"/>
                  </a:cubicBezTo>
                  <a:lnTo>
                    <a:pt x="8" y="33"/>
                  </a:lnTo>
                  <a:close/>
                  <a:moveTo>
                    <a:pt x="8" y="27"/>
                  </a:moveTo>
                  <a:cubicBezTo>
                    <a:pt x="51" y="27"/>
                    <a:pt x="51" y="27"/>
                    <a:pt x="51" y="27"/>
                  </a:cubicBezTo>
                  <a:cubicBezTo>
                    <a:pt x="51" y="26"/>
                    <a:pt x="51" y="26"/>
                    <a:pt x="51" y="26"/>
                  </a:cubicBezTo>
                  <a:cubicBezTo>
                    <a:pt x="51" y="13"/>
                    <a:pt x="44" y="7"/>
                    <a:pt x="33" y="7"/>
                  </a:cubicBezTo>
                  <a:cubicBezTo>
                    <a:pt x="20" y="7"/>
                    <a:pt x="11" y="16"/>
                    <a:pt x="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51"/>
            <p:cNvSpPr>
              <a:spLocks/>
            </p:cNvSpPr>
            <p:nvPr userDrawn="1"/>
          </p:nvSpPr>
          <p:spPr bwMode="auto">
            <a:xfrm>
              <a:off x="6605" y="2272"/>
              <a:ext cx="106" cy="114"/>
            </a:xfrm>
            <a:custGeom>
              <a:avLst/>
              <a:gdLst>
                <a:gd name="T0" fmla="*/ 46 w 86"/>
                <a:gd name="T1" fmla="*/ 47 h 93"/>
                <a:gd name="T2" fmla="*/ 84 w 86"/>
                <a:gd name="T3" fmla="*/ 47 h 93"/>
                <a:gd name="T4" fmla="*/ 79 w 86"/>
                <a:gd name="T5" fmla="*/ 91 h 93"/>
                <a:gd name="T6" fmla="*/ 73 w 86"/>
                <a:gd name="T7" fmla="*/ 91 h 93"/>
                <a:gd name="T8" fmla="*/ 74 w 86"/>
                <a:gd name="T9" fmla="*/ 73 h 93"/>
                <a:gd name="T10" fmla="*/ 74 w 86"/>
                <a:gd name="T11" fmla="*/ 73 h 93"/>
                <a:gd name="T12" fmla="*/ 39 w 86"/>
                <a:gd name="T13" fmla="*/ 93 h 93"/>
                <a:gd name="T14" fmla="*/ 0 w 86"/>
                <a:gd name="T15" fmla="*/ 53 h 93"/>
                <a:gd name="T16" fmla="*/ 49 w 86"/>
                <a:gd name="T17" fmla="*/ 0 h 93"/>
                <a:gd name="T18" fmla="*/ 86 w 86"/>
                <a:gd name="T19" fmla="*/ 29 h 93"/>
                <a:gd name="T20" fmla="*/ 78 w 86"/>
                <a:gd name="T21" fmla="*/ 31 h 93"/>
                <a:gd name="T22" fmla="*/ 49 w 86"/>
                <a:gd name="T23" fmla="*/ 7 h 93"/>
                <a:gd name="T24" fmla="*/ 8 w 86"/>
                <a:gd name="T25" fmla="*/ 52 h 93"/>
                <a:gd name="T26" fmla="*/ 40 w 86"/>
                <a:gd name="T27" fmla="*/ 86 h 93"/>
                <a:gd name="T28" fmla="*/ 76 w 86"/>
                <a:gd name="T29" fmla="*/ 54 h 93"/>
                <a:gd name="T30" fmla="*/ 46 w 86"/>
                <a:gd name="T31" fmla="*/ 54 h 93"/>
                <a:gd name="T32" fmla="*/ 46 w 86"/>
                <a:gd name="T33" fmla="*/ 4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93">
                  <a:moveTo>
                    <a:pt x="46" y="47"/>
                  </a:moveTo>
                  <a:cubicBezTo>
                    <a:pt x="84" y="47"/>
                    <a:pt x="84" y="47"/>
                    <a:pt x="84" y="47"/>
                  </a:cubicBezTo>
                  <a:cubicBezTo>
                    <a:pt x="79" y="91"/>
                    <a:pt x="79" y="91"/>
                    <a:pt x="79" y="91"/>
                  </a:cubicBezTo>
                  <a:cubicBezTo>
                    <a:pt x="73" y="91"/>
                    <a:pt x="73" y="91"/>
                    <a:pt x="73" y="91"/>
                  </a:cubicBezTo>
                  <a:cubicBezTo>
                    <a:pt x="74" y="73"/>
                    <a:pt x="74" y="73"/>
                    <a:pt x="74" y="73"/>
                  </a:cubicBezTo>
                  <a:cubicBezTo>
                    <a:pt x="74" y="73"/>
                    <a:pt x="74" y="73"/>
                    <a:pt x="74" y="73"/>
                  </a:cubicBezTo>
                  <a:cubicBezTo>
                    <a:pt x="67" y="86"/>
                    <a:pt x="54" y="93"/>
                    <a:pt x="39" y="93"/>
                  </a:cubicBezTo>
                  <a:cubicBezTo>
                    <a:pt x="16" y="93"/>
                    <a:pt x="0" y="77"/>
                    <a:pt x="0" y="53"/>
                  </a:cubicBezTo>
                  <a:cubicBezTo>
                    <a:pt x="0" y="24"/>
                    <a:pt x="21" y="0"/>
                    <a:pt x="49" y="0"/>
                  </a:cubicBezTo>
                  <a:cubicBezTo>
                    <a:pt x="69" y="0"/>
                    <a:pt x="84" y="12"/>
                    <a:pt x="86" y="29"/>
                  </a:cubicBezTo>
                  <a:cubicBezTo>
                    <a:pt x="78" y="31"/>
                    <a:pt x="78" y="31"/>
                    <a:pt x="78" y="31"/>
                  </a:cubicBezTo>
                  <a:cubicBezTo>
                    <a:pt x="76" y="16"/>
                    <a:pt x="65" y="7"/>
                    <a:pt x="49" y="7"/>
                  </a:cubicBezTo>
                  <a:cubicBezTo>
                    <a:pt x="25" y="7"/>
                    <a:pt x="8" y="27"/>
                    <a:pt x="8" y="52"/>
                  </a:cubicBezTo>
                  <a:cubicBezTo>
                    <a:pt x="8" y="73"/>
                    <a:pt x="21" y="86"/>
                    <a:pt x="40" y="86"/>
                  </a:cubicBezTo>
                  <a:cubicBezTo>
                    <a:pt x="58" y="86"/>
                    <a:pt x="73" y="74"/>
                    <a:pt x="76" y="54"/>
                  </a:cubicBezTo>
                  <a:cubicBezTo>
                    <a:pt x="46" y="54"/>
                    <a:pt x="46" y="54"/>
                    <a:pt x="46" y="54"/>
                  </a:cubicBezTo>
                  <a:lnTo>
                    <a:pt x="46"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52"/>
            <p:cNvSpPr>
              <a:spLocks/>
            </p:cNvSpPr>
            <p:nvPr userDrawn="1"/>
          </p:nvSpPr>
          <p:spPr bwMode="auto">
            <a:xfrm>
              <a:off x="6733" y="2310"/>
              <a:ext cx="46" cy="73"/>
            </a:xfrm>
            <a:custGeom>
              <a:avLst/>
              <a:gdLst>
                <a:gd name="T0" fmla="*/ 37 w 37"/>
                <a:gd name="T1" fmla="*/ 1 h 60"/>
                <a:gd name="T2" fmla="*/ 37 w 37"/>
                <a:gd name="T3" fmla="*/ 7 h 60"/>
                <a:gd name="T4" fmla="*/ 31 w 37"/>
                <a:gd name="T5" fmla="*/ 7 h 60"/>
                <a:gd name="T6" fmla="*/ 11 w 37"/>
                <a:gd name="T7" fmla="*/ 28 h 60"/>
                <a:gd name="T8" fmla="*/ 7 w 37"/>
                <a:gd name="T9" fmla="*/ 60 h 60"/>
                <a:gd name="T10" fmla="*/ 0 w 37"/>
                <a:gd name="T11" fmla="*/ 60 h 60"/>
                <a:gd name="T12" fmla="*/ 6 w 37"/>
                <a:gd name="T13" fmla="*/ 1 h 60"/>
                <a:gd name="T14" fmla="*/ 13 w 37"/>
                <a:gd name="T15" fmla="*/ 1 h 60"/>
                <a:gd name="T16" fmla="*/ 12 w 37"/>
                <a:gd name="T17" fmla="*/ 12 h 60"/>
                <a:gd name="T18" fmla="*/ 13 w 37"/>
                <a:gd name="T19" fmla="*/ 12 h 60"/>
                <a:gd name="T20" fmla="*/ 31 w 37"/>
                <a:gd name="T21" fmla="*/ 0 h 60"/>
                <a:gd name="T22" fmla="*/ 37 w 37"/>
                <a:gd name="T23"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60">
                  <a:moveTo>
                    <a:pt x="37" y="1"/>
                  </a:moveTo>
                  <a:cubicBezTo>
                    <a:pt x="37" y="7"/>
                    <a:pt x="37" y="7"/>
                    <a:pt x="37" y="7"/>
                  </a:cubicBezTo>
                  <a:cubicBezTo>
                    <a:pt x="35" y="7"/>
                    <a:pt x="33" y="7"/>
                    <a:pt x="31" y="7"/>
                  </a:cubicBezTo>
                  <a:cubicBezTo>
                    <a:pt x="21" y="7"/>
                    <a:pt x="12" y="14"/>
                    <a:pt x="11" y="28"/>
                  </a:cubicBezTo>
                  <a:cubicBezTo>
                    <a:pt x="7" y="60"/>
                    <a:pt x="7" y="60"/>
                    <a:pt x="7" y="60"/>
                  </a:cubicBezTo>
                  <a:cubicBezTo>
                    <a:pt x="0" y="60"/>
                    <a:pt x="0" y="60"/>
                    <a:pt x="0" y="60"/>
                  </a:cubicBezTo>
                  <a:cubicBezTo>
                    <a:pt x="6" y="1"/>
                    <a:pt x="6" y="1"/>
                    <a:pt x="6" y="1"/>
                  </a:cubicBezTo>
                  <a:cubicBezTo>
                    <a:pt x="13" y="1"/>
                    <a:pt x="13" y="1"/>
                    <a:pt x="13" y="1"/>
                  </a:cubicBezTo>
                  <a:cubicBezTo>
                    <a:pt x="12" y="12"/>
                    <a:pt x="12" y="12"/>
                    <a:pt x="12" y="12"/>
                  </a:cubicBezTo>
                  <a:cubicBezTo>
                    <a:pt x="13" y="12"/>
                    <a:pt x="13" y="12"/>
                    <a:pt x="13" y="12"/>
                  </a:cubicBezTo>
                  <a:cubicBezTo>
                    <a:pt x="16" y="4"/>
                    <a:pt x="24" y="0"/>
                    <a:pt x="31" y="0"/>
                  </a:cubicBezTo>
                  <a:cubicBezTo>
                    <a:pt x="34" y="0"/>
                    <a:pt x="36" y="0"/>
                    <a:pt x="3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53"/>
            <p:cNvSpPr>
              <a:spLocks noEditPoints="1"/>
            </p:cNvSpPr>
            <p:nvPr userDrawn="1"/>
          </p:nvSpPr>
          <p:spPr bwMode="auto">
            <a:xfrm>
              <a:off x="6794" y="2309"/>
              <a:ext cx="71" cy="77"/>
            </a:xfrm>
            <a:custGeom>
              <a:avLst/>
              <a:gdLst>
                <a:gd name="T0" fmla="*/ 7 w 58"/>
                <a:gd name="T1" fmla="*/ 33 h 63"/>
                <a:gd name="T2" fmla="*/ 7 w 58"/>
                <a:gd name="T3" fmla="*/ 36 h 63"/>
                <a:gd name="T4" fmla="*/ 27 w 58"/>
                <a:gd name="T5" fmla="*/ 56 h 63"/>
                <a:gd name="T6" fmla="*/ 48 w 58"/>
                <a:gd name="T7" fmla="*/ 45 h 63"/>
                <a:gd name="T8" fmla="*/ 55 w 58"/>
                <a:gd name="T9" fmla="*/ 47 h 63"/>
                <a:gd name="T10" fmla="*/ 27 w 58"/>
                <a:gd name="T11" fmla="*/ 63 h 63"/>
                <a:gd name="T12" fmla="*/ 0 w 58"/>
                <a:gd name="T13" fmla="*/ 36 h 63"/>
                <a:gd name="T14" fmla="*/ 33 w 58"/>
                <a:gd name="T15" fmla="*/ 0 h 63"/>
                <a:gd name="T16" fmla="*/ 58 w 58"/>
                <a:gd name="T17" fmla="*/ 26 h 63"/>
                <a:gd name="T18" fmla="*/ 57 w 58"/>
                <a:gd name="T19" fmla="*/ 33 h 63"/>
                <a:gd name="T20" fmla="*/ 7 w 58"/>
                <a:gd name="T21" fmla="*/ 33 h 63"/>
                <a:gd name="T22" fmla="*/ 8 w 58"/>
                <a:gd name="T23" fmla="*/ 27 h 63"/>
                <a:gd name="T24" fmla="*/ 50 w 58"/>
                <a:gd name="T25" fmla="*/ 27 h 63"/>
                <a:gd name="T26" fmla="*/ 50 w 58"/>
                <a:gd name="T27" fmla="*/ 26 h 63"/>
                <a:gd name="T28" fmla="*/ 33 w 58"/>
                <a:gd name="T29" fmla="*/ 7 h 63"/>
                <a:gd name="T30" fmla="*/ 8 w 58"/>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3">
                  <a:moveTo>
                    <a:pt x="7" y="33"/>
                  </a:moveTo>
                  <a:cubicBezTo>
                    <a:pt x="7" y="34"/>
                    <a:pt x="7" y="35"/>
                    <a:pt x="7" y="36"/>
                  </a:cubicBezTo>
                  <a:cubicBezTo>
                    <a:pt x="7" y="49"/>
                    <a:pt x="15" y="56"/>
                    <a:pt x="27" y="56"/>
                  </a:cubicBezTo>
                  <a:cubicBezTo>
                    <a:pt x="36" y="56"/>
                    <a:pt x="44" y="53"/>
                    <a:pt x="48" y="45"/>
                  </a:cubicBezTo>
                  <a:cubicBezTo>
                    <a:pt x="55" y="47"/>
                    <a:pt x="55" y="47"/>
                    <a:pt x="55" y="47"/>
                  </a:cubicBezTo>
                  <a:cubicBezTo>
                    <a:pt x="50" y="57"/>
                    <a:pt x="39" y="63"/>
                    <a:pt x="27" y="63"/>
                  </a:cubicBezTo>
                  <a:cubicBezTo>
                    <a:pt x="11" y="63"/>
                    <a:pt x="0" y="53"/>
                    <a:pt x="0" y="36"/>
                  </a:cubicBezTo>
                  <a:cubicBezTo>
                    <a:pt x="0" y="17"/>
                    <a:pt x="14" y="0"/>
                    <a:pt x="33" y="0"/>
                  </a:cubicBezTo>
                  <a:cubicBezTo>
                    <a:pt x="48" y="0"/>
                    <a:pt x="58" y="10"/>
                    <a:pt x="58" y="26"/>
                  </a:cubicBezTo>
                  <a:cubicBezTo>
                    <a:pt x="58" y="28"/>
                    <a:pt x="57" y="31"/>
                    <a:pt x="57" y="33"/>
                  </a:cubicBezTo>
                  <a:lnTo>
                    <a:pt x="7" y="33"/>
                  </a:lnTo>
                  <a:close/>
                  <a:moveTo>
                    <a:pt x="8" y="27"/>
                  </a:moveTo>
                  <a:cubicBezTo>
                    <a:pt x="50" y="27"/>
                    <a:pt x="50" y="27"/>
                    <a:pt x="50" y="27"/>
                  </a:cubicBezTo>
                  <a:cubicBezTo>
                    <a:pt x="50" y="26"/>
                    <a:pt x="50" y="26"/>
                    <a:pt x="50" y="26"/>
                  </a:cubicBezTo>
                  <a:cubicBezTo>
                    <a:pt x="50" y="13"/>
                    <a:pt x="43" y="7"/>
                    <a:pt x="33" y="7"/>
                  </a:cubicBezTo>
                  <a:cubicBezTo>
                    <a:pt x="20" y="7"/>
                    <a:pt x="11" y="16"/>
                    <a:pt x="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54"/>
            <p:cNvSpPr>
              <a:spLocks noEditPoints="1"/>
            </p:cNvSpPr>
            <p:nvPr userDrawn="1"/>
          </p:nvSpPr>
          <p:spPr bwMode="auto">
            <a:xfrm>
              <a:off x="6886" y="2309"/>
              <a:ext cx="72" cy="77"/>
            </a:xfrm>
            <a:custGeom>
              <a:avLst/>
              <a:gdLst>
                <a:gd name="T0" fmla="*/ 7 w 58"/>
                <a:gd name="T1" fmla="*/ 33 h 63"/>
                <a:gd name="T2" fmla="*/ 7 w 58"/>
                <a:gd name="T3" fmla="*/ 36 h 63"/>
                <a:gd name="T4" fmla="*/ 27 w 58"/>
                <a:gd name="T5" fmla="*/ 56 h 63"/>
                <a:gd name="T6" fmla="*/ 48 w 58"/>
                <a:gd name="T7" fmla="*/ 45 h 63"/>
                <a:gd name="T8" fmla="*/ 54 w 58"/>
                <a:gd name="T9" fmla="*/ 47 h 63"/>
                <a:gd name="T10" fmla="*/ 26 w 58"/>
                <a:gd name="T11" fmla="*/ 63 h 63"/>
                <a:gd name="T12" fmla="*/ 0 w 58"/>
                <a:gd name="T13" fmla="*/ 36 h 63"/>
                <a:gd name="T14" fmla="*/ 33 w 58"/>
                <a:gd name="T15" fmla="*/ 0 h 63"/>
                <a:gd name="T16" fmla="*/ 58 w 58"/>
                <a:gd name="T17" fmla="*/ 26 h 63"/>
                <a:gd name="T18" fmla="*/ 57 w 58"/>
                <a:gd name="T19" fmla="*/ 33 h 63"/>
                <a:gd name="T20" fmla="*/ 7 w 58"/>
                <a:gd name="T21" fmla="*/ 33 h 63"/>
                <a:gd name="T22" fmla="*/ 8 w 58"/>
                <a:gd name="T23" fmla="*/ 27 h 63"/>
                <a:gd name="T24" fmla="*/ 50 w 58"/>
                <a:gd name="T25" fmla="*/ 27 h 63"/>
                <a:gd name="T26" fmla="*/ 50 w 58"/>
                <a:gd name="T27" fmla="*/ 26 h 63"/>
                <a:gd name="T28" fmla="*/ 32 w 58"/>
                <a:gd name="T29" fmla="*/ 7 h 63"/>
                <a:gd name="T30" fmla="*/ 8 w 58"/>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3">
                  <a:moveTo>
                    <a:pt x="7" y="33"/>
                  </a:moveTo>
                  <a:cubicBezTo>
                    <a:pt x="7" y="34"/>
                    <a:pt x="7" y="35"/>
                    <a:pt x="7" y="36"/>
                  </a:cubicBezTo>
                  <a:cubicBezTo>
                    <a:pt x="7" y="49"/>
                    <a:pt x="15" y="56"/>
                    <a:pt x="27" y="56"/>
                  </a:cubicBezTo>
                  <a:cubicBezTo>
                    <a:pt x="36" y="56"/>
                    <a:pt x="43" y="53"/>
                    <a:pt x="48" y="45"/>
                  </a:cubicBezTo>
                  <a:cubicBezTo>
                    <a:pt x="54" y="47"/>
                    <a:pt x="54" y="47"/>
                    <a:pt x="54" y="47"/>
                  </a:cubicBezTo>
                  <a:cubicBezTo>
                    <a:pt x="49" y="57"/>
                    <a:pt x="39" y="63"/>
                    <a:pt x="26" y="63"/>
                  </a:cubicBezTo>
                  <a:cubicBezTo>
                    <a:pt x="10" y="63"/>
                    <a:pt x="0" y="53"/>
                    <a:pt x="0" y="36"/>
                  </a:cubicBezTo>
                  <a:cubicBezTo>
                    <a:pt x="0" y="17"/>
                    <a:pt x="14" y="0"/>
                    <a:pt x="33" y="0"/>
                  </a:cubicBezTo>
                  <a:cubicBezTo>
                    <a:pt x="48" y="0"/>
                    <a:pt x="58" y="10"/>
                    <a:pt x="58" y="26"/>
                  </a:cubicBezTo>
                  <a:cubicBezTo>
                    <a:pt x="58" y="28"/>
                    <a:pt x="57" y="31"/>
                    <a:pt x="57" y="33"/>
                  </a:cubicBezTo>
                  <a:lnTo>
                    <a:pt x="7" y="33"/>
                  </a:lnTo>
                  <a:close/>
                  <a:moveTo>
                    <a:pt x="8" y="27"/>
                  </a:moveTo>
                  <a:cubicBezTo>
                    <a:pt x="50" y="27"/>
                    <a:pt x="50" y="27"/>
                    <a:pt x="50" y="27"/>
                  </a:cubicBezTo>
                  <a:cubicBezTo>
                    <a:pt x="50" y="26"/>
                    <a:pt x="50" y="26"/>
                    <a:pt x="50" y="26"/>
                  </a:cubicBezTo>
                  <a:cubicBezTo>
                    <a:pt x="50" y="13"/>
                    <a:pt x="43" y="7"/>
                    <a:pt x="32" y="7"/>
                  </a:cubicBezTo>
                  <a:cubicBezTo>
                    <a:pt x="20" y="7"/>
                    <a:pt x="11" y="16"/>
                    <a:pt x="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55"/>
            <p:cNvSpPr>
              <a:spLocks/>
            </p:cNvSpPr>
            <p:nvPr userDrawn="1"/>
          </p:nvSpPr>
          <p:spPr bwMode="auto">
            <a:xfrm>
              <a:off x="6980" y="2309"/>
              <a:ext cx="67" cy="74"/>
            </a:xfrm>
            <a:custGeom>
              <a:avLst/>
              <a:gdLst>
                <a:gd name="T0" fmla="*/ 54 w 54"/>
                <a:gd name="T1" fmla="*/ 20 h 61"/>
                <a:gd name="T2" fmla="*/ 54 w 54"/>
                <a:gd name="T3" fmla="*/ 24 h 61"/>
                <a:gd name="T4" fmla="*/ 50 w 54"/>
                <a:gd name="T5" fmla="*/ 61 h 61"/>
                <a:gd name="T6" fmla="*/ 43 w 54"/>
                <a:gd name="T7" fmla="*/ 61 h 61"/>
                <a:gd name="T8" fmla="*/ 46 w 54"/>
                <a:gd name="T9" fmla="*/ 27 h 61"/>
                <a:gd name="T10" fmla="*/ 47 w 54"/>
                <a:gd name="T11" fmla="*/ 22 h 61"/>
                <a:gd name="T12" fmla="*/ 32 w 54"/>
                <a:gd name="T13" fmla="*/ 7 h 61"/>
                <a:gd name="T14" fmla="*/ 11 w 54"/>
                <a:gd name="T15" fmla="*/ 28 h 61"/>
                <a:gd name="T16" fmla="*/ 7 w 54"/>
                <a:gd name="T17" fmla="*/ 61 h 61"/>
                <a:gd name="T18" fmla="*/ 0 w 54"/>
                <a:gd name="T19" fmla="*/ 61 h 61"/>
                <a:gd name="T20" fmla="*/ 6 w 54"/>
                <a:gd name="T21" fmla="*/ 2 h 61"/>
                <a:gd name="T22" fmla="*/ 13 w 54"/>
                <a:gd name="T23" fmla="*/ 2 h 61"/>
                <a:gd name="T24" fmla="*/ 12 w 54"/>
                <a:gd name="T25" fmla="*/ 12 h 61"/>
                <a:gd name="T26" fmla="*/ 12 w 54"/>
                <a:gd name="T27" fmla="*/ 12 h 61"/>
                <a:gd name="T28" fmla="*/ 35 w 54"/>
                <a:gd name="T29" fmla="*/ 0 h 61"/>
                <a:gd name="T30" fmla="*/ 54 w 54"/>
                <a:gd name="T31" fmla="*/ 2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61">
                  <a:moveTo>
                    <a:pt x="54" y="20"/>
                  </a:moveTo>
                  <a:cubicBezTo>
                    <a:pt x="54" y="22"/>
                    <a:pt x="54" y="23"/>
                    <a:pt x="54" y="24"/>
                  </a:cubicBezTo>
                  <a:cubicBezTo>
                    <a:pt x="50" y="61"/>
                    <a:pt x="50" y="61"/>
                    <a:pt x="50" y="61"/>
                  </a:cubicBezTo>
                  <a:cubicBezTo>
                    <a:pt x="43" y="61"/>
                    <a:pt x="43" y="61"/>
                    <a:pt x="43" y="61"/>
                  </a:cubicBezTo>
                  <a:cubicBezTo>
                    <a:pt x="46" y="27"/>
                    <a:pt x="46" y="27"/>
                    <a:pt x="46" y="27"/>
                  </a:cubicBezTo>
                  <a:cubicBezTo>
                    <a:pt x="46" y="25"/>
                    <a:pt x="47" y="24"/>
                    <a:pt x="47" y="22"/>
                  </a:cubicBezTo>
                  <a:cubicBezTo>
                    <a:pt x="47" y="12"/>
                    <a:pt x="42" y="7"/>
                    <a:pt x="32" y="7"/>
                  </a:cubicBezTo>
                  <a:cubicBezTo>
                    <a:pt x="21" y="7"/>
                    <a:pt x="12" y="15"/>
                    <a:pt x="11" y="28"/>
                  </a:cubicBezTo>
                  <a:cubicBezTo>
                    <a:pt x="7" y="61"/>
                    <a:pt x="7" y="61"/>
                    <a:pt x="7" y="61"/>
                  </a:cubicBezTo>
                  <a:cubicBezTo>
                    <a:pt x="0" y="61"/>
                    <a:pt x="0" y="61"/>
                    <a:pt x="0" y="61"/>
                  </a:cubicBezTo>
                  <a:cubicBezTo>
                    <a:pt x="6" y="2"/>
                    <a:pt x="6" y="2"/>
                    <a:pt x="6" y="2"/>
                  </a:cubicBezTo>
                  <a:cubicBezTo>
                    <a:pt x="13" y="2"/>
                    <a:pt x="13" y="2"/>
                    <a:pt x="13" y="2"/>
                  </a:cubicBezTo>
                  <a:cubicBezTo>
                    <a:pt x="12" y="12"/>
                    <a:pt x="12" y="12"/>
                    <a:pt x="12" y="12"/>
                  </a:cubicBezTo>
                  <a:cubicBezTo>
                    <a:pt x="12" y="12"/>
                    <a:pt x="12" y="12"/>
                    <a:pt x="12" y="12"/>
                  </a:cubicBezTo>
                  <a:cubicBezTo>
                    <a:pt x="17" y="5"/>
                    <a:pt x="26" y="0"/>
                    <a:pt x="35" y="0"/>
                  </a:cubicBezTo>
                  <a:cubicBezTo>
                    <a:pt x="47" y="0"/>
                    <a:pt x="54" y="7"/>
                    <a:pt x="5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56"/>
            <p:cNvSpPr>
              <a:spLocks/>
            </p:cNvSpPr>
            <p:nvPr userDrawn="1"/>
          </p:nvSpPr>
          <p:spPr bwMode="auto">
            <a:xfrm>
              <a:off x="7117" y="2337"/>
              <a:ext cx="48" cy="8"/>
            </a:xfrm>
            <a:custGeom>
              <a:avLst/>
              <a:gdLst>
                <a:gd name="T0" fmla="*/ 0 w 48"/>
                <a:gd name="T1" fmla="*/ 0 h 8"/>
                <a:gd name="T2" fmla="*/ 48 w 48"/>
                <a:gd name="T3" fmla="*/ 0 h 8"/>
                <a:gd name="T4" fmla="*/ 47 w 48"/>
                <a:gd name="T5" fmla="*/ 8 h 8"/>
                <a:gd name="T6" fmla="*/ 0 w 48"/>
                <a:gd name="T7" fmla="*/ 8 h 8"/>
                <a:gd name="T8" fmla="*/ 0 w 48"/>
                <a:gd name="T9" fmla="*/ 0 h 8"/>
              </a:gdLst>
              <a:ahLst/>
              <a:cxnLst>
                <a:cxn ang="0">
                  <a:pos x="T0" y="T1"/>
                </a:cxn>
                <a:cxn ang="0">
                  <a:pos x="T2" y="T3"/>
                </a:cxn>
                <a:cxn ang="0">
                  <a:pos x="T4" y="T5"/>
                </a:cxn>
                <a:cxn ang="0">
                  <a:pos x="T6" y="T7"/>
                </a:cxn>
                <a:cxn ang="0">
                  <a:pos x="T8" y="T9"/>
                </a:cxn>
              </a:cxnLst>
              <a:rect l="0" t="0" r="r" b="b"/>
              <a:pathLst>
                <a:path w="48" h="8">
                  <a:moveTo>
                    <a:pt x="0" y="0"/>
                  </a:moveTo>
                  <a:lnTo>
                    <a:pt x="48" y="0"/>
                  </a:lnTo>
                  <a:lnTo>
                    <a:pt x="47" y="8"/>
                  </a:lnTo>
                  <a:lnTo>
                    <a:pt x="0" y="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57"/>
            <p:cNvSpPr>
              <a:spLocks noEditPoints="1"/>
            </p:cNvSpPr>
            <p:nvPr userDrawn="1"/>
          </p:nvSpPr>
          <p:spPr bwMode="auto">
            <a:xfrm>
              <a:off x="7235" y="2274"/>
              <a:ext cx="79" cy="109"/>
            </a:xfrm>
            <a:custGeom>
              <a:avLst/>
              <a:gdLst>
                <a:gd name="T0" fmla="*/ 63 w 64"/>
                <a:gd name="T1" fmla="*/ 64 h 89"/>
                <a:gd name="T2" fmla="*/ 32 w 64"/>
                <a:gd name="T3" fmla="*/ 89 h 89"/>
                <a:gd name="T4" fmla="*/ 0 w 64"/>
                <a:gd name="T5" fmla="*/ 89 h 89"/>
                <a:gd name="T6" fmla="*/ 9 w 64"/>
                <a:gd name="T7" fmla="*/ 0 h 89"/>
                <a:gd name="T8" fmla="*/ 37 w 64"/>
                <a:gd name="T9" fmla="*/ 0 h 89"/>
                <a:gd name="T10" fmla="*/ 64 w 64"/>
                <a:gd name="T11" fmla="*/ 22 h 89"/>
                <a:gd name="T12" fmla="*/ 48 w 64"/>
                <a:gd name="T13" fmla="*/ 46 h 89"/>
                <a:gd name="T14" fmla="*/ 48 w 64"/>
                <a:gd name="T15" fmla="*/ 46 h 89"/>
                <a:gd name="T16" fmla="*/ 63 w 64"/>
                <a:gd name="T17" fmla="*/ 64 h 89"/>
                <a:gd name="T18" fmla="*/ 55 w 64"/>
                <a:gd name="T19" fmla="*/ 64 h 89"/>
                <a:gd name="T20" fmla="*/ 36 w 64"/>
                <a:gd name="T21" fmla="*/ 50 h 89"/>
                <a:gd name="T22" fmla="*/ 11 w 64"/>
                <a:gd name="T23" fmla="*/ 50 h 89"/>
                <a:gd name="T24" fmla="*/ 8 w 64"/>
                <a:gd name="T25" fmla="*/ 83 h 89"/>
                <a:gd name="T26" fmla="*/ 33 w 64"/>
                <a:gd name="T27" fmla="*/ 83 h 89"/>
                <a:gd name="T28" fmla="*/ 55 w 64"/>
                <a:gd name="T29" fmla="*/ 64 h 89"/>
                <a:gd name="T30" fmla="*/ 37 w 64"/>
                <a:gd name="T31" fmla="*/ 7 h 89"/>
                <a:gd name="T32" fmla="*/ 16 w 64"/>
                <a:gd name="T33" fmla="*/ 7 h 89"/>
                <a:gd name="T34" fmla="*/ 12 w 64"/>
                <a:gd name="T35" fmla="*/ 44 h 89"/>
                <a:gd name="T36" fmla="*/ 33 w 64"/>
                <a:gd name="T37" fmla="*/ 44 h 89"/>
                <a:gd name="T38" fmla="*/ 56 w 64"/>
                <a:gd name="T39" fmla="*/ 23 h 89"/>
                <a:gd name="T40" fmla="*/ 37 w 64"/>
                <a:gd name="T41" fmla="*/ 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9">
                  <a:moveTo>
                    <a:pt x="63" y="64"/>
                  </a:moveTo>
                  <a:cubicBezTo>
                    <a:pt x="63" y="81"/>
                    <a:pt x="50" y="89"/>
                    <a:pt x="32" y="89"/>
                  </a:cubicBezTo>
                  <a:cubicBezTo>
                    <a:pt x="0" y="89"/>
                    <a:pt x="0" y="89"/>
                    <a:pt x="0" y="89"/>
                  </a:cubicBezTo>
                  <a:cubicBezTo>
                    <a:pt x="9" y="0"/>
                    <a:pt x="9" y="0"/>
                    <a:pt x="9" y="0"/>
                  </a:cubicBezTo>
                  <a:cubicBezTo>
                    <a:pt x="37" y="0"/>
                    <a:pt x="37" y="0"/>
                    <a:pt x="37" y="0"/>
                  </a:cubicBezTo>
                  <a:cubicBezTo>
                    <a:pt x="54" y="0"/>
                    <a:pt x="64" y="8"/>
                    <a:pt x="64" y="22"/>
                  </a:cubicBezTo>
                  <a:cubicBezTo>
                    <a:pt x="64" y="34"/>
                    <a:pt x="59" y="42"/>
                    <a:pt x="48" y="46"/>
                  </a:cubicBezTo>
                  <a:cubicBezTo>
                    <a:pt x="48" y="46"/>
                    <a:pt x="48" y="46"/>
                    <a:pt x="48" y="46"/>
                  </a:cubicBezTo>
                  <a:cubicBezTo>
                    <a:pt x="58" y="49"/>
                    <a:pt x="63" y="55"/>
                    <a:pt x="63" y="64"/>
                  </a:cubicBezTo>
                  <a:close/>
                  <a:moveTo>
                    <a:pt x="55" y="64"/>
                  </a:moveTo>
                  <a:cubicBezTo>
                    <a:pt x="55" y="55"/>
                    <a:pt x="49" y="50"/>
                    <a:pt x="36" y="50"/>
                  </a:cubicBezTo>
                  <a:cubicBezTo>
                    <a:pt x="11" y="50"/>
                    <a:pt x="11" y="50"/>
                    <a:pt x="11" y="50"/>
                  </a:cubicBezTo>
                  <a:cubicBezTo>
                    <a:pt x="8" y="83"/>
                    <a:pt x="8" y="83"/>
                    <a:pt x="8" y="83"/>
                  </a:cubicBezTo>
                  <a:cubicBezTo>
                    <a:pt x="33" y="83"/>
                    <a:pt x="33" y="83"/>
                    <a:pt x="33" y="83"/>
                  </a:cubicBezTo>
                  <a:cubicBezTo>
                    <a:pt x="46" y="83"/>
                    <a:pt x="55" y="77"/>
                    <a:pt x="55" y="64"/>
                  </a:cubicBezTo>
                  <a:close/>
                  <a:moveTo>
                    <a:pt x="37" y="7"/>
                  </a:moveTo>
                  <a:cubicBezTo>
                    <a:pt x="16" y="7"/>
                    <a:pt x="16" y="7"/>
                    <a:pt x="16" y="7"/>
                  </a:cubicBezTo>
                  <a:cubicBezTo>
                    <a:pt x="12" y="44"/>
                    <a:pt x="12" y="44"/>
                    <a:pt x="12" y="44"/>
                  </a:cubicBezTo>
                  <a:cubicBezTo>
                    <a:pt x="33" y="44"/>
                    <a:pt x="33" y="44"/>
                    <a:pt x="33" y="44"/>
                  </a:cubicBezTo>
                  <a:cubicBezTo>
                    <a:pt x="48" y="44"/>
                    <a:pt x="56" y="37"/>
                    <a:pt x="56" y="23"/>
                  </a:cubicBezTo>
                  <a:cubicBezTo>
                    <a:pt x="56" y="12"/>
                    <a:pt x="49"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58"/>
            <p:cNvSpPr>
              <a:spLocks noEditPoints="1"/>
            </p:cNvSpPr>
            <p:nvPr userDrawn="1"/>
          </p:nvSpPr>
          <p:spPr bwMode="auto">
            <a:xfrm>
              <a:off x="7336" y="2309"/>
              <a:ext cx="71" cy="77"/>
            </a:xfrm>
            <a:custGeom>
              <a:avLst/>
              <a:gdLst>
                <a:gd name="T0" fmla="*/ 8 w 58"/>
                <a:gd name="T1" fmla="*/ 33 h 63"/>
                <a:gd name="T2" fmla="*/ 8 w 58"/>
                <a:gd name="T3" fmla="*/ 36 h 63"/>
                <a:gd name="T4" fmla="*/ 28 w 58"/>
                <a:gd name="T5" fmla="*/ 56 h 63"/>
                <a:gd name="T6" fmla="*/ 49 w 58"/>
                <a:gd name="T7" fmla="*/ 45 h 63"/>
                <a:gd name="T8" fmla="*/ 55 w 58"/>
                <a:gd name="T9" fmla="*/ 47 h 63"/>
                <a:gd name="T10" fmla="*/ 27 w 58"/>
                <a:gd name="T11" fmla="*/ 63 h 63"/>
                <a:gd name="T12" fmla="*/ 0 w 58"/>
                <a:gd name="T13" fmla="*/ 36 h 63"/>
                <a:gd name="T14" fmla="*/ 33 w 58"/>
                <a:gd name="T15" fmla="*/ 0 h 63"/>
                <a:gd name="T16" fmla="*/ 58 w 58"/>
                <a:gd name="T17" fmla="*/ 26 h 63"/>
                <a:gd name="T18" fmla="*/ 57 w 58"/>
                <a:gd name="T19" fmla="*/ 33 h 63"/>
                <a:gd name="T20" fmla="*/ 8 w 58"/>
                <a:gd name="T21" fmla="*/ 33 h 63"/>
                <a:gd name="T22" fmla="*/ 9 w 58"/>
                <a:gd name="T23" fmla="*/ 27 h 63"/>
                <a:gd name="T24" fmla="*/ 51 w 58"/>
                <a:gd name="T25" fmla="*/ 27 h 63"/>
                <a:gd name="T26" fmla="*/ 51 w 58"/>
                <a:gd name="T27" fmla="*/ 26 h 63"/>
                <a:gd name="T28" fmla="*/ 33 w 58"/>
                <a:gd name="T29" fmla="*/ 7 h 63"/>
                <a:gd name="T30" fmla="*/ 9 w 58"/>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3">
                  <a:moveTo>
                    <a:pt x="8" y="33"/>
                  </a:moveTo>
                  <a:cubicBezTo>
                    <a:pt x="8" y="34"/>
                    <a:pt x="8" y="35"/>
                    <a:pt x="8" y="36"/>
                  </a:cubicBezTo>
                  <a:cubicBezTo>
                    <a:pt x="8" y="49"/>
                    <a:pt x="16" y="56"/>
                    <a:pt x="28" y="56"/>
                  </a:cubicBezTo>
                  <a:cubicBezTo>
                    <a:pt x="36" y="56"/>
                    <a:pt x="44" y="53"/>
                    <a:pt x="49" y="45"/>
                  </a:cubicBezTo>
                  <a:cubicBezTo>
                    <a:pt x="55" y="47"/>
                    <a:pt x="55" y="47"/>
                    <a:pt x="55" y="47"/>
                  </a:cubicBezTo>
                  <a:cubicBezTo>
                    <a:pt x="50" y="57"/>
                    <a:pt x="39" y="63"/>
                    <a:pt x="27" y="63"/>
                  </a:cubicBezTo>
                  <a:cubicBezTo>
                    <a:pt x="11" y="63"/>
                    <a:pt x="0" y="53"/>
                    <a:pt x="0" y="36"/>
                  </a:cubicBezTo>
                  <a:cubicBezTo>
                    <a:pt x="0" y="17"/>
                    <a:pt x="14" y="0"/>
                    <a:pt x="33" y="0"/>
                  </a:cubicBezTo>
                  <a:cubicBezTo>
                    <a:pt x="48" y="0"/>
                    <a:pt x="58" y="10"/>
                    <a:pt x="58" y="26"/>
                  </a:cubicBezTo>
                  <a:cubicBezTo>
                    <a:pt x="58" y="28"/>
                    <a:pt x="58" y="31"/>
                    <a:pt x="57"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2" y="16"/>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59"/>
            <p:cNvSpPr>
              <a:spLocks noEditPoints="1"/>
            </p:cNvSpPr>
            <p:nvPr userDrawn="1"/>
          </p:nvSpPr>
          <p:spPr bwMode="auto">
            <a:xfrm>
              <a:off x="7464" y="2274"/>
              <a:ext cx="93" cy="109"/>
            </a:xfrm>
            <a:custGeom>
              <a:avLst/>
              <a:gdLst>
                <a:gd name="T0" fmla="*/ 77 w 93"/>
                <a:gd name="T1" fmla="*/ 84 h 109"/>
                <a:gd name="T2" fmla="*/ 22 w 93"/>
                <a:gd name="T3" fmla="*/ 84 h 109"/>
                <a:gd name="T4" fmla="*/ 10 w 93"/>
                <a:gd name="T5" fmla="*/ 109 h 109"/>
                <a:gd name="T6" fmla="*/ 0 w 93"/>
                <a:gd name="T7" fmla="*/ 109 h 109"/>
                <a:gd name="T8" fmla="*/ 53 w 93"/>
                <a:gd name="T9" fmla="*/ 0 h 109"/>
                <a:gd name="T10" fmla="*/ 63 w 93"/>
                <a:gd name="T11" fmla="*/ 0 h 109"/>
                <a:gd name="T12" fmla="*/ 93 w 93"/>
                <a:gd name="T13" fmla="*/ 109 h 109"/>
                <a:gd name="T14" fmla="*/ 84 w 93"/>
                <a:gd name="T15" fmla="*/ 109 h 109"/>
                <a:gd name="T16" fmla="*/ 77 w 93"/>
                <a:gd name="T17" fmla="*/ 84 h 109"/>
                <a:gd name="T18" fmla="*/ 74 w 93"/>
                <a:gd name="T19" fmla="*/ 75 h 109"/>
                <a:gd name="T20" fmla="*/ 57 w 93"/>
                <a:gd name="T21" fmla="*/ 11 h 109"/>
                <a:gd name="T22" fmla="*/ 57 w 93"/>
                <a:gd name="T23" fmla="*/ 11 h 109"/>
                <a:gd name="T24" fmla="*/ 27 w 93"/>
                <a:gd name="T25" fmla="*/ 75 h 109"/>
                <a:gd name="T26" fmla="*/ 74 w 93"/>
                <a:gd name="T27" fmla="*/ 7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 h="109">
                  <a:moveTo>
                    <a:pt x="77" y="84"/>
                  </a:moveTo>
                  <a:lnTo>
                    <a:pt x="22" y="84"/>
                  </a:lnTo>
                  <a:lnTo>
                    <a:pt x="10" y="109"/>
                  </a:lnTo>
                  <a:lnTo>
                    <a:pt x="0" y="109"/>
                  </a:lnTo>
                  <a:lnTo>
                    <a:pt x="53" y="0"/>
                  </a:lnTo>
                  <a:lnTo>
                    <a:pt x="63" y="0"/>
                  </a:lnTo>
                  <a:lnTo>
                    <a:pt x="93" y="109"/>
                  </a:lnTo>
                  <a:lnTo>
                    <a:pt x="84" y="109"/>
                  </a:lnTo>
                  <a:lnTo>
                    <a:pt x="77" y="84"/>
                  </a:lnTo>
                  <a:close/>
                  <a:moveTo>
                    <a:pt x="74" y="75"/>
                  </a:moveTo>
                  <a:lnTo>
                    <a:pt x="57" y="11"/>
                  </a:lnTo>
                  <a:lnTo>
                    <a:pt x="57" y="11"/>
                  </a:lnTo>
                  <a:lnTo>
                    <a:pt x="27" y="75"/>
                  </a:lnTo>
                  <a:lnTo>
                    <a:pt x="74"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60"/>
            <p:cNvSpPr>
              <a:spLocks/>
            </p:cNvSpPr>
            <p:nvPr userDrawn="1"/>
          </p:nvSpPr>
          <p:spPr bwMode="auto">
            <a:xfrm>
              <a:off x="7583" y="2274"/>
              <a:ext cx="21" cy="109"/>
            </a:xfrm>
            <a:custGeom>
              <a:avLst/>
              <a:gdLst>
                <a:gd name="T0" fmla="*/ 11 w 21"/>
                <a:gd name="T1" fmla="*/ 0 h 109"/>
                <a:gd name="T2" fmla="*/ 21 w 21"/>
                <a:gd name="T3" fmla="*/ 0 h 109"/>
                <a:gd name="T4" fmla="*/ 8 w 21"/>
                <a:gd name="T5" fmla="*/ 109 h 109"/>
                <a:gd name="T6" fmla="*/ 0 w 21"/>
                <a:gd name="T7" fmla="*/ 109 h 109"/>
                <a:gd name="T8" fmla="*/ 11 w 21"/>
                <a:gd name="T9" fmla="*/ 0 h 109"/>
              </a:gdLst>
              <a:ahLst/>
              <a:cxnLst>
                <a:cxn ang="0">
                  <a:pos x="T0" y="T1"/>
                </a:cxn>
                <a:cxn ang="0">
                  <a:pos x="T2" y="T3"/>
                </a:cxn>
                <a:cxn ang="0">
                  <a:pos x="T4" y="T5"/>
                </a:cxn>
                <a:cxn ang="0">
                  <a:pos x="T6" y="T7"/>
                </a:cxn>
                <a:cxn ang="0">
                  <a:pos x="T8" y="T9"/>
                </a:cxn>
              </a:cxnLst>
              <a:rect l="0" t="0" r="r" b="b"/>
              <a:pathLst>
                <a:path w="21" h="109">
                  <a:moveTo>
                    <a:pt x="11" y="0"/>
                  </a:moveTo>
                  <a:lnTo>
                    <a:pt x="21" y="0"/>
                  </a:lnTo>
                  <a:lnTo>
                    <a:pt x="8" y="109"/>
                  </a:lnTo>
                  <a:lnTo>
                    <a:pt x="0" y="109"/>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61"/>
            <p:cNvSpPr>
              <a:spLocks/>
            </p:cNvSpPr>
            <p:nvPr userDrawn="1"/>
          </p:nvSpPr>
          <p:spPr bwMode="auto">
            <a:xfrm>
              <a:off x="7714" y="2337"/>
              <a:ext cx="48" cy="8"/>
            </a:xfrm>
            <a:custGeom>
              <a:avLst/>
              <a:gdLst>
                <a:gd name="T0" fmla="*/ 1 w 48"/>
                <a:gd name="T1" fmla="*/ 0 h 8"/>
                <a:gd name="T2" fmla="*/ 48 w 48"/>
                <a:gd name="T3" fmla="*/ 0 h 8"/>
                <a:gd name="T4" fmla="*/ 48 w 48"/>
                <a:gd name="T5" fmla="*/ 8 h 8"/>
                <a:gd name="T6" fmla="*/ 0 w 48"/>
                <a:gd name="T7" fmla="*/ 8 h 8"/>
                <a:gd name="T8" fmla="*/ 1 w 48"/>
                <a:gd name="T9" fmla="*/ 0 h 8"/>
              </a:gdLst>
              <a:ahLst/>
              <a:cxnLst>
                <a:cxn ang="0">
                  <a:pos x="T0" y="T1"/>
                </a:cxn>
                <a:cxn ang="0">
                  <a:pos x="T2" y="T3"/>
                </a:cxn>
                <a:cxn ang="0">
                  <a:pos x="T4" y="T5"/>
                </a:cxn>
                <a:cxn ang="0">
                  <a:pos x="T6" y="T7"/>
                </a:cxn>
                <a:cxn ang="0">
                  <a:pos x="T8" y="T9"/>
                </a:cxn>
              </a:cxnLst>
              <a:rect l="0" t="0" r="r" b="b"/>
              <a:pathLst>
                <a:path w="48" h="8">
                  <a:moveTo>
                    <a:pt x="1" y="0"/>
                  </a:moveTo>
                  <a:lnTo>
                    <a:pt x="48" y="0"/>
                  </a:lnTo>
                  <a:lnTo>
                    <a:pt x="48" y="8"/>
                  </a:lnTo>
                  <a:lnTo>
                    <a:pt x="0" y="8"/>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2"/>
            <p:cNvSpPr>
              <a:spLocks noEditPoints="1"/>
            </p:cNvSpPr>
            <p:nvPr userDrawn="1"/>
          </p:nvSpPr>
          <p:spPr bwMode="auto">
            <a:xfrm>
              <a:off x="7831" y="2274"/>
              <a:ext cx="79" cy="109"/>
            </a:xfrm>
            <a:custGeom>
              <a:avLst/>
              <a:gdLst>
                <a:gd name="T0" fmla="*/ 63 w 64"/>
                <a:gd name="T1" fmla="*/ 64 h 89"/>
                <a:gd name="T2" fmla="*/ 33 w 64"/>
                <a:gd name="T3" fmla="*/ 89 h 89"/>
                <a:gd name="T4" fmla="*/ 0 w 64"/>
                <a:gd name="T5" fmla="*/ 89 h 89"/>
                <a:gd name="T6" fmla="*/ 9 w 64"/>
                <a:gd name="T7" fmla="*/ 0 h 89"/>
                <a:gd name="T8" fmla="*/ 37 w 64"/>
                <a:gd name="T9" fmla="*/ 0 h 89"/>
                <a:gd name="T10" fmla="*/ 64 w 64"/>
                <a:gd name="T11" fmla="*/ 22 h 89"/>
                <a:gd name="T12" fmla="*/ 48 w 64"/>
                <a:gd name="T13" fmla="*/ 46 h 89"/>
                <a:gd name="T14" fmla="*/ 48 w 64"/>
                <a:gd name="T15" fmla="*/ 46 h 89"/>
                <a:gd name="T16" fmla="*/ 63 w 64"/>
                <a:gd name="T17" fmla="*/ 64 h 89"/>
                <a:gd name="T18" fmla="*/ 55 w 64"/>
                <a:gd name="T19" fmla="*/ 64 h 89"/>
                <a:gd name="T20" fmla="*/ 36 w 64"/>
                <a:gd name="T21" fmla="*/ 50 h 89"/>
                <a:gd name="T22" fmla="*/ 12 w 64"/>
                <a:gd name="T23" fmla="*/ 50 h 89"/>
                <a:gd name="T24" fmla="*/ 9 w 64"/>
                <a:gd name="T25" fmla="*/ 83 h 89"/>
                <a:gd name="T26" fmla="*/ 33 w 64"/>
                <a:gd name="T27" fmla="*/ 83 h 89"/>
                <a:gd name="T28" fmla="*/ 55 w 64"/>
                <a:gd name="T29" fmla="*/ 64 h 89"/>
                <a:gd name="T30" fmla="*/ 37 w 64"/>
                <a:gd name="T31" fmla="*/ 7 h 89"/>
                <a:gd name="T32" fmla="*/ 16 w 64"/>
                <a:gd name="T33" fmla="*/ 7 h 89"/>
                <a:gd name="T34" fmla="*/ 13 w 64"/>
                <a:gd name="T35" fmla="*/ 44 h 89"/>
                <a:gd name="T36" fmla="*/ 33 w 64"/>
                <a:gd name="T37" fmla="*/ 44 h 89"/>
                <a:gd name="T38" fmla="*/ 56 w 64"/>
                <a:gd name="T39" fmla="*/ 23 h 89"/>
                <a:gd name="T40" fmla="*/ 37 w 64"/>
                <a:gd name="T41" fmla="*/ 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9">
                  <a:moveTo>
                    <a:pt x="63" y="64"/>
                  </a:moveTo>
                  <a:cubicBezTo>
                    <a:pt x="63" y="81"/>
                    <a:pt x="51" y="89"/>
                    <a:pt x="33" y="89"/>
                  </a:cubicBezTo>
                  <a:cubicBezTo>
                    <a:pt x="0" y="89"/>
                    <a:pt x="0" y="89"/>
                    <a:pt x="0" y="89"/>
                  </a:cubicBezTo>
                  <a:cubicBezTo>
                    <a:pt x="9" y="0"/>
                    <a:pt x="9" y="0"/>
                    <a:pt x="9" y="0"/>
                  </a:cubicBezTo>
                  <a:cubicBezTo>
                    <a:pt x="37" y="0"/>
                    <a:pt x="37" y="0"/>
                    <a:pt x="37" y="0"/>
                  </a:cubicBezTo>
                  <a:cubicBezTo>
                    <a:pt x="55" y="0"/>
                    <a:pt x="64" y="8"/>
                    <a:pt x="64" y="22"/>
                  </a:cubicBezTo>
                  <a:cubicBezTo>
                    <a:pt x="64" y="34"/>
                    <a:pt x="59" y="42"/>
                    <a:pt x="48" y="46"/>
                  </a:cubicBezTo>
                  <a:cubicBezTo>
                    <a:pt x="48" y="46"/>
                    <a:pt x="48" y="46"/>
                    <a:pt x="48" y="46"/>
                  </a:cubicBezTo>
                  <a:cubicBezTo>
                    <a:pt x="58" y="49"/>
                    <a:pt x="63" y="55"/>
                    <a:pt x="63" y="64"/>
                  </a:cubicBezTo>
                  <a:close/>
                  <a:moveTo>
                    <a:pt x="55" y="64"/>
                  </a:moveTo>
                  <a:cubicBezTo>
                    <a:pt x="55" y="55"/>
                    <a:pt x="49" y="50"/>
                    <a:pt x="36" y="50"/>
                  </a:cubicBezTo>
                  <a:cubicBezTo>
                    <a:pt x="12" y="50"/>
                    <a:pt x="12" y="50"/>
                    <a:pt x="12" y="50"/>
                  </a:cubicBezTo>
                  <a:cubicBezTo>
                    <a:pt x="9" y="83"/>
                    <a:pt x="9" y="83"/>
                    <a:pt x="9" y="83"/>
                  </a:cubicBezTo>
                  <a:cubicBezTo>
                    <a:pt x="33" y="83"/>
                    <a:pt x="33" y="83"/>
                    <a:pt x="33" y="83"/>
                  </a:cubicBezTo>
                  <a:cubicBezTo>
                    <a:pt x="47" y="83"/>
                    <a:pt x="55" y="77"/>
                    <a:pt x="55" y="64"/>
                  </a:cubicBezTo>
                  <a:close/>
                  <a:moveTo>
                    <a:pt x="37" y="7"/>
                  </a:moveTo>
                  <a:cubicBezTo>
                    <a:pt x="16" y="7"/>
                    <a:pt x="16" y="7"/>
                    <a:pt x="16" y="7"/>
                  </a:cubicBezTo>
                  <a:cubicBezTo>
                    <a:pt x="13" y="44"/>
                    <a:pt x="13" y="44"/>
                    <a:pt x="13" y="44"/>
                  </a:cubicBezTo>
                  <a:cubicBezTo>
                    <a:pt x="33" y="44"/>
                    <a:pt x="33" y="44"/>
                    <a:pt x="33" y="44"/>
                  </a:cubicBezTo>
                  <a:cubicBezTo>
                    <a:pt x="48" y="44"/>
                    <a:pt x="56" y="37"/>
                    <a:pt x="56" y="23"/>
                  </a:cubicBezTo>
                  <a:cubicBezTo>
                    <a:pt x="56" y="12"/>
                    <a:pt x="50"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63"/>
            <p:cNvSpPr>
              <a:spLocks noEditPoints="1"/>
            </p:cNvSpPr>
            <p:nvPr userDrawn="1"/>
          </p:nvSpPr>
          <p:spPr bwMode="auto">
            <a:xfrm>
              <a:off x="7934" y="2309"/>
              <a:ext cx="71" cy="77"/>
            </a:xfrm>
            <a:custGeom>
              <a:avLst/>
              <a:gdLst>
                <a:gd name="T0" fmla="*/ 7 w 58"/>
                <a:gd name="T1" fmla="*/ 33 h 63"/>
                <a:gd name="T2" fmla="*/ 7 w 58"/>
                <a:gd name="T3" fmla="*/ 36 h 63"/>
                <a:gd name="T4" fmla="*/ 27 w 58"/>
                <a:gd name="T5" fmla="*/ 56 h 63"/>
                <a:gd name="T6" fmla="*/ 48 w 58"/>
                <a:gd name="T7" fmla="*/ 45 h 63"/>
                <a:gd name="T8" fmla="*/ 55 w 58"/>
                <a:gd name="T9" fmla="*/ 47 h 63"/>
                <a:gd name="T10" fmla="*/ 26 w 58"/>
                <a:gd name="T11" fmla="*/ 63 h 63"/>
                <a:gd name="T12" fmla="*/ 0 w 58"/>
                <a:gd name="T13" fmla="*/ 36 h 63"/>
                <a:gd name="T14" fmla="*/ 33 w 58"/>
                <a:gd name="T15" fmla="*/ 0 h 63"/>
                <a:gd name="T16" fmla="*/ 58 w 58"/>
                <a:gd name="T17" fmla="*/ 26 h 63"/>
                <a:gd name="T18" fmla="*/ 57 w 58"/>
                <a:gd name="T19" fmla="*/ 33 h 63"/>
                <a:gd name="T20" fmla="*/ 7 w 58"/>
                <a:gd name="T21" fmla="*/ 33 h 63"/>
                <a:gd name="T22" fmla="*/ 8 w 58"/>
                <a:gd name="T23" fmla="*/ 27 h 63"/>
                <a:gd name="T24" fmla="*/ 50 w 58"/>
                <a:gd name="T25" fmla="*/ 27 h 63"/>
                <a:gd name="T26" fmla="*/ 50 w 58"/>
                <a:gd name="T27" fmla="*/ 26 h 63"/>
                <a:gd name="T28" fmla="*/ 32 w 58"/>
                <a:gd name="T29" fmla="*/ 7 h 63"/>
                <a:gd name="T30" fmla="*/ 8 w 58"/>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3">
                  <a:moveTo>
                    <a:pt x="7" y="33"/>
                  </a:moveTo>
                  <a:cubicBezTo>
                    <a:pt x="7" y="34"/>
                    <a:pt x="7" y="35"/>
                    <a:pt x="7" y="36"/>
                  </a:cubicBezTo>
                  <a:cubicBezTo>
                    <a:pt x="7" y="49"/>
                    <a:pt x="15" y="56"/>
                    <a:pt x="27" y="56"/>
                  </a:cubicBezTo>
                  <a:cubicBezTo>
                    <a:pt x="36" y="56"/>
                    <a:pt x="44" y="53"/>
                    <a:pt x="48" y="45"/>
                  </a:cubicBezTo>
                  <a:cubicBezTo>
                    <a:pt x="55" y="47"/>
                    <a:pt x="55" y="47"/>
                    <a:pt x="55" y="47"/>
                  </a:cubicBezTo>
                  <a:cubicBezTo>
                    <a:pt x="50" y="57"/>
                    <a:pt x="39" y="63"/>
                    <a:pt x="26" y="63"/>
                  </a:cubicBezTo>
                  <a:cubicBezTo>
                    <a:pt x="10" y="63"/>
                    <a:pt x="0" y="53"/>
                    <a:pt x="0" y="36"/>
                  </a:cubicBezTo>
                  <a:cubicBezTo>
                    <a:pt x="0" y="17"/>
                    <a:pt x="14" y="0"/>
                    <a:pt x="33" y="0"/>
                  </a:cubicBezTo>
                  <a:cubicBezTo>
                    <a:pt x="48" y="0"/>
                    <a:pt x="58" y="10"/>
                    <a:pt x="58" y="26"/>
                  </a:cubicBezTo>
                  <a:cubicBezTo>
                    <a:pt x="58" y="28"/>
                    <a:pt x="57" y="31"/>
                    <a:pt x="57" y="33"/>
                  </a:cubicBezTo>
                  <a:lnTo>
                    <a:pt x="7" y="33"/>
                  </a:lnTo>
                  <a:close/>
                  <a:moveTo>
                    <a:pt x="8" y="27"/>
                  </a:moveTo>
                  <a:cubicBezTo>
                    <a:pt x="50" y="27"/>
                    <a:pt x="50" y="27"/>
                    <a:pt x="50" y="27"/>
                  </a:cubicBezTo>
                  <a:cubicBezTo>
                    <a:pt x="50" y="26"/>
                    <a:pt x="50" y="26"/>
                    <a:pt x="50" y="26"/>
                  </a:cubicBezTo>
                  <a:cubicBezTo>
                    <a:pt x="50" y="13"/>
                    <a:pt x="43" y="7"/>
                    <a:pt x="32" y="7"/>
                  </a:cubicBezTo>
                  <a:cubicBezTo>
                    <a:pt x="20" y="7"/>
                    <a:pt x="11" y="16"/>
                    <a:pt x="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64"/>
            <p:cNvSpPr>
              <a:spLocks/>
            </p:cNvSpPr>
            <p:nvPr userDrawn="1"/>
          </p:nvSpPr>
          <p:spPr bwMode="auto">
            <a:xfrm>
              <a:off x="8072" y="2272"/>
              <a:ext cx="106" cy="114"/>
            </a:xfrm>
            <a:custGeom>
              <a:avLst/>
              <a:gdLst>
                <a:gd name="T0" fmla="*/ 46 w 86"/>
                <a:gd name="T1" fmla="*/ 47 h 93"/>
                <a:gd name="T2" fmla="*/ 84 w 86"/>
                <a:gd name="T3" fmla="*/ 47 h 93"/>
                <a:gd name="T4" fmla="*/ 79 w 86"/>
                <a:gd name="T5" fmla="*/ 91 h 93"/>
                <a:gd name="T6" fmla="*/ 73 w 86"/>
                <a:gd name="T7" fmla="*/ 91 h 93"/>
                <a:gd name="T8" fmla="*/ 74 w 86"/>
                <a:gd name="T9" fmla="*/ 73 h 93"/>
                <a:gd name="T10" fmla="*/ 73 w 86"/>
                <a:gd name="T11" fmla="*/ 73 h 93"/>
                <a:gd name="T12" fmla="*/ 38 w 86"/>
                <a:gd name="T13" fmla="*/ 93 h 93"/>
                <a:gd name="T14" fmla="*/ 0 w 86"/>
                <a:gd name="T15" fmla="*/ 53 h 93"/>
                <a:gd name="T16" fmla="*/ 49 w 86"/>
                <a:gd name="T17" fmla="*/ 0 h 93"/>
                <a:gd name="T18" fmla="*/ 86 w 86"/>
                <a:gd name="T19" fmla="*/ 29 h 93"/>
                <a:gd name="T20" fmla="*/ 78 w 86"/>
                <a:gd name="T21" fmla="*/ 31 h 93"/>
                <a:gd name="T22" fmla="*/ 49 w 86"/>
                <a:gd name="T23" fmla="*/ 7 h 93"/>
                <a:gd name="T24" fmla="*/ 8 w 86"/>
                <a:gd name="T25" fmla="*/ 52 h 93"/>
                <a:gd name="T26" fmla="*/ 39 w 86"/>
                <a:gd name="T27" fmla="*/ 86 h 93"/>
                <a:gd name="T28" fmla="*/ 76 w 86"/>
                <a:gd name="T29" fmla="*/ 54 h 93"/>
                <a:gd name="T30" fmla="*/ 45 w 86"/>
                <a:gd name="T31" fmla="*/ 54 h 93"/>
                <a:gd name="T32" fmla="*/ 46 w 86"/>
                <a:gd name="T33" fmla="*/ 4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93">
                  <a:moveTo>
                    <a:pt x="46" y="47"/>
                  </a:moveTo>
                  <a:cubicBezTo>
                    <a:pt x="84" y="47"/>
                    <a:pt x="84" y="47"/>
                    <a:pt x="84" y="47"/>
                  </a:cubicBezTo>
                  <a:cubicBezTo>
                    <a:pt x="79" y="91"/>
                    <a:pt x="79" y="91"/>
                    <a:pt x="79" y="91"/>
                  </a:cubicBezTo>
                  <a:cubicBezTo>
                    <a:pt x="73" y="91"/>
                    <a:pt x="73" y="91"/>
                    <a:pt x="73" y="91"/>
                  </a:cubicBezTo>
                  <a:cubicBezTo>
                    <a:pt x="74" y="73"/>
                    <a:pt x="74" y="73"/>
                    <a:pt x="74" y="73"/>
                  </a:cubicBezTo>
                  <a:cubicBezTo>
                    <a:pt x="73" y="73"/>
                    <a:pt x="73" y="73"/>
                    <a:pt x="73" y="73"/>
                  </a:cubicBezTo>
                  <a:cubicBezTo>
                    <a:pt x="66" y="86"/>
                    <a:pt x="53" y="93"/>
                    <a:pt x="38" y="93"/>
                  </a:cubicBezTo>
                  <a:cubicBezTo>
                    <a:pt x="16" y="93"/>
                    <a:pt x="0" y="77"/>
                    <a:pt x="0" y="53"/>
                  </a:cubicBezTo>
                  <a:cubicBezTo>
                    <a:pt x="0" y="24"/>
                    <a:pt x="20" y="0"/>
                    <a:pt x="49" y="0"/>
                  </a:cubicBezTo>
                  <a:cubicBezTo>
                    <a:pt x="69" y="0"/>
                    <a:pt x="83" y="12"/>
                    <a:pt x="86" y="29"/>
                  </a:cubicBezTo>
                  <a:cubicBezTo>
                    <a:pt x="78" y="31"/>
                    <a:pt x="78" y="31"/>
                    <a:pt x="78" y="31"/>
                  </a:cubicBezTo>
                  <a:cubicBezTo>
                    <a:pt x="76" y="16"/>
                    <a:pt x="65" y="7"/>
                    <a:pt x="49" y="7"/>
                  </a:cubicBezTo>
                  <a:cubicBezTo>
                    <a:pt x="24" y="7"/>
                    <a:pt x="8" y="27"/>
                    <a:pt x="8" y="52"/>
                  </a:cubicBezTo>
                  <a:cubicBezTo>
                    <a:pt x="8" y="73"/>
                    <a:pt x="21" y="86"/>
                    <a:pt x="39" y="86"/>
                  </a:cubicBezTo>
                  <a:cubicBezTo>
                    <a:pt x="57" y="86"/>
                    <a:pt x="72" y="74"/>
                    <a:pt x="76" y="54"/>
                  </a:cubicBezTo>
                  <a:cubicBezTo>
                    <a:pt x="45" y="54"/>
                    <a:pt x="45" y="54"/>
                    <a:pt x="45" y="54"/>
                  </a:cubicBezTo>
                  <a:lnTo>
                    <a:pt x="46"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265"/>
            <p:cNvSpPr>
              <a:spLocks/>
            </p:cNvSpPr>
            <p:nvPr userDrawn="1"/>
          </p:nvSpPr>
          <p:spPr bwMode="auto">
            <a:xfrm>
              <a:off x="8200" y="2274"/>
              <a:ext cx="20" cy="109"/>
            </a:xfrm>
            <a:custGeom>
              <a:avLst/>
              <a:gdLst>
                <a:gd name="T0" fmla="*/ 11 w 20"/>
                <a:gd name="T1" fmla="*/ 0 h 109"/>
                <a:gd name="T2" fmla="*/ 20 w 20"/>
                <a:gd name="T3" fmla="*/ 0 h 109"/>
                <a:gd name="T4" fmla="*/ 9 w 20"/>
                <a:gd name="T5" fmla="*/ 109 h 109"/>
                <a:gd name="T6" fmla="*/ 0 w 20"/>
                <a:gd name="T7" fmla="*/ 109 h 109"/>
                <a:gd name="T8" fmla="*/ 11 w 20"/>
                <a:gd name="T9" fmla="*/ 0 h 109"/>
              </a:gdLst>
              <a:ahLst/>
              <a:cxnLst>
                <a:cxn ang="0">
                  <a:pos x="T0" y="T1"/>
                </a:cxn>
                <a:cxn ang="0">
                  <a:pos x="T2" y="T3"/>
                </a:cxn>
                <a:cxn ang="0">
                  <a:pos x="T4" y="T5"/>
                </a:cxn>
                <a:cxn ang="0">
                  <a:pos x="T6" y="T7"/>
                </a:cxn>
                <a:cxn ang="0">
                  <a:pos x="T8" y="T9"/>
                </a:cxn>
              </a:cxnLst>
              <a:rect l="0" t="0" r="r" b="b"/>
              <a:pathLst>
                <a:path w="20" h="109">
                  <a:moveTo>
                    <a:pt x="11" y="0"/>
                  </a:moveTo>
                  <a:lnTo>
                    <a:pt x="20" y="0"/>
                  </a:lnTo>
                  <a:lnTo>
                    <a:pt x="9" y="109"/>
                  </a:lnTo>
                  <a:lnTo>
                    <a:pt x="0" y="109"/>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266"/>
            <p:cNvSpPr>
              <a:spLocks noEditPoints="1"/>
            </p:cNvSpPr>
            <p:nvPr userDrawn="1"/>
          </p:nvSpPr>
          <p:spPr bwMode="auto">
            <a:xfrm>
              <a:off x="8240" y="2309"/>
              <a:ext cx="75" cy="77"/>
            </a:xfrm>
            <a:custGeom>
              <a:avLst/>
              <a:gdLst>
                <a:gd name="T0" fmla="*/ 0 w 61"/>
                <a:gd name="T1" fmla="*/ 36 h 63"/>
                <a:gd name="T2" fmla="*/ 34 w 61"/>
                <a:gd name="T3" fmla="*/ 0 h 63"/>
                <a:gd name="T4" fmla="*/ 61 w 61"/>
                <a:gd name="T5" fmla="*/ 28 h 63"/>
                <a:gd name="T6" fmla="*/ 27 w 61"/>
                <a:gd name="T7" fmla="*/ 63 h 63"/>
                <a:gd name="T8" fmla="*/ 0 w 61"/>
                <a:gd name="T9" fmla="*/ 36 h 63"/>
                <a:gd name="T10" fmla="*/ 53 w 61"/>
                <a:gd name="T11" fmla="*/ 28 h 63"/>
                <a:gd name="T12" fmla="*/ 33 w 61"/>
                <a:gd name="T13" fmla="*/ 7 h 63"/>
                <a:gd name="T14" fmla="*/ 7 w 61"/>
                <a:gd name="T15" fmla="*/ 35 h 63"/>
                <a:gd name="T16" fmla="*/ 28 w 61"/>
                <a:gd name="T17" fmla="*/ 56 h 63"/>
                <a:gd name="T18" fmla="*/ 53 w 61"/>
                <a:gd name="T19" fmla="*/ 2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3">
                  <a:moveTo>
                    <a:pt x="0" y="36"/>
                  </a:moveTo>
                  <a:cubicBezTo>
                    <a:pt x="0" y="16"/>
                    <a:pt x="14" y="0"/>
                    <a:pt x="34" y="0"/>
                  </a:cubicBezTo>
                  <a:cubicBezTo>
                    <a:pt x="50" y="0"/>
                    <a:pt x="61" y="12"/>
                    <a:pt x="61" y="28"/>
                  </a:cubicBezTo>
                  <a:cubicBezTo>
                    <a:pt x="61" y="47"/>
                    <a:pt x="47" y="63"/>
                    <a:pt x="27" y="63"/>
                  </a:cubicBezTo>
                  <a:cubicBezTo>
                    <a:pt x="11" y="63"/>
                    <a:pt x="0" y="52"/>
                    <a:pt x="0" y="36"/>
                  </a:cubicBezTo>
                  <a:close/>
                  <a:moveTo>
                    <a:pt x="53" y="28"/>
                  </a:moveTo>
                  <a:cubicBezTo>
                    <a:pt x="53" y="15"/>
                    <a:pt x="45" y="7"/>
                    <a:pt x="33" y="7"/>
                  </a:cubicBezTo>
                  <a:cubicBezTo>
                    <a:pt x="18" y="7"/>
                    <a:pt x="7" y="20"/>
                    <a:pt x="7" y="35"/>
                  </a:cubicBezTo>
                  <a:cubicBezTo>
                    <a:pt x="7" y="48"/>
                    <a:pt x="16" y="56"/>
                    <a:pt x="28" y="56"/>
                  </a:cubicBezTo>
                  <a:cubicBezTo>
                    <a:pt x="43" y="56"/>
                    <a:pt x="53" y="44"/>
                    <a:pt x="5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267"/>
            <p:cNvSpPr>
              <a:spLocks noEditPoints="1"/>
            </p:cNvSpPr>
            <p:nvPr userDrawn="1"/>
          </p:nvSpPr>
          <p:spPr bwMode="auto">
            <a:xfrm>
              <a:off x="8337" y="2274"/>
              <a:ext cx="77" cy="112"/>
            </a:xfrm>
            <a:custGeom>
              <a:avLst/>
              <a:gdLst>
                <a:gd name="T0" fmla="*/ 62 w 62"/>
                <a:gd name="T1" fmla="*/ 56 h 91"/>
                <a:gd name="T2" fmla="*/ 30 w 62"/>
                <a:gd name="T3" fmla="*/ 91 h 91"/>
                <a:gd name="T4" fmla="*/ 9 w 62"/>
                <a:gd name="T5" fmla="*/ 79 h 91"/>
                <a:gd name="T6" fmla="*/ 9 w 62"/>
                <a:gd name="T7" fmla="*/ 79 h 91"/>
                <a:gd name="T8" fmla="*/ 7 w 62"/>
                <a:gd name="T9" fmla="*/ 89 h 91"/>
                <a:gd name="T10" fmla="*/ 0 w 62"/>
                <a:gd name="T11" fmla="*/ 89 h 91"/>
                <a:gd name="T12" fmla="*/ 10 w 62"/>
                <a:gd name="T13" fmla="*/ 0 h 91"/>
                <a:gd name="T14" fmla="*/ 17 w 62"/>
                <a:gd name="T15" fmla="*/ 0 h 91"/>
                <a:gd name="T16" fmla="*/ 13 w 62"/>
                <a:gd name="T17" fmla="*/ 40 h 91"/>
                <a:gd name="T18" fmla="*/ 13 w 62"/>
                <a:gd name="T19" fmla="*/ 40 h 91"/>
                <a:gd name="T20" fmla="*/ 36 w 62"/>
                <a:gd name="T21" fmla="*/ 28 h 91"/>
                <a:gd name="T22" fmla="*/ 62 w 62"/>
                <a:gd name="T23" fmla="*/ 56 h 91"/>
                <a:gd name="T24" fmla="*/ 54 w 62"/>
                <a:gd name="T25" fmla="*/ 56 h 91"/>
                <a:gd name="T26" fmla="*/ 34 w 62"/>
                <a:gd name="T27" fmla="*/ 35 h 91"/>
                <a:gd name="T28" fmla="*/ 11 w 62"/>
                <a:gd name="T29" fmla="*/ 54 h 91"/>
                <a:gd name="T30" fmla="*/ 10 w 62"/>
                <a:gd name="T31" fmla="*/ 65 h 91"/>
                <a:gd name="T32" fmla="*/ 29 w 62"/>
                <a:gd name="T33" fmla="*/ 84 h 91"/>
                <a:gd name="T34" fmla="*/ 54 w 62"/>
                <a:gd name="T35" fmla="*/ 5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91">
                  <a:moveTo>
                    <a:pt x="62" y="56"/>
                  </a:moveTo>
                  <a:cubicBezTo>
                    <a:pt x="62" y="75"/>
                    <a:pt x="49" y="91"/>
                    <a:pt x="30" y="91"/>
                  </a:cubicBezTo>
                  <a:cubicBezTo>
                    <a:pt x="20" y="91"/>
                    <a:pt x="12" y="87"/>
                    <a:pt x="9" y="79"/>
                  </a:cubicBezTo>
                  <a:cubicBezTo>
                    <a:pt x="9" y="79"/>
                    <a:pt x="9" y="79"/>
                    <a:pt x="9" y="79"/>
                  </a:cubicBezTo>
                  <a:cubicBezTo>
                    <a:pt x="7" y="89"/>
                    <a:pt x="7" y="89"/>
                    <a:pt x="7" y="89"/>
                  </a:cubicBezTo>
                  <a:cubicBezTo>
                    <a:pt x="0" y="89"/>
                    <a:pt x="0" y="89"/>
                    <a:pt x="0" y="89"/>
                  </a:cubicBezTo>
                  <a:cubicBezTo>
                    <a:pt x="10" y="0"/>
                    <a:pt x="10" y="0"/>
                    <a:pt x="10" y="0"/>
                  </a:cubicBezTo>
                  <a:cubicBezTo>
                    <a:pt x="17" y="0"/>
                    <a:pt x="17" y="0"/>
                    <a:pt x="17" y="0"/>
                  </a:cubicBezTo>
                  <a:cubicBezTo>
                    <a:pt x="13" y="40"/>
                    <a:pt x="13" y="40"/>
                    <a:pt x="13" y="40"/>
                  </a:cubicBezTo>
                  <a:cubicBezTo>
                    <a:pt x="13" y="40"/>
                    <a:pt x="13" y="40"/>
                    <a:pt x="13" y="40"/>
                  </a:cubicBezTo>
                  <a:cubicBezTo>
                    <a:pt x="18" y="33"/>
                    <a:pt x="27" y="28"/>
                    <a:pt x="36" y="28"/>
                  </a:cubicBezTo>
                  <a:cubicBezTo>
                    <a:pt x="51" y="28"/>
                    <a:pt x="62" y="39"/>
                    <a:pt x="62" y="56"/>
                  </a:cubicBezTo>
                  <a:close/>
                  <a:moveTo>
                    <a:pt x="54" y="56"/>
                  </a:moveTo>
                  <a:cubicBezTo>
                    <a:pt x="54" y="43"/>
                    <a:pt x="47" y="35"/>
                    <a:pt x="34" y="35"/>
                  </a:cubicBezTo>
                  <a:cubicBezTo>
                    <a:pt x="23" y="35"/>
                    <a:pt x="13" y="43"/>
                    <a:pt x="11" y="54"/>
                  </a:cubicBezTo>
                  <a:cubicBezTo>
                    <a:pt x="10" y="65"/>
                    <a:pt x="10" y="65"/>
                    <a:pt x="10" y="65"/>
                  </a:cubicBezTo>
                  <a:cubicBezTo>
                    <a:pt x="9" y="76"/>
                    <a:pt x="17" y="84"/>
                    <a:pt x="29" y="84"/>
                  </a:cubicBezTo>
                  <a:cubicBezTo>
                    <a:pt x="44" y="84"/>
                    <a:pt x="54" y="72"/>
                    <a:pt x="54"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268"/>
            <p:cNvSpPr>
              <a:spLocks noEditPoints="1"/>
            </p:cNvSpPr>
            <p:nvPr userDrawn="1"/>
          </p:nvSpPr>
          <p:spPr bwMode="auto">
            <a:xfrm>
              <a:off x="8435" y="2309"/>
              <a:ext cx="76" cy="77"/>
            </a:xfrm>
            <a:custGeom>
              <a:avLst/>
              <a:gdLst>
                <a:gd name="T0" fmla="*/ 62 w 62"/>
                <a:gd name="T1" fmla="*/ 2 h 63"/>
                <a:gd name="T2" fmla="*/ 55 w 62"/>
                <a:gd name="T3" fmla="*/ 61 h 63"/>
                <a:gd name="T4" fmla="*/ 49 w 62"/>
                <a:gd name="T5" fmla="*/ 61 h 63"/>
                <a:gd name="T6" fmla="*/ 49 w 62"/>
                <a:gd name="T7" fmla="*/ 51 h 63"/>
                <a:gd name="T8" fmla="*/ 49 w 62"/>
                <a:gd name="T9" fmla="*/ 51 h 63"/>
                <a:gd name="T10" fmla="*/ 26 w 62"/>
                <a:gd name="T11" fmla="*/ 63 h 63"/>
                <a:gd name="T12" fmla="*/ 0 w 62"/>
                <a:gd name="T13" fmla="*/ 36 h 63"/>
                <a:gd name="T14" fmla="*/ 33 w 62"/>
                <a:gd name="T15" fmla="*/ 0 h 63"/>
                <a:gd name="T16" fmla="*/ 53 w 62"/>
                <a:gd name="T17" fmla="*/ 12 h 63"/>
                <a:gd name="T18" fmla="*/ 53 w 62"/>
                <a:gd name="T19" fmla="*/ 12 h 63"/>
                <a:gd name="T20" fmla="*/ 55 w 62"/>
                <a:gd name="T21" fmla="*/ 2 h 63"/>
                <a:gd name="T22" fmla="*/ 62 w 62"/>
                <a:gd name="T23" fmla="*/ 2 h 63"/>
                <a:gd name="T24" fmla="*/ 33 w 62"/>
                <a:gd name="T25" fmla="*/ 7 h 63"/>
                <a:gd name="T26" fmla="*/ 8 w 62"/>
                <a:gd name="T27" fmla="*/ 35 h 63"/>
                <a:gd name="T28" fmla="*/ 28 w 62"/>
                <a:gd name="T29" fmla="*/ 56 h 63"/>
                <a:gd name="T30" fmla="*/ 51 w 62"/>
                <a:gd name="T31" fmla="*/ 37 h 63"/>
                <a:gd name="T32" fmla="*/ 52 w 62"/>
                <a:gd name="T33" fmla="*/ 26 h 63"/>
                <a:gd name="T34" fmla="*/ 33 w 62"/>
                <a:gd name="T35" fmla="*/ 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3">
                  <a:moveTo>
                    <a:pt x="62" y="2"/>
                  </a:moveTo>
                  <a:cubicBezTo>
                    <a:pt x="55" y="61"/>
                    <a:pt x="55" y="61"/>
                    <a:pt x="55" y="61"/>
                  </a:cubicBezTo>
                  <a:cubicBezTo>
                    <a:pt x="49" y="61"/>
                    <a:pt x="49" y="61"/>
                    <a:pt x="49" y="61"/>
                  </a:cubicBezTo>
                  <a:cubicBezTo>
                    <a:pt x="49" y="51"/>
                    <a:pt x="49" y="51"/>
                    <a:pt x="49" y="51"/>
                  </a:cubicBezTo>
                  <a:cubicBezTo>
                    <a:pt x="49" y="51"/>
                    <a:pt x="49" y="51"/>
                    <a:pt x="49" y="51"/>
                  </a:cubicBezTo>
                  <a:cubicBezTo>
                    <a:pt x="44" y="59"/>
                    <a:pt x="36" y="63"/>
                    <a:pt x="26" y="63"/>
                  </a:cubicBezTo>
                  <a:cubicBezTo>
                    <a:pt x="11" y="63"/>
                    <a:pt x="0" y="52"/>
                    <a:pt x="0" y="36"/>
                  </a:cubicBezTo>
                  <a:cubicBezTo>
                    <a:pt x="0" y="16"/>
                    <a:pt x="14" y="0"/>
                    <a:pt x="33" y="0"/>
                  </a:cubicBezTo>
                  <a:cubicBezTo>
                    <a:pt x="42" y="0"/>
                    <a:pt x="50" y="5"/>
                    <a:pt x="53" y="12"/>
                  </a:cubicBezTo>
                  <a:cubicBezTo>
                    <a:pt x="53" y="12"/>
                    <a:pt x="53" y="12"/>
                    <a:pt x="53" y="12"/>
                  </a:cubicBezTo>
                  <a:cubicBezTo>
                    <a:pt x="55" y="2"/>
                    <a:pt x="55" y="2"/>
                    <a:pt x="55" y="2"/>
                  </a:cubicBezTo>
                  <a:lnTo>
                    <a:pt x="62" y="2"/>
                  </a:lnTo>
                  <a:close/>
                  <a:moveTo>
                    <a:pt x="33" y="7"/>
                  </a:moveTo>
                  <a:cubicBezTo>
                    <a:pt x="18" y="7"/>
                    <a:pt x="8" y="20"/>
                    <a:pt x="8" y="35"/>
                  </a:cubicBezTo>
                  <a:cubicBezTo>
                    <a:pt x="8" y="48"/>
                    <a:pt x="16" y="56"/>
                    <a:pt x="28" y="56"/>
                  </a:cubicBezTo>
                  <a:cubicBezTo>
                    <a:pt x="40" y="56"/>
                    <a:pt x="50" y="48"/>
                    <a:pt x="51" y="37"/>
                  </a:cubicBezTo>
                  <a:cubicBezTo>
                    <a:pt x="52" y="26"/>
                    <a:pt x="52" y="26"/>
                    <a:pt x="52" y="26"/>
                  </a:cubicBezTo>
                  <a:cubicBezTo>
                    <a:pt x="53" y="15"/>
                    <a:pt x="45" y="7"/>
                    <a:pt x="3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269"/>
            <p:cNvSpPr>
              <a:spLocks/>
            </p:cNvSpPr>
            <p:nvPr userDrawn="1"/>
          </p:nvSpPr>
          <p:spPr bwMode="auto">
            <a:xfrm>
              <a:off x="8535" y="2274"/>
              <a:ext cx="21" cy="109"/>
            </a:xfrm>
            <a:custGeom>
              <a:avLst/>
              <a:gdLst>
                <a:gd name="T0" fmla="*/ 12 w 21"/>
                <a:gd name="T1" fmla="*/ 0 h 109"/>
                <a:gd name="T2" fmla="*/ 21 w 21"/>
                <a:gd name="T3" fmla="*/ 0 h 109"/>
                <a:gd name="T4" fmla="*/ 10 w 21"/>
                <a:gd name="T5" fmla="*/ 109 h 109"/>
                <a:gd name="T6" fmla="*/ 0 w 21"/>
                <a:gd name="T7" fmla="*/ 109 h 109"/>
                <a:gd name="T8" fmla="*/ 12 w 21"/>
                <a:gd name="T9" fmla="*/ 0 h 109"/>
              </a:gdLst>
              <a:ahLst/>
              <a:cxnLst>
                <a:cxn ang="0">
                  <a:pos x="T0" y="T1"/>
                </a:cxn>
                <a:cxn ang="0">
                  <a:pos x="T2" y="T3"/>
                </a:cxn>
                <a:cxn ang="0">
                  <a:pos x="T4" y="T5"/>
                </a:cxn>
                <a:cxn ang="0">
                  <a:pos x="T6" y="T7"/>
                </a:cxn>
                <a:cxn ang="0">
                  <a:pos x="T8" y="T9"/>
                </a:cxn>
              </a:cxnLst>
              <a:rect l="0" t="0" r="r" b="b"/>
              <a:pathLst>
                <a:path w="21" h="109">
                  <a:moveTo>
                    <a:pt x="12" y="0"/>
                  </a:moveTo>
                  <a:lnTo>
                    <a:pt x="21" y="0"/>
                  </a:lnTo>
                  <a:lnTo>
                    <a:pt x="10" y="109"/>
                  </a:lnTo>
                  <a:lnTo>
                    <a:pt x="0" y="109"/>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270"/>
            <p:cNvSpPr>
              <a:spLocks/>
            </p:cNvSpPr>
            <p:nvPr userDrawn="1"/>
          </p:nvSpPr>
          <p:spPr bwMode="auto">
            <a:xfrm>
              <a:off x="8620" y="2337"/>
              <a:ext cx="48" cy="8"/>
            </a:xfrm>
            <a:custGeom>
              <a:avLst/>
              <a:gdLst>
                <a:gd name="T0" fmla="*/ 1 w 48"/>
                <a:gd name="T1" fmla="*/ 0 h 8"/>
                <a:gd name="T2" fmla="*/ 48 w 48"/>
                <a:gd name="T3" fmla="*/ 0 h 8"/>
                <a:gd name="T4" fmla="*/ 47 w 48"/>
                <a:gd name="T5" fmla="*/ 8 h 8"/>
                <a:gd name="T6" fmla="*/ 0 w 48"/>
                <a:gd name="T7" fmla="*/ 8 h 8"/>
                <a:gd name="T8" fmla="*/ 1 w 48"/>
                <a:gd name="T9" fmla="*/ 0 h 8"/>
              </a:gdLst>
              <a:ahLst/>
              <a:cxnLst>
                <a:cxn ang="0">
                  <a:pos x="T0" y="T1"/>
                </a:cxn>
                <a:cxn ang="0">
                  <a:pos x="T2" y="T3"/>
                </a:cxn>
                <a:cxn ang="0">
                  <a:pos x="T4" y="T5"/>
                </a:cxn>
                <a:cxn ang="0">
                  <a:pos x="T6" y="T7"/>
                </a:cxn>
                <a:cxn ang="0">
                  <a:pos x="T8" y="T9"/>
                </a:cxn>
              </a:cxnLst>
              <a:rect l="0" t="0" r="r" b="b"/>
              <a:pathLst>
                <a:path w="48" h="8">
                  <a:moveTo>
                    <a:pt x="1" y="0"/>
                  </a:moveTo>
                  <a:lnTo>
                    <a:pt x="48" y="0"/>
                  </a:lnTo>
                  <a:lnTo>
                    <a:pt x="47" y="8"/>
                  </a:lnTo>
                  <a:lnTo>
                    <a:pt x="0" y="8"/>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271"/>
            <p:cNvSpPr>
              <a:spLocks noEditPoints="1"/>
            </p:cNvSpPr>
            <p:nvPr userDrawn="1"/>
          </p:nvSpPr>
          <p:spPr bwMode="auto">
            <a:xfrm>
              <a:off x="8737" y="2274"/>
              <a:ext cx="80" cy="109"/>
            </a:xfrm>
            <a:custGeom>
              <a:avLst/>
              <a:gdLst>
                <a:gd name="T0" fmla="*/ 63 w 64"/>
                <a:gd name="T1" fmla="*/ 64 h 89"/>
                <a:gd name="T2" fmla="*/ 33 w 64"/>
                <a:gd name="T3" fmla="*/ 89 h 89"/>
                <a:gd name="T4" fmla="*/ 0 w 64"/>
                <a:gd name="T5" fmla="*/ 89 h 89"/>
                <a:gd name="T6" fmla="*/ 9 w 64"/>
                <a:gd name="T7" fmla="*/ 0 h 89"/>
                <a:gd name="T8" fmla="*/ 37 w 64"/>
                <a:gd name="T9" fmla="*/ 0 h 89"/>
                <a:gd name="T10" fmla="*/ 64 w 64"/>
                <a:gd name="T11" fmla="*/ 22 h 89"/>
                <a:gd name="T12" fmla="*/ 48 w 64"/>
                <a:gd name="T13" fmla="*/ 46 h 89"/>
                <a:gd name="T14" fmla="*/ 48 w 64"/>
                <a:gd name="T15" fmla="*/ 46 h 89"/>
                <a:gd name="T16" fmla="*/ 63 w 64"/>
                <a:gd name="T17" fmla="*/ 64 h 89"/>
                <a:gd name="T18" fmla="*/ 55 w 64"/>
                <a:gd name="T19" fmla="*/ 64 h 89"/>
                <a:gd name="T20" fmla="*/ 36 w 64"/>
                <a:gd name="T21" fmla="*/ 50 h 89"/>
                <a:gd name="T22" fmla="*/ 12 w 64"/>
                <a:gd name="T23" fmla="*/ 50 h 89"/>
                <a:gd name="T24" fmla="*/ 9 w 64"/>
                <a:gd name="T25" fmla="*/ 83 h 89"/>
                <a:gd name="T26" fmla="*/ 33 w 64"/>
                <a:gd name="T27" fmla="*/ 83 h 89"/>
                <a:gd name="T28" fmla="*/ 55 w 64"/>
                <a:gd name="T29" fmla="*/ 64 h 89"/>
                <a:gd name="T30" fmla="*/ 37 w 64"/>
                <a:gd name="T31" fmla="*/ 7 h 89"/>
                <a:gd name="T32" fmla="*/ 16 w 64"/>
                <a:gd name="T33" fmla="*/ 7 h 89"/>
                <a:gd name="T34" fmla="*/ 13 w 64"/>
                <a:gd name="T35" fmla="*/ 44 h 89"/>
                <a:gd name="T36" fmla="*/ 33 w 64"/>
                <a:gd name="T37" fmla="*/ 44 h 89"/>
                <a:gd name="T38" fmla="*/ 56 w 64"/>
                <a:gd name="T39" fmla="*/ 23 h 89"/>
                <a:gd name="T40" fmla="*/ 37 w 64"/>
                <a:gd name="T41" fmla="*/ 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9">
                  <a:moveTo>
                    <a:pt x="63" y="64"/>
                  </a:moveTo>
                  <a:cubicBezTo>
                    <a:pt x="63" y="81"/>
                    <a:pt x="51" y="89"/>
                    <a:pt x="33" y="89"/>
                  </a:cubicBezTo>
                  <a:cubicBezTo>
                    <a:pt x="0" y="89"/>
                    <a:pt x="0" y="89"/>
                    <a:pt x="0" y="89"/>
                  </a:cubicBezTo>
                  <a:cubicBezTo>
                    <a:pt x="9" y="0"/>
                    <a:pt x="9" y="0"/>
                    <a:pt x="9" y="0"/>
                  </a:cubicBezTo>
                  <a:cubicBezTo>
                    <a:pt x="37" y="0"/>
                    <a:pt x="37" y="0"/>
                    <a:pt x="37" y="0"/>
                  </a:cubicBezTo>
                  <a:cubicBezTo>
                    <a:pt x="55" y="0"/>
                    <a:pt x="64" y="8"/>
                    <a:pt x="64" y="22"/>
                  </a:cubicBezTo>
                  <a:cubicBezTo>
                    <a:pt x="64" y="34"/>
                    <a:pt x="59" y="42"/>
                    <a:pt x="48" y="46"/>
                  </a:cubicBezTo>
                  <a:cubicBezTo>
                    <a:pt x="48" y="46"/>
                    <a:pt x="48" y="46"/>
                    <a:pt x="48" y="46"/>
                  </a:cubicBezTo>
                  <a:cubicBezTo>
                    <a:pt x="58" y="49"/>
                    <a:pt x="63" y="55"/>
                    <a:pt x="63" y="64"/>
                  </a:cubicBezTo>
                  <a:close/>
                  <a:moveTo>
                    <a:pt x="55" y="64"/>
                  </a:moveTo>
                  <a:cubicBezTo>
                    <a:pt x="55" y="55"/>
                    <a:pt x="49" y="50"/>
                    <a:pt x="36" y="50"/>
                  </a:cubicBezTo>
                  <a:cubicBezTo>
                    <a:pt x="12" y="50"/>
                    <a:pt x="12" y="50"/>
                    <a:pt x="12" y="50"/>
                  </a:cubicBezTo>
                  <a:cubicBezTo>
                    <a:pt x="9" y="83"/>
                    <a:pt x="9" y="83"/>
                    <a:pt x="9" y="83"/>
                  </a:cubicBezTo>
                  <a:cubicBezTo>
                    <a:pt x="33" y="83"/>
                    <a:pt x="33" y="83"/>
                    <a:pt x="33" y="83"/>
                  </a:cubicBezTo>
                  <a:cubicBezTo>
                    <a:pt x="47" y="83"/>
                    <a:pt x="55" y="77"/>
                    <a:pt x="55" y="64"/>
                  </a:cubicBezTo>
                  <a:close/>
                  <a:moveTo>
                    <a:pt x="37" y="7"/>
                  </a:moveTo>
                  <a:cubicBezTo>
                    <a:pt x="16" y="7"/>
                    <a:pt x="16" y="7"/>
                    <a:pt x="16" y="7"/>
                  </a:cubicBezTo>
                  <a:cubicBezTo>
                    <a:pt x="13" y="44"/>
                    <a:pt x="13" y="44"/>
                    <a:pt x="13" y="44"/>
                  </a:cubicBezTo>
                  <a:cubicBezTo>
                    <a:pt x="33" y="44"/>
                    <a:pt x="33" y="44"/>
                    <a:pt x="33" y="44"/>
                  </a:cubicBezTo>
                  <a:cubicBezTo>
                    <a:pt x="48" y="44"/>
                    <a:pt x="56" y="37"/>
                    <a:pt x="56" y="23"/>
                  </a:cubicBezTo>
                  <a:cubicBezTo>
                    <a:pt x="56" y="12"/>
                    <a:pt x="50"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272"/>
            <p:cNvSpPr>
              <a:spLocks noEditPoints="1"/>
            </p:cNvSpPr>
            <p:nvPr userDrawn="1"/>
          </p:nvSpPr>
          <p:spPr bwMode="auto">
            <a:xfrm>
              <a:off x="8839" y="2309"/>
              <a:ext cx="73" cy="77"/>
            </a:xfrm>
            <a:custGeom>
              <a:avLst/>
              <a:gdLst>
                <a:gd name="T0" fmla="*/ 8 w 59"/>
                <a:gd name="T1" fmla="*/ 33 h 63"/>
                <a:gd name="T2" fmla="*/ 8 w 59"/>
                <a:gd name="T3" fmla="*/ 36 h 63"/>
                <a:gd name="T4" fmla="*/ 28 w 59"/>
                <a:gd name="T5" fmla="*/ 56 h 63"/>
                <a:gd name="T6" fmla="*/ 49 w 59"/>
                <a:gd name="T7" fmla="*/ 45 h 63"/>
                <a:gd name="T8" fmla="*/ 55 w 59"/>
                <a:gd name="T9" fmla="*/ 47 h 63"/>
                <a:gd name="T10" fmla="*/ 27 w 59"/>
                <a:gd name="T11" fmla="*/ 63 h 63"/>
                <a:gd name="T12" fmla="*/ 0 w 59"/>
                <a:gd name="T13" fmla="*/ 36 h 63"/>
                <a:gd name="T14" fmla="*/ 34 w 59"/>
                <a:gd name="T15" fmla="*/ 0 h 63"/>
                <a:gd name="T16" fmla="*/ 59 w 59"/>
                <a:gd name="T17" fmla="*/ 26 h 63"/>
                <a:gd name="T18" fmla="*/ 58 w 59"/>
                <a:gd name="T19" fmla="*/ 33 h 63"/>
                <a:gd name="T20" fmla="*/ 8 w 59"/>
                <a:gd name="T21" fmla="*/ 33 h 63"/>
                <a:gd name="T22" fmla="*/ 9 w 59"/>
                <a:gd name="T23" fmla="*/ 27 h 63"/>
                <a:gd name="T24" fmla="*/ 51 w 59"/>
                <a:gd name="T25" fmla="*/ 27 h 63"/>
                <a:gd name="T26" fmla="*/ 51 w 59"/>
                <a:gd name="T27" fmla="*/ 26 h 63"/>
                <a:gd name="T28" fmla="*/ 33 w 59"/>
                <a:gd name="T29" fmla="*/ 7 h 63"/>
                <a:gd name="T30" fmla="*/ 9 w 59"/>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3">
                  <a:moveTo>
                    <a:pt x="8" y="33"/>
                  </a:moveTo>
                  <a:cubicBezTo>
                    <a:pt x="8" y="34"/>
                    <a:pt x="8" y="35"/>
                    <a:pt x="8" y="36"/>
                  </a:cubicBezTo>
                  <a:cubicBezTo>
                    <a:pt x="8" y="49"/>
                    <a:pt x="16" y="56"/>
                    <a:pt x="28" y="56"/>
                  </a:cubicBezTo>
                  <a:cubicBezTo>
                    <a:pt x="37" y="56"/>
                    <a:pt x="44" y="53"/>
                    <a:pt x="49" y="45"/>
                  </a:cubicBezTo>
                  <a:cubicBezTo>
                    <a:pt x="55" y="47"/>
                    <a:pt x="55" y="47"/>
                    <a:pt x="55" y="47"/>
                  </a:cubicBezTo>
                  <a:cubicBezTo>
                    <a:pt x="50" y="57"/>
                    <a:pt x="40" y="63"/>
                    <a:pt x="27" y="63"/>
                  </a:cubicBezTo>
                  <a:cubicBezTo>
                    <a:pt x="11" y="63"/>
                    <a:pt x="0" y="53"/>
                    <a:pt x="0" y="36"/>
                  </a:cubicBezTo>
                  <a:cubicBezTo>
                    <a:pt x="0" y="17"/>
                    <a:pt x="15" y="0"/>
                    <a:pt x="34" y="0"/>
                  </a:cubicBezTo>
                  <a:cubicBezTo>
                    <a:pt x="48" y="0"/>
                    <a:pt x="59" y="10"/>
                    <a:pt x="59" y="26"/>
                  </a:cubicBezTo>
                  <a:cubicBezTo>
                    <a:pt x="59" y="28"/>
                    <a:pt x="58" y="31"/>
                    <a:pt x="58" y="33"/>
                  </a:cubicBezTo>
                  <a:lnTo>
                    <a:pt x="8" y="33"/>
                  </a:lnTo>
                  <a:close/>
                  <a:moveTo>
                    <a:pt x="9" y="27"/>
                  </a:moveTo>
                  <a:cubicBezTo>
                    <a:pt x="51" y="27"/>
                    <a:pt x="51" y="27"/>
                    <a:pt x="51" y="27"/>
                  </a:cubicBezTo>
                  <a:cubicBezTo>
                    <a:pt x="51" y="26"/>
                    <a:pt x="51" y="26"/>
                    <a:pt x="51" y="26"/>
                  </a:cubicBezTo>
                  <a:cubicBezTo>
                    <a:pt x="51" y="13"/>
                    <a:pt x="44" y="7"/>
                    <a:pt x="33" y="7"/>
                  </a:cubicBezTo>
                  <a:cubicBezTo>
                    <a:pt x="21" y="7"/>
                    <a:pt x="12" y="16"/>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273"/>
            <p:cNvSpPr>
              <a:spLocks/>
            </p:cNvSpPr>
            <p:nvPr userDrawn="1"/>
          </p:nvSpPr>
          <p:spPr bwMode="auto">
            <a:xfrm>
              <a:off x="8980" y="2274"/>
              <a:ext cx="22" cy="109"/>
            </a:xfrm>
            <a:custGeom>
              <a:avLst/>
              <a:gdLst>
                <a:gd name="T0" fmla="*/ 12 w 22"/>
                <a:gd name="T1" fmla="*/ 0 h 109"/>
                <a:gd name="T2" fmla="*/ 22 w 22"/>
                <a:gd name="T3" fmla="*/ 0 h 109"/>
                <a:gd name="T4" fmla="*/ 9 w 22"/>
                <a:gd name="T5" fmla="*/ 109 h 109"/>
                <a:gd name="T6" fmla="*/ 0 w 22"/>
                <a:gd name="T7" fmla="*/ 109 h 109"/>
                <a:gd name="T8" fmla="*/ 12 w 22"/>
                <a:gd name="T9" fmla="*/ 0 h 109"/>
              </a:gdLst>
              <a:ahLst/>
              <a:cxnLst>
                <a:cxn ang="0">
                  <a:pos x="T0" y="T1"/>
                </a:cxn>
                <a:cxn ang="0">
                  <a:pos x="T2" y="T3"/>
                </a:cxn>
                <a:cxn ang="0">
                  <a:pos x="T4" y="T5"/>
                </a:cxn>
                <a:cxn ang="0">
                  <a:pos x="T6" y="T7"/>
                </a:cxn>
                <a:cxn ang="0">
                  <a:pos x="T8" y="T9"/>
                </a:cxn>
              </a:cxnLst>
              <a:rect l="0" t="0" r="r" b="b"/>
              <a:pathLst>
                <a:path w="22" h="109">
                  <a:moveTo>
                    <a:pt x="12" y="0"/>
                  </a:moveTo>
                  <a:lnTo>
                    <a:pt x="22" y="0"/>
                  </a:lnTo>
                  <a:lnTo>
                    <a:pt x="9" y="109"/>
                  </a:lnTo>
                  <a:lnTo>
                    <a:pt x="0" y="109"/>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274"/>
            <p:cNvSpPr>
              <a:spLocks/>
            </p:cNvSpPr>
            <p:nvPr userDrawn="1"/>
          </p:nvSpPr>
          <p:spPr bwMode="auto">
            <a:xfrm>
              <a:off x="9024" y="2309"/>
              <a:ext cx="68" cy="74"/>
            </a:xfrm>
            <a:custGeom>
              <a:avLst/>
              <a:gdLst>
                <a:gd name="T0" fmla="*/ 55 w 55"/>
                <a:gd name="T1" fmla="*/ 20 h 61"/>
                <a:gd name="T2" fmla="*/ 55 w 55"/>
                <a:gd name="T3" fmla="*/ 24 h 61"/>
                <a:gd name="T4" fmla="*/ 51 w 55"/>
                <a:gd name="T5" fmla="*/ 61 h 61"/>
                <a:gd name="T6" fmla="*/ 43 w 55"/>
                <a:gd name="T7" fmla="*/ 61 h 61"/>
                <a:gd name="T8" fmla="*/ 47 w 55"/>
                <a:gd name="T9" fmla="*/ 27 h 61"/>
                <a:gd name="T10" fmla="*/ 47 w 55"/>
                <a:gd name="T11" fmla="*/ 22 h 61"/>
                <a:gd name="T12" fmla="*/ 33 w 55"/>
                <a:gd name="T13" fmla="*/ 7 h 61"/>
                <a:gd name="T14" fmla="*/ 11 w 55"/>
                <a:gd name="T15" fmla="*/ 28 h 61"/>
                <a:gd name="T16" fmla="*/ 8 w 55"/>
                <a:gd name="T17" fmla="*/ 61 h 61"/>
                <a:gd name="T18" fmla="*/ 0 w 55"/>
                <a:gd name="T19" fmla="*/ 61 h 61"/>
                <a:gd name="T20" fmla="*/ 7 w 55"/>
                <a:gd name="T21" fmla="*/ 2 h 61"/>
                <a:gd name="T22" fmla="*/ 13 w 55"/>
                <a:gd name="T23" fmla="*/ 2 h 61"/>
                <a:gd name="T24" fmla="*/ 13 w 55"/>
                <a:gd name="T25" fmla="*/ 12 h 61"/>
                <a:gd name="T26" fmla="*/ 13 w 55"/>
                <a:gd name="T27" fmla="*/ 12 h 61"/>
                <a:gd name="T28" fmla="*/ 35 w 55"/>
                <a:gd name="T29" fmla="*/ 0 h 61"/>
                <a:gd name="T30" fmla="*/ 55 w 55"/>
                <a:gd name="T31" fmla="*/ 2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61">
                  <a:moveTo>
                    <a:pt x="55" y="20"/>
                  </a:moveTo>
                  <a:cubicBezTo>
                    <a:pt x="55" y="22"/>
                    <a:pt x="55" y="23"/>
                    <a:pt x="55" y="24"/>
                  </a:cubicBezTo>
                  <a:cubicBezTo>
                    <a:pt x="51" y="61"/>
                    <a:pt x="51" y="61"/>
                    <a:pt x="51" y="61"/>
                  </a:cubicBezTo>
                  <a:cubicBezTo>
                    <a:pt x="43" y="61"/>
                    <a:pt x="43" y="61"/>
                    <a:pt x="43" y="61"/>
                  </a:cubicBezTo>
                  <a:cubicBezTo>
                    <a:pt x="47" y="27"/>
                    <a:pt x="47" y="27"/>
                    <a:pt x="47" y="27"/>
                  </a:cubicBezTo>
                  <a:cubicBezTo>
                    <a:pt x="47" y="25"/>
                    <a:pt x="47" y="24"/>
                    <a:pt x="47" y="22"/>
                  </a:cubicBezTo>
                  <a:cubicBezTo>
                    <a:pt x="47" y="12"/>
                    <a:pt x="42" y="7"/>
                    <a:pt x="33" y="7"/>
                  </a:cubicBezTo>
                  <a:cubicBezTo>
                    <a:pt x="22" y="7"/>
                    <a:pt x="13" y="15"/>
                    <a:pt x="11" y="28"/>
                  </a:cubicBezTo>
                  <a:cubicBezTo>
                    <a:pt x="8" y="61"/>
                    <a:pt x="8" y="61"/>
                    <a:pt x="8" y="61"/>
                  </a:cubicBezTo>
                  <a:cubicBezTo>
                    <a:pt x="0" y="61"/>
                    <a:pt x="0" y="61"/>
                    <a:pt x="0" y="61"/>
                  </a:cubicBezTo>
                  <a:cubicBezTo>
                    <a:pt x="7" y="2"/>
                    <a:pt x="7" y="2"/>
                    <a:pt x="7" y="2"/>
                  </a:cubicBezTo>
                  <a:cubicBezTo>
                    <a:pt x="13" y="2"/>
                    <a:pt x="13" y="2"/>
                    <a:pt x="13" y="2"/>
                  </a:cubicBezTo>
                  <a:cubicBezTo>
                    <a:pt x="13" y="12"/>
                    <a:pt x="13" y="12"/>
                    <a:pt x="13" y="12"/>
                  </a:cubicBezTo>
                  <a:cubicBezTo>
                    <a:pt x="13" y="12"/>
                    <a:pt x="13" y="12"/>
                    <a:pt x="13" y="12"/>
                  </a:cubicBezTo>
                  <a:cubicBezTo>
                    <a:pt x="18" y="5"/>
                    <a:pt x="26" y="0"/>
                    <a:pt x="35" y="0"/>
                  </a:cubicBezTo>
                  <a:cubicBezTo>
                    <a:pt x="47" y="0"/>
                    <a:pt x="55" y="7"/>
                    <a:pt x="5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275"/>
            <p:cNvSpPr>
              <a:spLocks/>
            </p:cNvSpPr>
            <p:nvPr userDrawn="1"/>
          </p:nvSpPr>
          <p:spPr bwMode="auto">
            <a:xfrm>
              <a:off x="9118" y="2309"/>
              <a:ext cx="68" cy="74"/>
            </a:xfrm>
            <a:custGeom>
              <a:avLst/>
              <a:gdLst>
                <a:gd name="T0" fmla="*/ 55 w 55"/>
                <a:gd name="T1" fmla="*/ 20 h 61"/>
                <a:gd name="T2" fmla="*/ 54 w 55"/>
                <a:gd name="T3" fmla="*/ 24 h 61"/>
                <a:gd name="T4" fmla="*/ 50 w 55"/>
                <a:gd name="T5" fmla="*/ 61 h 61"/>
                <a:gd name="T6" fmla="*/ 43 w 55"/>
                <a:gd name="T7" fmla="*/ 61 h 61"/>
                <a:gd name="T8" fmla="*/ 47 w 55"/>
                <a:gd name="T9" fmla="*/ 27 h 61"/>
                <a:gd name="T10" fmla="*/ 47 w 55"/>
                <a:gd name="T11" fmla="*/ 22 h 61"/>
                <a:gd name="T12" fmla="*/ 33 w 55"/>
                <a:gd name="T13" fmla="*/ 7 h 61"/>
                <a:gd name="T14" fmla="*/ 11 w 55"/>
                <a:gd name="T15" fmla="*/ 28 h 61"/>
                <a:gd name="T16" fmla="*/ 7 w 55"/>
                <a:gd name="T17" fmla="*/ 61 h 61"/>
                <a:gd name="T18" fmla="*/ 0 w 55"/>
                <a:gd name="T19" fmla="*/ 61 h 61"/>
                <a:gd name="T20" fmla="*/ 6 w 55"/>
                <a:gd name="T21" fmla="*/ 2 h 61"/>
                <a:gd name="T22" fmla="*/ 13 w 55"/>
                <a:gd name="T23" fmla="*/ 2 h 61"/>
                <a:gd name="T24" fmla="*/ 13 w 55"/>
                <a:gd name="T25" fmla="*/ 12 h 61"/>
                <a:gd name="T26" fmla="*/ 13 w 55"/>
                <a:gd name="T27" fmla="*/ 12 h 61"/>
                <a:gd name="T28" fmla="*/ 35 w 55"/>
                <a:gd name="T29" fmla="*/ 0 h 61"/>
                <a:gd name="T30" fmla="*/ 55 w 55"/>
                <a:gd name="T31" fmla="*/ 2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61">
                  <a:moveTo>
                    <a:pt x="55" y="20"/>
                  </a:moveTo>
                  <a:cubicBezTo>
                    <a:pt x="55" y="22"/>
                    <a:pt x="54" y="23"/>
                    <a:pt x="54" y="24"/>
                  </a:cubicBezTo>
                  <a:cubicBezTo>
                    <a:pt x="50" y="61"/>
                    <a:pt x="50" y="61"/>
                    <a:pt x="50" y="61"/>
                  </a:cubicBezTo>
                  <a:cubicBezTo>
                    <a:pt x="43" y="61"/>
                    <a:pt x="43" y="61"/>
                    <a:pt x="43" y="61"/>
                  </a:cubicBezTo>
                  <a:cubicBezTo>
                    <a:pt x="47" y="27"/>
                    <a:pt x="47" y="27"/>
                    <a:pt x="47" y="27"/>
                  </a:cubicBezTo>
                  <a:cubicBezTo>
                    <a:pt x="47" y="25"/>
                    <a:pt x="47" y="24"/>
                    <a:pt x="47" y="22"/>
                  </a:cubicBezTo>
                  <a:cubicBezTo>
                    <a:pt x="47" y="12"/>
                    <a:pt x="42" y="7"/>
                    <a:pt x="33" y="7"/>
                  </a:cubicBezTo>
                  <a:cubicBezTo>
                    <a:pt x="21" y="7"/>
                    <a:pt x="12" y="15"/>
                    <a:pt x="11" y="28"/>
                  </a:cubicBezTo>
                  <a:cubicBezTo>
                    <a:pt x="7" y="61"/>
                    <a:pt x="7" y="61"/>
                    <a:pt x="7" y="61"/>
                  </a:cubicBezTo>
                  <a:cubicBezTo>
                    <a:pt x="0" y="61"/>
                    <a:pt x="0" y="61"/>
                    <a:pt x="0" y="61"/>
                  </a:cubicBezTo>
                  <a:cubicBezTo>
                    <a:pt x="6" y="2"/>
                    <a:pt x="6" y="2"/>
                    <a:pt x="6" y="2"/>
                  </a:cubicBezTo>
                  <a:cubicBezTo>
                    <a:pt x="13" y="2"/>
                    <a:pt x="13" y="2"/>
                    <a:pt x="13" y="2"/>
                  </a:cubicBezTo>
                  <a:cubicBezTo>
                    <a:pt x="13" y="12"/>
                    <a:pt x="13" y="12"/>
                    <a:pt x="13" y="12"/>
                  </a:cubicBezTo>
                  <a:cubicBezTo>
                    <a:pt x="13" y="12"/>
                    <a:pt x="13" y="12"/>
                    <a:pt x="13" y="12"/>
                  </a:cubicBezTo>
                  <a:cubicBezTo>
                    <a:pt x="18" y="5"/>
                    <a:pt x="26" y="0"/>
                    <a:pt x="35" y="0"/>
                  </a:cubicBezTo>
                  <a:cubicBezTo>
                    <a:pt x="47" y="0"/>
                    <a:pt x="55" y="7"/>
                    <a:pt x="5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276"/>
            <p:cNvSpPr>
              <a:spLocks noEditPoints="1"/>
            </p:cNvSpPr>
            <p:nvPr userDrawn="1"/>
          </p:nvSpPr>
          <p:spPr bwMode="auto">
            <a:xfrm>
              <a:off x="9210" y="2309"/>
              <a:ext cx="76" cy="77"/>
            </a:xfrm>
            <a:custGeom>
              <a:avLst/>
              <a:gdLst>
                <a:gd name="T0" fmla="*/ 0 w 61"/>
                <a:gd name="T1" fmla="*/ 36 h 63"/>
                <a:gd name="T2" fmla="*/ 33 w 61"/>
                <a:gd name="T3" fmla="*/ 0 h 63"/>
                <a:gd name="T4" fmla="*/ 61 w 61"/>
                <a:gd name="T5" fmla="*/ 28 h 63"/>
                <a:gd name="T6" fmla="*/ 27 w 61"/>
                <a:gd name="T7" fmla="*/ 63 h 63"/>
                <a:gd name="T8" fmla="*/ 0 w 61"/>
                <a:gd name="T9" fmla="*/ 36 h 63"/>
                <a:gd name="T10" fmla="*/ 53 w 61"/>
                <a:gd name="T11" fmla="*/ 28 h 63"/>
                <a:gd name="T12" fmla="*/ 33 w 61"/>
                <a:gd name="T13" fmla="*/ 7 h 63"/>
                <a:gd name="T14" fmla="*/ 7 w 61"/>
                <a:gd name="T15" fmla="*/ 35 h 63"/>
                <a:gd name="T16" fmla="*/ 27 w 61"/>
                <a:gd name="T17" fmla="*/ 56 h 63"/>
                <a:gd name="T18" fmla="*/ 53 w 61"/>
                <a:gd name="T19" fmla="*/ 2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3">
                  <a:moveTo>
                    <a:pt x="0" y="36"/>
                  </a:moveTo>
                  <a:cubicBezTo>
                    <a:pt x="0" y="16"/>
                    <a:pt x="14" y="0"/>
                    <a:pt x="33" y="0"/>
                  </a:cubicBezTo>
                  <a:cubicBezTo>
                    <a:pt x="49" y="0"/>
                    <a:pt x="61" y="12"/>
                    <a:pt x="61" y="28"/>
                  </a:cubicBezTo>
                  <a:cubicBezTo>
                    <a:pt x="61" y="47"/>
                    <a:pt x="46" y="63"/>
                    <a:pt x="27" y="63"/>
                  </a:cubicBezTo>
                  <a:cubicBezTo>
                    <a:pt x="11" y="63"/>
                    <a:pt x="0" y="52"/>
                    <a:pt x="0" y="36"/>
                  </a:cubicBezTo>
                  <a:close/>
                  <a:moveTo>
                    <a:pt x="53" y="28"/>
                  </a:moveTo>
                  <a:cubicBezTo>
                    <a:pt x="53" y="15"/>
                    <a:pt x="45" y="7"/>
                    <a:pt x="33" y="7"/>
                  </a:cubicBezTo>
                  <a:cubicBezTo>
                    <a:pt x="18" y="7"/>
                    <a:pt x="7" y="20"/>
                    <a:pt x="7" y="35"/>
                  </a:cubicBezTo>
                  <a:cubicBezTo>
                    <a:pt x="7" y="48"/>
                    <a:pt x="16" y="56"/>
                    <a:pt x="27" y="56"/>
                  </a:cubicBezTo>
                  <a:cubicBezTo>
                    <a:pt x="42" y="56"/>
                    <a:pt x="53" y="44"/>
                    <a:pt x="5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277"/>
            <p:cNvSpPr>
              <a:spLocks/>
            </p:cNvSpPr>
            <p:nvPr userDrawn="1"/>
          </p:nvSpPr>
          <p:spPr bwMode="auto">
            <a:xfrm>
              <a:off x="9306" y="2311"/>
              <a:ext cx="70" cy="72"/>
            </a:xfrm>
            <a:custGeom>
              <a:avLst/>
              <a:gdLst>
                <a:gd name="T0" fmla="*/ 0 w 70"/>
                <a:gd name="T1" fmla="*/ 0 h 72"/>
                <a:gd name="T2" fmla="*/ 8 w 70"/>
                <a:gd name="T3" fmla="*/ 0 h 72"/>
                <a:gd name="T4" fmla="*/ 28 w 70"/>
                <a:gd name="T5" fmla="*/ 61 h 72"/>
                <a:gd name="T6" fmla="*/ 28 w 70"/>
                <a:gd name="T7" fmla="*/ 61 h 72"/>
                <a:gd name="T8" fmla="*/ 61 w 70"/>
                <a:gd name="T9" fmla="*/ 0 h 72"/>
                <a:gd name="T10" fmla="*/ 70 w 70"/>
                <a:gd name="T11" fmla="*/ 0 h 72"/>
                <a:gd name="T12" fmla="*/ 32 w 70"/>
                <a:gd name="T13" fmla="*/ 72 h 72"/>
                <a:gd name="T14" fmla="*/ 23 w 70"/>
                <a:gd name="T15" fmla="*/ 72 h 72"/>
                <a:gd name="T16" fmla="*/ 0 w 70"/>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72">
                  <a:moveTo>
                    <a:pt x="0" y="0"/>
                  </a:moveTo>
                  <a:lnTo>
                    <a:pt x="8" y="0"/>
                  </a:lnTo>
                  <a:lnTo>
                    <a:pt x="28" y="61"/>
                  </a:lnTo>
                  <a:lnTo>
                    <a:pt x="28" y="61"/>
                  </a:lnTo>
                  <a:lnTo>
                    <a:pt x="61" y="0"/>
                  </a:lnTo>
                  <a:lnTo>
                    <a:pt x="70" y="0"/>
                  </a:lnTo>
                  <a:lnTo>
                    <a:pt x="32" y="72"/>
                  </a:lnTo>
                  <a:lnTo>
                    <a:pt x="23" y="7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278"/>
            <p:cNvSpPr>
              <a:spLocks noEditPoints="1"/>
            </p:cNvSpPr>
            <p:nvPr userDrawn="1"/>
          </p:nvSpPr>
          <p:spPr bwMode="auto">
            <a:xfrm>
              <a:off x="9388" y="2309"/>
              <a:ext cx="77" cy="77"/>
            </a:xfrm>
            <a:custGeom>
              <a:avLst/>
              <a:gdLst>
                <a:gd name="T0" fmla="*/ 62 w 62"/>
                <a:gd name="T1" fmla="*/ 2 h 63"/>
                <a:gd name="T2" fmla="*/ 56 w 62"/>
                <a:gd name="T3" fmla="*/ 61 h 63"/>
                <a:gd name="T4" fmla="*/ 49 w 62"/>
                <a:gd name="T5" fmla="*/ 61 h 63"/>
                <a:gd name="T6" fmla="*/ 49 w 62"/>
                <a:gd name="T7" fmla="*/ 51 h 63"/>
                <a:gd name="T8" fmla="*/ 49 w 62"/>
                <a:gd name="T9" fmla="*/ 51 h 63"/>
                <a:gd name="T10" fmla="*/ 26 w 62"/>
                <a:gd name="T11" fmla="*/ 63 h 63"/>
                <a:gd name="T12" fmla="*/ 0 w 62"/>
                <a:gd name="T13" fmla="*/ 36 h 63"/>
                <a:gd name="T14" fmla="*/ 33 w 62"/>
                <a:gd name="T15" fmla="*/ 0 h 63"/>
                <a:gd name="T16" fmla="*/ 53 w 62"/>
                <a:gd name="T17" fmla="*/ 12 h 63"/>
                <a:gd name="T18" fmla="*/ 54 w 62"/>
                <a:gd name="T19" fmla="*/ 12 h 63"/>
                <a:gd name="T20" fmla="*/ 55 w 62"/>
                <a:gd name="T21" fmla="*/ 2 h 63"/>
                <a:gd name="T22" fmla="*/ 62 w 62"/>
                <a:gd name="T23" fmla="*/ 2 h 63"/>
                <a:gd name="T24" fmla="*/ 33 w 62"/>
                <a:gd name="T25" fmla="*/ 7 h 63"/>
                <a:gd name="T26" fmla="*/ 8 w 62"/>
                <a:gd name="T27" fmla="*/ 35 h 63"/>
                <a:gd name="T28" fmla="*/ 28 w 62"/>
                <a:gd name="T29" fmla="*/ 56 h 63"/>
                <a:gd name="T30" fmla="*/ 51 w 62"/>
                <a:gd name="T31" fmla="*/ 37 h 63"/>
                <a:gd name="T32" fmla="*/ 52 w 62"/>
                <a:gd name="T33" fmla="*/ 26 h 63"/>
                <a:gd name="T34" fmla="*/ 33 w 62"/>
                <a:gd name="T35" fmla="*/ 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3">
                  <a:moveTo>
                    <a:pt x="62" y="2"/>
                  </a:moveTo>
                  <a:cubicBezTo>
                    <a:pt x="56" y="61"/>
                    <a:pt x="56" y="61"/>
                    <a:pt x="56" y="61"/>
                  </a:cubicBezTo>
                  <a:cubicBezTo>
                    <a:pt x="49" y="61"/>
                    <a:pt x="49" y="61"/>
                    <a:pt x="49" y="61"/>
                  </a:cubicBezTo>
                  <a:cubicBezTo>
                    <a:pt x="49" y="51"/>
                    <a:pt x="49" y="51"/>
                    <a:pt x="49" y="51"/>
                  </a:cubicBezTo>
                  <a:cubicBezTo>
                    <a:pt x="49" y="51"/>
                    <a:pt x="49" y="51"/>
                    <a:pt x="49" y="51"/>
                  </a:cubicBezTo>
                  <a:cubicBezTo>
                    <a:pt x="45" y="59"/>
                    <a:pt x="36" y="63"/>
                    <a:pt x="26" y="63"/>
                  </a:cubicBezTo>
                  <a:cubicBezTo>
                    <a:pt x="11" y="63"/>
                    <a:pt x="0" y="52"/>
                    <a:pt x="0" y="36"/>
                  </a:cubicBezTo>
                  <a:cubicBezTo>
                    <a:pt x="0" y="16"/>
                    <a:pt x="14" y="0"/>
                    <a:pt x="33" y="0"/>
                  </a:cubicBezTo>
                  <a:cubicBezTo>
                    <a:pt x="42" y="0"/>
                    <a:pt x="50" y="5"/>
                    <a:pt x="53" y="12"/>
                  </a:cubicBezTo>
                  <a:cubicBezTo>
                    <a:pt x="54" y="12"/>
                    <a:pt x="54" y="12"/>
                    <a:pt x="54" y="12"/>
                  </a:cubicBezTo>
                  <a:cubicBezTo>
                    <a:pt x="55" y="2"/>
                    <a:pt x="55" y="2"/>
                    <a:pt x="55" y="2"/>
                  </a:cubicBezTo>
                  <a:lnTo>
                    <a:pt x="62" y="2"/>
                  </a:lnTo>
                  <a:close/>
                  <a:moveTo>
                    <a:pt x="33" y="7"/>
                  </a:moveTo>
                  <a:cubicBezTo>
                    <a:pt x="18" y="7"/>
                    <a:pt x="8" y="20"/>
                    <a:pt x="8" y="35"/>
                  </a:cubicBezTo>
                  <a:cubicBezTo>
                    <a:pt x="8" y="48"/>
                    <a:pt x="16" y="56"/>
                    <a:pt x="28" y="56"/>
                  </a:cubicBezTo>
                  <a:cubicBezTo>
                    <a:pt x="40" y="56"/>
                    <a:pt x="50" y="48"/>
                    <a:pt x="51" y="37"/>
                  </a:cubicBezTo>
                  <a:cubicBezTo>
                    <a:pt x="52" y="26"/>
                    <a:pt x="52" y="26"/>
                    <a:pt x="52" y="26"/>
                  </a:cubicBezTo>
                  <a:cubicBezTo>
                    <a:pt x="53" y="15"/>
                    <a:pt x="45" y="7"/>
                    <a:pt x="3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279"/>
            <p:cNvSpPr>
              <a:spLocks/>
            </p:cNvSpPr>
            <p:nvPr userDrawn="1"/>
          </p:nvSpPr>
          <p:spPr bwMode="auto">
            <a:xfrm>
              <a:off x="9486" y="2293"/>
              <a:ext cx="47" cy="93"/>
            </a:xfrm>
            <a:custGeom>
              <a:avLst/>
              <a:gdLst>
                <a:gd name="T0" fmla="*/ 15 w 38"/>
                <a:gd name="T1" fmla="*/ 55 h 76"/>
                <a:gd name="T2" fmla="*/ 27 w 38"/>
                <a:gd name="T3" fmla="*/ 70 h 76"/>
                <a:gd name="T4" fmla="*/ 33 w 38"/>
                <a:gd name="T5" fmla="*/ 69 h 76"/>
                <a:gd name="T6" fmla="*/ 32 w 38"/>
                <a:gd name="T7" fmla="*/ 75 h 76"/>
                <a:gd name="T8" fmla="*/ 25 w 38"/>
                <a:gd name="T9" fmla="*/ 76 h 76"/>
                <a:gd name="T10" fmla="*/ 8 w 38"/>
                <a:gd name="T11" fmla="*/ 60 h 76"/>
                <a:gd name="T12" fmla="*/ 8 w 38"/>
                <a:gd name="T13" fmla="*/ 55 h 76"/>
                <a:gd name="T14" fmla="*/ 11 w 38"/>
                <a:gd name="T15" fmla="*/ 21 h 76"/>
                <a:gd name="T16" fmla="*/ 0 w 38"/>
                <a:gd name="T17" fmla="*/ 21 h 76"/>
                <a:gd name="T18" fmla="*/ 0 w 38"/>
                <a:gd name="T19" fmla="*/ 15 h 76"/>
                <a:gd name="T20" fmla="*/ 12 w 38"/>
                <a:gd name="T21" fmla="*/ 15 h 76"/>
                <a:gd name="T22" fmla="*/ 14 w 38"/>
                <a:gd name="T23" fmla="*/ 0 h 76"/>
                <a:gd name="T24" fmla="*/ 21 w 38"/>
                <a:gd name="T25" fmla="*/ 0 h 76"/>
                <a:gd name="T26" fmla="*/ 20 w 38"/>
                <a:gd name="T27" fmla="*/ 15 h 76"/>
                <a:gd name="T28" fmla="*/ 38 w 38"/>
                <a:gd name="T29" fmla="*/ 15 h 76"/>
                <a:gd name="T30" fmla="*/ 37 w 38"/>
                <a:gd name="T31" fmla="*/ 21 h 76"/>
                <a:gd name="T32" fmla="*/ 19 w 38"/>
                <a:gd name="T33" fmla="*/ 21 h 76"/>
                <a:gd name="T34" fmla="*/ 15 w 38"/>
                <a:gd name="T35" fmla="*/ 5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76">
                  <a:moveTo>
                    <a:pt x="15" y="55"/>
                  </a:moveTo>
                  <a:cubicBezTo>
                    <a:pt x="14" y="66"/>
                    <a:pt x="18" y="70"/>
                    <a:pt x="27" y="70"/>
                  </a:cubicBezTo>
                  <a:cubicBezTo>
                    <a:pt x="29" y="70"/>
                    <a:pt x="31" y="69"/>
                    <a:pt x="33" y="69"/>
                  </a:cubicBezTo>
                  <a:cubicBezTo>
                    <a:pt x="32" y="75"/>
                    <a:pt x="32" y="75"/>
                    <a:pt x="32" y="75"/>
                  </a:cubicBezTo>
                  <a:cubicBezTo>
                    <a:pt x="30" y="76"/>
                    <a:pt x="28" y="76"/>
                    <a:pt x="25" y="76"/>
                  </a:cubicBezTo>
                  <a:cubicBezTo>
                    <a:pt x="13" y="76"/>
                    <a:pt x="8" y="71"/>
                    <a:pt x="8" y="60"/>
                  </a:cubicBezTo>
                  <a:cubicBezTo>
                    <a:pt x="8" y="58"/>
                    <a:pt x="8" y="57"/>
                    <a:pt x="8" y="55"/>
                  </a:cubicBezTo>
                  <a:cubicBezTo>
                    <a:pt x="11" y="21"/>
                    <a:pt x="11" y="21"/>
                    <a:pt x="11" y="21"/>
                  </a:cubicBezTo>
                  <a:cubicBezTo>
                    <a:pt x="0" y="21"/>
                    <a:pt x="0" y="21"/>
                    <a:pt x="0" y="21"/>
                  </a:cubicBezTo>
                  <a:cubicBezTo>
                    <a:pt x="0" y="15"/>
                    <a:pt x="0" y="15"/>
                    <a:pt x="0" y="15"/>
                  </a:cubicBezTo>
                  <a:cubicBezTo>
                    <a:pt x="12" y="15"/>
                    <a:pt x="12" y="15"/>
                    <a:pt x="12" y="15"/>
                  </a:cubicBezTo>
                  <a:cubicBezTo>
                    <a:pt x="14" y="0"/>
                    <a:pt x="14" y="0"/>
                    <a:pt x="14" y="0"/>
                  </a:cubicBezTo>
                  <a:cubicBezTo>
                    <a:pt x="21" y="0"/>
                    <a:pt x="21" y="0"/>
                    <a:pt x="21" y="0"/>
                  </a:cubicBezTo>
                  <a:cubicBezTo>
                    <a:pt x="20" y="15"/>
                    <a:pt x="20" y="15"/>
                    <a:pt x="20" y="15"/>
                  </a:cubicBezTo>
                  <a:cubicBezTo>
                    <a:pt x="38" y="15"/>
                    <a:pt x="38" y="15"/>
                    <a:pt x="38" y="15"/>
                  </a:cubicBezTo>
                  <a:cubicBezTo>
                    <a:pt x="37" y="21"/>
                    <a:pt x="37" y="21"/>
                    <a:pt x="37" y="21"/>
                  </a:cubicBezTo>
                  <a:cubicBezTo>
                    <a:pt x="19" y="21"/>
                    <a:pt x="19" y="21"/>
                    <a:pt x="19" y="21"/>
                  </a:cubicBezTo>
                  <a:lnTo>
                    <a:pt x="15"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280"/>
            <p:cNvSpPr>
              <a:spLocks noEditPoints="1"/>
            </p:cNvSpPr>
            <p:nvPr userDrawn="1"/>
          </p:nvSpPr>
          <p:spPr bwMode="auto">
            <a:xfrm>
              <a:off x="9550" y="2282"/>
              <a:ext cx="22" cy="101"/>
            </a:xfrm>
            <a:custGeom>
              <a:avLst/>
              <a:gdLst>
                <a:gd name="T0" fmla="*/ 6 w 18"/>
                <a:gd name="T1" fmla="*/ 24 h 83"/>
                <a:gd name="T2" fmla="*/ 13 w 18"/>
                <a:gd name="T3" fmla="*/ 24 h 83"/>
                <a:gd name="T4" fmla="*/ 7 w 18"/>
                <a:gd name="T5" fmla="*/ 83 h 83"/>
                <a:gd name="T6" fmla="*/ 0 w 18"/>
                <a:gd name="T7" fmla="*/ 83 h 83"/>
                <a:gd name="T8" fmla="*/ 6 w 18"/>
                <a:gd name="T9" fmla="*/ 24 h 83"/>
                <a:gd name="T10" fmla="*/ 6 w 18"/>
                <a:gd name="T11" fmla="*/ 6 h 83"/>
                <a:gd name="T12" fmla="*/ 12 w 18"/>
                <a:gd name="T13" fmla="*/ 0 h 83"/>
                <a:gd name="T14" fmla="*/ 18 w 18"/>
                <a:gd name="T15" fmla="*/ 5 h 83"/>
                <a:gd name="T16" fmla="*/ 11 w 18"/>
                <a:gd name="T17" fmla="*/ 11 h 83"/>
                <a:gd name="T18" fmla="*/ 6 w 18"/>
                <a:gd name="T19" fmla="*/ 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83">
                  <a:moveTo>
                    <a:pt x="6" y="24"/>
                  </a:moveTo>
                  <a:cubicBezTo>
                    <a:pt x="13" y="24"/>
                    <a:pt x="13" y="24"/>
                    <a:pt x="13" y="24"/>
                  </a:cubicBezTo>
                  <a:cubicBezTo>
                    <a:pt x="7" y="83"/>
                    <a:pt x="7" y="83"/>
                    <a:pt x="7" y="83"/>
                  </a:cubicBezTo>
                  <a:cubicBezTo>
                    <a:pt x="0" y="83"/>
                    <a:pt x="0" y="83"/>
                    <a:pt x="0" y="83"/>
                  </a:cubicBezTo>
                  <a:lnTo>
                    <a:pt x="6" y="24"/>
                  </a:lnTo>
                  <a:close/>
                  <a:moveTo>
                    <a:pt x="6" y="6"/>
                  </a:moveTo>
                  <a:cubicBezTo>
                    <a:pt x="6" y="2"/>
                    <a:pt x="9" y="0"/>
                    <a:pt x="12" y="0"/>
                  </a:cubicBezTo>
                  <a:cubicBezTo>
                    <a:pt x="15" y="0"/>
                    <a:pt x="18" y="2"/>
                    <a:pt x="18" y="5"/>
                  </a:cubicBezTo>
                  <a:cubicBezTo>
                    <a:pt x="18" y="9"/>
                    <a:pt x="15" y="11"/>
                    <a:pt x="11" y="11"/>
                  </a:cubicBezTo>
                  <a:cubicBezTo>
                    <a:pt x="8" y="11"/>
                    <a:pt x="6" y="9"/>
                    <a:pt x="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281"/>
            <p:cNvSpPr>
              <a:spLocks/>
            </p:cNvSpPr>
            <p:nvPr userDrawn="1"/>
          </p:nvSpPr>
          <p:spPr bwMode="auto">
            <a:xfrm>
              <a:off x="9588" y="2311"/>
              <a:ext cx="72" cy="72"/>
            </a:xfrm>
            <a:custGeom>
              <a:avLst/>
              <a:gdLst>
                <a:gd name="T0" fmla="*/ 0 w 72"/>
                <a:gd name="T1" fmla="*/ 0 h 72"/>
                <a:gd name="T2" fmla="*/ 9 w 72"/>
                <a:gd name="T3" fmla="*/ 0 h 72"/>
                <a:gd name="T4" fmla="*/ 29 w 72"/>
                <a:gd name="T5" fmla="*/ 61 h 72"/>
                <a:gd name="T6" fmla="*/ 29 w 72"/>
                <a:gd name="T7" fmla="*/ 61 h 72"/>
                <a:gd name="T8" fmla="*/ 62 w 72"/>
                <a:gd name="T9" fmla="*/ 0 h 72"/>
                <a:gd name="T10" fmla="*/ 72 w 72"/>
                <a:gd name="T11" fmla="*/ 0 h 72"/>
                <a:gd name="T12" fmla="*/ 32 w 72"/>
                <a:gd name="T13" fmla="*/ 72 h 72"/>
                <a:gd name="T14" fmla="*/ 24 w 72"/>
                <a:gd name="T15" fmla="*/ 72 h 72"/>
                <a:gd name="T16" fmla="*/ 0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0"/>
                  </a:moveTo>
                  <a:lnTo>
                    <a:pt x="9" y="0"/>
                  </a:lnTo>
                  <a:lnTo>
                    <a:pt x="29" y="61"/>
                  </a:lnTo>
                  <a:lnTo>
                    <a:pt x="29" y="61"/>
                  </a:lnTo>
                  <a:lnTo>
                    <a:pt x="62" y="0"/>
                  </a:lnTo>
                  <a:lnTo>
                    <a:pt x="72" y="0"/>
                  </a:lnTo>
                  <a:lnTo>
                    <a:pt x="32" y="72"/>
                  </a:lnTo>
                  <a:lnTo>
                    <a:pt x="24" y="7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282"/>
            <p:cNvSpPr>
              <a:spLocks noEditPoints="1"/>
            </p:cNvSpPr>
            <p:nvPr userDrawn="1"/>
          </p:nvSpPr>
          <p:spPr bwMode="auto">
            <a:xfrm>
              <a:off x="9671" y="2309"/>
              <a:ext cx="72" cy="77"/>
            </a:xfrm>
            <a:custGeom>
              <a:avLst/>
              <a:gdLst>
                <a:gd name="T0" fmla="*/ 8 w 58"/>
                <a:gd name="T1" fmla="*/ 33 h 63"/>
                <a:gd name="T2" fmla="*/ 8 w 58"/>
                <a:gd name="T3" fmla="*/ 36 h 63"/>
                <a:gd name="T4" fmla="*/ 28 w 58"/>
                <a:gd name="T5" fmla="*/ 56 h 63"/>
                <a:gd name="T6" fmla="*/ 49 w 58"/>
                <a:gd name="T7" fmla="*/ 45 h 63"/>
                <a:gd name="T8" fmla="*/ 55 w 58"/>
                <a:gd name="T9" fmla="*/ 47 h 63"/>
                <a:gd name="T10" fmla="*/ 27 w 58"/>
                <a:gd name="T11" fmla="*/ 63 h 63"/>
                <a:gd name="T12" fmla="*/ 0 w 58"/>
                <a:gd name="T13" fmla="*/ 36 h 63"/>
                <a:gd name="T14" fmla="*/ 34 w 58"/>
                <a:gd name="T15" fmla="*/ 0 h 63"/>
                <a:gd name="T16" fmla="*/ 58 w 58"/>
                <a:gd name="T17" fmla="*/ 26 h 63"/>
                <a:gd name="T18" fmla="*/ 58 w 58"/>
                <a:gd name="T19" fmla="*/ 33 h 63"/>
                <a:gd name="T20" fmla="*/ 8 w 58"/>
                <a:gd name="T21" fmla="*/ 33 h 63"/>
                <a:gd name="T22" fmla="*/ 9 w 58"/>
                <a:gd name="T23" fmla="*/ 27 h 63"/>
                <a:gd name="T24" fmla="*/ 51 w 58"/>
                <a:gd name="T25" fmla="*/ 27 h 63"/>
                <a:gd name="T26" fmla="*/ 51 w 58"/>
                <a:gd name="T27" fmla="*/ 26 h 63"/>
                <a:gd name="T28" fmla="*/ 33 w 58"/>
                <a:gd name="T29" fmla="*/ 7 h 63"/>
                <a:gd name="T30" fmla="*/ 9 w 58"/>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3">
                  <a:moveTo>
                    <a:pt x="8" y="33"/>
                  </a:moveTo>
                  <a:cubicBezTo>
                    <a:pt x="8" y="34"/>
                    <a:pt x="8" y="35"/>
                    <a:pt x="8" y="36"/>
                  </a:cubicBezTo>
                  <a:cubicBezTo>
                    <a:pt x="8" y="49"/>
                    <a:pt x="16" y="56"/>
                    <a:pt x="28" y="56"/>
                  </a:cubicBezTo>
                  <a:cubicBezTo>
                    <a:pt x="36" y="56"/>
                    <a:pt x="44" y="53"/>
                    <a:pt x="49" y="45"/>
                  </a:cubicBezTo>
                  <a:cubicBezTo>
                    <a:pt x="55" y="47"/>
                    <a:pt x="55" y="47"/>
                    <a:pt x="55" y="47"/>
                  </a:cubicBezTo>
                  <a:cubicBezTo>
                    <a:pt x="50" y="57"/>
                    <a:pt x="39" y="63"/>
                    <a:pt x="27" y="63"/>
                  </a:cubicBezTo>
                  <a:cubicBezTo>
                    <a:pt x="11" y="63"/>
                    <a:pt x="0" y="53"/>
                    <a:pt x="0" y="36"/>
                  </a:cubicBezTo>
                  <a:cubicBezTo>
                    <a:pt x="0" y="17"/>
                    <a:pt x="15" y="0"/>
                    <a:pt x="34" y="0"/>
                  </a:cubicBezTo>
                  <a:cubicBezTo>
                    <a:pt x="48" y="0"/>
                    <a:pt x="58" y="10"/>
                    <a:pt x="58" y="26"/>
                  </a:cubicBezTo>
                  <a:cubicBezTo>
                    <a:pt x="58" y="28"/>
                    <a:pt x="58" y="31"/>
                    <a:pt x="58"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2" y="16"/>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83"/>
            <p:cNvSpPr>
              <a:spLocks/>
            </p:cNvSpPr>
            <p:nvPr userDrawn="1"/>
          </p:nvSpPr>
          <p:spPr bwMode="auto">
            <a:xfrm>
              <a:off x="9808" y="2337"/>
              <a:ext cx="50" cy="8"/>
            </a:xfrm>
            <a:custGeom>
              <a:avLst/>
              <a:gdLst>
                <a:gd name="T0" fmla="*/ 1 w 50"/>
                <a:gd name="T1" fmla="*/ 0 h 8"/>
                <a:gd name="T2" fmla="*/ 50 w 50"/>
                <a:gd name="T3" fmla="*/ 0 h 8"/>
                <a:gd name="T4" fmla="*/ 48 w 50"/>
                <a:gd name="T5" fmla="*/ 8 h 8"/>
                <a:gd name="T6" fmla="*/ 0 w 50"/>
                <a:gd name="T7" fmla="*/ 8 h 8"/>
                <a:gd name="T8" fmla="*/ 1 w 50"/>
                <a:gd name="T9" fmla="*/ 0 h 8"/>
              </a:gdLst>
              <a:ahLst/>
              <a:cxnLst>
                <a:cxn ang="0">
                  <a:pos x="T0" y="T1"/>
                </a:cxn>
                <a:cxn ang="0">
                  <a:pos x="T2" y="T3"/>
                </a:cxn>
                <a:cxn ang="0">
                  <a:pos x="T4" y="T5"/>
                </a:cxn>
                <a:cxn ang="0">
                  <a:pos x="T6" y="T7"/>
                </a:cxn>
                <a:cxn ang="0">
                  <a:pos x="T8" y="T9"/>
                </a:cxn>
              </a:cxnLst>
              <a:rect l="0" t="0" r="r" b="b"/>
              <a:pathLst>
                <a:path w="50" h="8">
                  <a:moveTo>
                    <a:pt x="1" y="0"/>
                  </a:moveTo>
                  <a:lnTo>
                    <a:pt x="50" y="0"/>
                  </a:lnTo>
                  <a:lnTo>
                    <a:pt x="48" y="8"/>
                  </a:lnTo>
                  <a:lnTo>
                    <a:pt x="0" y="8"/>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84"/>
            <p:cNvSpPr>
              <a:spLocks noEditPoints="1"/>
            </p:cNvSpPr>
            <p:nvPr userDrawn="1"/>
          </p:nvSpPr>
          <p:spPr bwMode="auto">
            <a:xfrm>
              <a:off x="9926" y="2274"/>
              <a:ext cx="80" cy="109"/>
            </a:xfrm>
            <a:custGeom>
              <a:avLst/>
              <a:gdLst>
                <a:gd name="T0" fmla="*/ 64 w 65"/>
                <a:gd name="T1" fmla="*/ 64 h 89"/>
                <a:gd name="T2" fmla="*/ 33 w 65"/>
                <a:gd name="T3" fmla="*/ 89 h 89"/>
                <a:gd name="T4" fmla="*/ 0 w 65"/>
                <a:gd name="T5" fmla="*/ 89 h 89"/>
                <a:gd name="T6" fmla="*/ 10 w 65"/>
                <a:gd name="T7" fmla="*/ 0 h 89"/>
                <a:gd name="T8" fmla="*/ 37 w 65"/>
                <a:gd name="T9" fmla="*/ 0 h 89"/>
                <a:gd name="T10" fmla="*/ 65 w 65"/>
                <a:gd name="T11" fmla="*/ 22 h 89"/>
                <a:gd name="T12" fmla="*/ 49 w 65"/>
                <a:gd name="T13" fmla="*/ 46 h 89"/>
                <a:gd name="T14" fmla="*/ 49 w 65"/>
                <a:gd name="T15" fmla="*/ 46 h 89"/>
                <a:gd name="T16" fmla="*/ 64 w 65"/>
                <a:gd name="T17" fmla="*/ 64 h 89"/>
                <a:gd name="T18" fmla="*/ 56 w 65"/>
                <a:gd name="T19" fmla="*/ 64 h 89"/>
                <a:gd name="T20" fmla="*/ 37 w 65"/>
                <a:gd name="T21" fmla="*/ 50 h 89"/>
                <a:gd name="T22" fmla="*/ 12 w 65"/>
                <a:gd name="T23" fmla="*/ 50 h 89"/>
                <a:gd name="T24" fmla="*/ 9 w 65"/>
                <a:gd name="T25" fmla="*/ 83 h 89"/>
                <a:gd name="T26" fmla="*/ 34 w 65"/>
                <a:gd name="T27" fmla="*/ 83 h 89"/>
                <a:gd name="T28" fmla="*/ 56 w 65"/>
                <a:gd name="T29" fmla="*/ 64 h 89"/>
                <a:gd name="T30" fmla="*/ 37 w 65"/>
                <a:gd name="T31" fmla="*/ 7 h 89"/>
                <a:gd name="T32" fmla="*/ 17 w 65"/>
                <a:gd name="T33" fmla="*/ 7 h 89"/>
                <a:gd name="T34" fmla="*/ 13 w 65"/>
                <a:gd name="T35" fmla="*/ 44 h 89"/>
                <a:gd name="T36" fmla="*/ 34 w 65"/>
                <a:gd name="T37" fmla="*/ 44 h 89"/>
                <a:gd name="T38" fmla="*/ 57 w 65"/>
                <a:gd name="T39" fmla="*/ 23 h 89"/>
                <a:gd name="T40" fmla="*/ 37 w 65"/>
                <a:gd name="T41" fmla="*/ 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9">
                  <a:moveTo>
                    <a:pt x="64" y="64"/>
                  </a:moveTo>
                  <a:cubicBezTo>
                    <a:pt x="64" y="81"/>
                    <a:pt x="51" y="89"/>
                    <a:pt x="33" y="89"/>
                  </a:cubicBezTo>
                  <a:cubicBezTo>
                    <a:pt x="0" y="89"/>
                    <a:pt x="0" y="89"/>
                    <a:pt x="0" y="89"/>
                  </a:cubicBezTo>
                  <a:cubicBezTo>
                    <a:pt x="10" y="0"/>
                    <a:pt x="10" y="0"/>
                    <a:pt x="10" y="0"/>
                  </a:cubicBezTo>
                  <a:cubicBezTo>
                    <a:pt x="37" y="0"/>
                    <a:pt x="37" y="0"/>
                    <a:pt x="37" y="0"/>
                  </a:cubicBezTo>
                  <a:cubicBezTo>
                    <a:pt x="55" y="0"/>
                    <a:pt x="65" y="8"/>
                    <a:pt x="65" y="22"/>
                  </a:cubicBezTo>
                  <a:cubicBezTo>
                    <a:pt x="65" y="34"/>
                    <a:pt x="60" y="42"/>
                    <a:pt x="49" y="46"/>
                  </a:cubicBezTo>
                  <a:cubicBezTo>
                    <a:pt x="49" y="46"/>
                    <a:pt x="49" y="46"/>
                    <a:pt x="49" y="46"/>
                  </a:cubicBezTo>
                  <a:cubicBezTo>
                    <a:pt x="59" y="49"/>
                    <a:pt x="64" y="55"/>
                    <a:pt x="64" y="64"/>
                  </a:cubicBezTo>
                  <a:close/>
                  <a:moveTo>
                    <a:pt x="56" y="64"/>
                  </a:moveTo>
                  <a:cubicBezTo>
                    <a:pt x="56" y="55"/>
                    <a:pt x="50" y="50"/>
                    <a:pt x="37" y="50"/>
                  </a:cubicBezTo>
                  <a:cubicBezTo>
                    <a:pt x="12" y="50"/>
                    <a:pt x="12" y="50"/>
                    <a:pt x="12" y="50"/>
                  </a:cubicBezTo>
                  <a:cubicBezTo>
                    <a:pt x="9" y="83"/>
                    <a:pt x="9" y="83"/>
                    <a:pt x="9" y="83"/>
                  </a:cubicBezTo>
                  <a:cubicBezTo>
                    <a:pt x="34" y="83"/>
                    <a:pt x="34" y="83"/>
                    <a:pt x="34" y="83"/>
                  </a:cubicBezTo>
                  <a:cubicBezTo>
                    <a:pt x="47" y="83"/>
                    <a:pt x="56" y="77"/>
                    <a:pt x="56" y="64"/>
                  </a:cubicBezTo>
                  <a:close/>
                  <a:moveTo>
                    <a:pt x="37" y="7"/>
                  </a:moveTo>
                  <a:cubicBezTo>
                    <a:pt x="17" y="7"/>
                    <a:pt x="17" y="7"/>
                    <a:pt x="17" y="7"/>
                  </a:cubicBezTo>
                  <a:cubicBezTo>
                    <a:pt x="13" y="44"/>
                    <a:pt x="13" y="44"/>
                    <a:pt x="13" y="44"/>
                  </a:cubicBezTo>
                  <a:cubicBezTo>
                    <a:pt x="34" y="44"/>
                    <a:pt x="34" y="44"/>
                    <a:pt x="34" y="44"/>
                  </a:cubicBezTo>
                  <a:cubicBezTo>
                    <a:pt x="48" y="44"/>
                    <a:pt x="57" y="37"/>
                    <a:pt x="57" y="23"/>
                  </a:cubicBezTo>
                  <a:cubicBezTo>
                    <a:pt x="57" y="12"/>
                    <a:pt x="50"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85"/>
            <p:cNvSpPr>
              <a:spLocks noEditPoints="1"/>
            </p:cNvSpPr>
            <p:nvPr userDrawn="1"/>
          </p:nvSpPr>
          <p:spPr bwMode="auto">
            <a:xfrm>
              <a:off x="10028" y="2309"/>
              <a:ext cx="72" cy="77"/>
            </a:xfrm>
            <a:custGeom>
              <a:avLst/>
              <a:gdLst>
                <a:gd name="T0" fmla="*/ 8 w 58"/>
                <a:gd name="T1" fmla="*/ 33 h 63"/>
                <a:gd name="T2" fmla="*/ 8 w 58"/>
                <a:gd name="T3" fmla="*/ 36 h 63"/>
                <a:gd name="T4" fmla="*/ 27 w 58"/>
                <a:gd name="T5" fmla="*/ 56 h 63"/>
                <a:gd name="T6" fmla="*/ 48 w 58"/>
                <a:gd name="T7" fmla="*/ 45 h 63"/>
                <a:gd name="T8" fmla="*/ 55 w 58"/>
                <a:gd name="T9" fmla="*/ 47 h 63"/>
                <a:gd name="T10" fmla="*/ 27 w 58"/>
                <a:gd name="T11" fmla="*/ 63 h 63"/>
                <a:gd name="T12" fmla="*/ 0 w 58"/>
                <a:gd name="T13" fmla="*/ 36 h 63"/>
                <a:gd name="T14" fmla="*/ 33 w 58"/>
                <a:gd name="T15" fmla="*/ 0 h 63"/>
                <a:gd name="T16" fmla="*/ 58 w 58"/>
                <a:gd name="T17" fmla="*/ 26 h 63"/>
                <a:gd name="T18" fmla="*/ 57 w 58"/>
                <a:gd name="T19" fmla="*/ 33 h 63"/>
                <a:gd name="T20" fmla="*/ 8 w 58"/>
                <a:gd name="T21" fmla="*/ 33 h 63"/>
                <a:gd name="T22" fmla="*/ 9 w 58"/>
                <a:gd name="T23" fmla="*/ 27 h 63"/>
                <a:gd name="T24" fmla="*/ 51 w 58"/>
                <a:gd name="T25" fmla="*/ 27 h 63"/>
                <a:gd name="T26" fmla="*/ 51 w 58"/>
                <a:gd name="T27" fmla="*/ 26 h 63"/>
                <a:gd name="T28" fmla="*/ 33 w 58"/>
                <a:gd name="T29" fmla="*/ 7 h 63"/>
                <a:gd name="T30" fmla="*/ 9 w 58"/>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3">
                  <a:moveTo>
                    <a:pt x="8" y="33"/>
                  </a:moveTo>
                  <a:cubicBezTo>
                    <a:pt x="8" y="34"/>
                    <a:pt x="8" y="35"/>
                    <a:pt x="8" y="36"/>
                  </a:cubicBezTo>
                  <a:cubicBezTo>
                    <a:pt x="8" y="49"/>
                    <a:pt x="16" y="56"/>
                    <a:pt x="27" y="56"/>
                  </a:cubicBezTo>
                  <a:cubicBezTo>
                    <a:pt x="36" y="56"/>
                    <a:pt x="44" y="53"/>
                    <a:pt x="48" y="45"/>
                  </a:cubicBezTo>
                  <a:cubicBezTo>
                    <a:pt x="55" y="47"/>
                    <a:pt x="55" y="47"/>
                    <a:pt x="55" y="47"/>
                  </a:cubicBezTo>
                  <a:cubicBezTo>
                    <a:pt x="50" y="57"/>
                    <a:pt x="39" y="63"/>
                    <a:pt x="27" y="63"/>
                  </a:cubicBezTo>
                  <a:cubicBezTo>
                    <a:pt x="11" y="63"/>
                    <a:pt x="0" y="53"/>
                    <a:pt x="0" y="36"/>
                  </a:cubicBezTo>
                  <a:cubicBezTo>
                    <a:pt x="0" y="17"/>
                    <a:pt x="14" y="0"/>
                    <a:pt x="33" y="0"/>
                  </a:cubicBezTo>
                  <a:cubicBezTo>
                    <a:pt x="48" y="0"/>
                    <a:pt x="58" y="10"/>
                    <a:pt x="58" y="26"/>
                  </a:cubicBezTo>
                  <a:cubicBezTo>
                    <a:pt x="58" y="28"/>
                    <a:pt x="58" y="31"/>
                    <a:pt x="57"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1" y="16"/>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86"/>
            <p:cNvSpPr>
              <a:spLocks/>
            </p:cNvSpPr>
            <p:nvPr userDrawn="1"/>
          </p:nvSpPr>
          <p:spPr bwMode="auto">
            <a:xfrm>
              <a:off x="10168" y="2272"/>
              <a:ext cx="105" cy="114"/>
            </a:xfrm>
            <a:custGeom>
              <a:avLst/>
              <a:gdLst>
                <a:gd name="T0" fmla="*/ 45 w 85"/>
                <a:gd name="T1" fmla="*/ 47 h 93"/>
                <a:gd name="T2" fmla="*/ 83 w 85"/>
                <a:gd name="T3" fmla="*/ 47 h 93"/>
                <a:gd name="T4" fmla="*/ 79 w 85"/>
                <a:gd name="T5" fmla="*/ 91 h 93"/>
                <a:gd name="T6" fmla="*/ 72 w 85"/>
                <a:gd name="T7" fmla="*/ 91 h 93"/>
                <a:gd name="T8" fmla="*/ 73 w 85"/>
                <a:gd name="T9" fmla="*/ 73 h 93"/>
                <a:gd name="T10" fmla="*/ 73 w 85"/>
                <a:gd name="T11" fmla="*/ 73 h 93"/>
                <a:gd name="T12" fmla="*/ 38 w 85"/>
                <a:gd name="T13" fmla="*/ 93 h 93"/>
                <a:gd name="T14" fmla="*/ 0 w 85"/>
                <a:gd name="T15" fmla="*/ 53 h 93"/>
                <a:gd name="T16" fmla="*/ 48 w 85"/>
                <a:gd name="T17" fmla="*/ 0 h 93"/>
                <a:gd name="T18" fmla="*/ 85 w 85"/>
                <a:gd name="T19" fmla="*/ 29 h 93"/>
                <a:gd name="T20" fmla="*/ 77 w 85"/>
                <a:gd name="T21" fmla="*/ 31 h 93"/>
                <a:gd name="T22" fmla="*/ 48 w 85"/>
                <a:gd name="T23" fmla="*/ 7 h 93"/>
                <a:gd name="T24" fmla="*/ 7 w 85"/>
                <a:gd name="T25" fmla="*/ 52 h 93"/>
                <a:gd name="T26" fmla="*/ 39 w 85"/>
                <a:gd name="T27" fmla="*/ 86 h 93"/>
                <a:gd name="T28" fmla="*/ 75 w 85"/>
                <a:gd name="T29" fmla="*/ 54 h 93"/>
                <a:gd name="T30" fmla="*/ 45 w 85"/>
                <a:gd name="T31" fmla="*/ 54 h 93"/>
                <a:gd name="T32" fmla="*/ 45 w 85"/>
                <a:gd name="T33" fmla="*/ 4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93">
                  <a:moveTo>
                    <a:pt x="45" y="47"/>
                  </a:moveTo>
                  <a:cubicBezTo>
                    <a:pt x="83" y="47"/>
                    <a:pt x="83" y="47"/>
                    <a:pt x="83" y="47"/>
                  </a:cubicBezTo>
                  <a:cubicBezTo>
                    <a:pt x="79" y="91"/>
                    <a:pt x="79" y="91"/>
                    <a:pt x="79" y="91"/>
                  </a:cubicBezTo>
                  <a:cubicBezTo>
                    <a:pt x="72" y="91"/>
                    <a:pt x="72" y="91"/>
                    <a:pt x="72" y="91"/>
                  </a:cubicBezTo>
                  <a:cubicBezTo>
                    <a:pt x="73" y="73"/>
                    <a:pt x="73" y="73"/>
                    <a:pt x="73" y="73"/>
                  </a:cubicBezTo>
                  <a:cubicBezTo>
                    <a:pt x="73" y="73"/>
                    <a:pt x="73" y="73"/>
                    <a:pt x="73" y="73"/>
                  </a:cubicBezTo>
                  <a:cubicBezTo>
                    <a:pt x="66" y="86"/>
                    <a:pt x="53" y="93"/>
                    <a:pt x="38" y="93"/>
                  </a:cubicBezTo>
                  <a:cubicBezTo>
                    <a:pt x="16" y="93"/>
                    <a:pt x="0" y="77"/>
                    <a:pt x="0" y="53"/>
                  </a:cubicBezTo>
                  <a:cubicBezTo>
                    <a:pt x="0" y="24"/>
                    <a:pt x="20" y="0"/>
                    <a:pt x="48" y="0"/>
                  </a:cubicBezTo>
                  <a:cubicBezTo>
                    <a:pt x="69" y="0"/>
                    <a:pt x="83" y="12"/>
                    <a:pt x="85" y="29"/>
                  </a:cubicBezTo>
                  <a:cubicBezTo>
                    <a:pt x="77" y="31"/>
                    <a:pt x="77" y="31"/>
                    <a:pt x="77" y="31"/>
                  </a:cubicBezTo>
                  <a:cubicBezTo>
                    <a:pt x="75" y="16"/>
                    <a:pt x="64" y="7"/>
                    <a:pt x="48" y="7"/>
                  </a:cubicBezTo>
                  <a:cubicBezTo>
                    <a:pt x="24" y="7"/>
                    <a:pt x="7" y="27"/>
                    <a:pt x="7" y="52"/>
                  </a:cubicBezTo>
                  <a:cubicBezTo>
                    <a:pt x="7" y="73"/>
                    <a:pt x="21" y="86"/>
                    <a:pt x="39" y="86"/>
                  </a:cubicBezTo>
                  <a:cubicBezTo>
                    <a:pt x="57" y="86"/>
                    <a:pt x="72" y="74"/>
                    <a:pt x="75" y="54"/>
                  </a:cubicBezTo>
                  <a:cubicBezTo>
                    <a:pt x="45" y="54"/>
                    <a:pt x="45" y="54"/>
                    <a:pt x="45" y="54"/>
                  </a:cubicBezTo>
                  <a:lnTo>
                    <a:pt x="45"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87"/>
            <p:cNvSpPr>
              <a:spLocks/>
            </p:cNvSpPr>
            <p:nvPr userDrawn="1"/>
          </p:nvSpPr>
          <p:spPr bwMode="auto">
            <a:xfrm>
              <a:off x="10295" y="2310"/>
              <a:ext cx="47" cy="73"/>
            </a:xfrm>
            <a:custGeom>
              <a:avLst/>
              <a:gdLst>
                <a:gd name="T0" fmla="*/ 38 w 38"/>
                <a:gd name="T1" fmla="*/ 1 h 60"/>
                <a:gd name="T2" fmla="*/ 37 w 38"/>
                <a:gd name="T3" fmla="*/ 7 h 60"/>
                <a:gd name="T4" fmla="*/ 31 w 38"/>
                <a:gd name="T5" fmla="*/ 7 h 60"/>
                <a:gd name="T6" fmla="*/ 11 w 38"/>
                <a:gd name="T7" fmla="*/ 28 h 60"/>
                <a:gd name="T8" fmla="*/ 7 w 38"/>
                <a:gd name="T9" fmla="*/ 60 h 60"/>
                <a:gd name="T10" fmla="*/ 0 w 38"/>
                <a:gd name="T11" fmla="*/ 60 h 60"/>
                <a:gd name="T12" fmla="*/ 6 w 38"/>
                <a:gd name="T13" fmla="*/ 1 h 60"/>
                <a:gd name="T14" fmla="*/ 13 w 38"/>
                <a:gd name="T15" fmla="*/ 1 h 60"/>
                <a:gd name="T16" fmla="*/ 12 w 38"/>
                <a:gd name="T17" fmla="*/ 12 h 60"/>
                <a:gd name="T18" fmla="*/ 13 w 38"/>
                <a:gd name="T19" fmla="*/ 12 h 60"/>
                <a:gd name="T20" fmla="*/ 32 w 38"/>
                <a:gd name="T21" fmla="*/ 0 h 60"/>
                <a:gd name="T22" fmla="*/ 38 w 38"/>
                <a:gd name="T23"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60">
                  <a:moveTo>
                    <a:pt x="38" y="1"/>
                  </a:moveTo>
                  <a:cubicBezTo>
                    <a:pt x="37" y="7"/>
                    <a:pt x="37" y="7"/>
                    <a:pt x="37" y="7"/>
                  </a:cubicBezTo>
                  <a:cubicBezTo>
                    <a:pt x="35" y="7"/>
                    <a:pt x="33" y="7"/>
                    <a:pt x="31" y="7"/>
                  </a:cubicBezTo>
                  <a:cubicBezTo>
                    <a:pt x="21" y="7"/>
                    <a:pt x="12" y="14"/>
                    <a:pt x="11" y="28"/>
                  </a:cubicBezTo>
                  <a:cubicBezTo>
                    <a:pt x="7" y="60"/>
                    <a:pt x="7" y="60"/>
                    <a:pt x="7" y="60"/>
                  </a:cubicBezTo>
                  <a:cubicBezTo>
                    <a:pt x="0" y="60"/>
                    <a:pt x="0" y="60"/>
                    <a:pt x="0" y="60"/>
                  </a:cubicBezTo>
                  <a:cubicBezTo>
                    <a:pt x="6" y="1"/>
                    <a:pt x="6" y="1"/>
                    <a:pt x="6" y="1"/>
                  </a:cubicBezTo>
                  <a:cubicBezTo>
                    <a:pt x="13" y="1"/>
                    <a:pt x="13" y="1"/>
                    <a:pt x="13" y="1"/>
                  </a:cubicBezTo>
                  <a:cubicBezTo>
                    <a:pt x="12" y="12"/>
                    <a:pt x="12" y="12"/>
                    <a:pt x="12" y="12"/>
                  </a:cubicBezTo>
                  <a:cubicBezTo>
                    <a:pt x="13" y="12"/>
                    <a:pt x="13" y="12"/>
                    <a:pt x="13" y="12"/>
                  </a:cubicBezTo>
                  <a:cubicBezTo>
                    <a:pt x="17" y="4"/>
                    <a:pt x="24" y="0"/>
                    <a:pt x="32" y="0"/>
                  </a:cubicBezTo>
                  <a:cubicBezTo>
                    <a:pt x="34" y="0"/>
                    <a:pt x="36" y="0"/>
                    <a:pt x="3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88"/>
            <p:cNvSpPr>
              <a:spLocks noEditPoints="1"/>
            </p:cNvSpPr>
            <p:nvPr userDrawn="1"/>
          </p:nvSpPr>
          <p:spPr bwMode="auto">
            <a:xfrm>
              <a:off x="10355" y="2309"/>
              <a:ext cx="72" cy="77"/>
            </a:xfrm>
            <a:custGeom>
              <a:avLst/>
              <a:gdLst>
                <a:gd name="T0" fmla="*/ 8 w 58"/>
                <a:gd name="T1" fmla="*/ 33 h 63"/>
                <a:gd name="T2" fmla="*/ 7 w 58"/>
                <a:gd name="T3" fmla="*/ 36 h 63"/>
                <a:gd name="T4" fmla="*/ 27 w 58"/>
                <a:gd name="T5" fmla="*/ 56 h 63"/>
                <a:gd name="T6" fmla="*/ 48 w 58"/>
                <a:gd name="T7" fmla="*/ 45 h 63"/>
                <a:gd name="T8" fmla="*/ 55 w 58"/>
                <a:gd name="T9" fmla="*/ 47 h 63"/>
                <a:gd name="T10" fmla="*/ 27 w 58"/>
                <a:gd name="T11" fmla="*/ 63 h 63"/>
                <a:gd name="T12" fmla="*/ 0 w 58"/>
                <a:gd name="T13" fmla="*/ 36 h 63"/>
                <a:gd name="T14" fmla="*/ 33 w 58"/>
                <a:gd name="T15" fmla="*/ 0 h 63"/>
                <a:gd name="T16" fmla="*/ 58 w 58"/>
                <a:gd name="T17" fmla="*/ 26 h 63"/>
                <a:gd name="T18" fmla="*/ 57 w 58"/>
                <a:gd name="T19" fmla="*/ 33 h 63"/>
                <a:gd name="T20" fmla="*/ 8 w 58"/>
                <a:gd name="T21" fmla="*/ 33 h 63"/>
                <a:gd name="T22" fmla="*/ 8 w 58"/>
                <a:gd name="T23" fmla="*/ 27 h 63"/>
                <a:gd name="T24" fmla="*/ 51 w 58"/>
                <a:gd name="T25" fmla="*/ 27 h 63"/>
                <a:gd name="T26" fmla="*/ 51 w 58"/>
                <a:gd name="T27" fmla="*/ 26 h 63"/>
                <a:gd name="T28" fmla="*/ 33 w 58"/>
                <a:gd name="T29" fmla="*/ 7 h 63"/>
                <a:gd name="T30" fmla="*/ 8 w 58"/>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3">
                  <a:moveTo>
                    <a:pt x="8" y="33"/>
                  </a:moveTo>
                  <a:cubicBezTo>
                    <a:pt x="7" y="34"/>
                    <a:pt x="7" y="35"/>
                    <a:pt x="7" y="36"/>
                  </a:cubicBezTo>
                  <a:cubicBezTo>
                    <a:pt x="7" y="49"/>
                    <a:pt x="15" y="56"/>
                    <a:pt x="27" y="56"/>
                  </a:cubicBezTo>
                  <a:cubicBezTo>
                    <a:pt x="36" y="56"/>
                    <a:pt x="44" y="53"/>
                    <a:pt x="48" y="45"/>
                  </a:cubicBezTo>
                  <a:cubicBezTo>
                    <a:pt x="55" y="47"/>
                    <a:pt x="55" y="47"/>
                    <a:pt x="55" y="47"/>
                  </a:cubicBezTo>
                  <a:cubicBezTo>
                    <a:pt x="50" y="57"/>
                    <a:pt x="39" y="63"/>
                    <a:pt x="27" y="63"/>
                  </a:cubicBezTo>
                  <a:cubicBezTo>
                    <a:pt x="11" y="63"/>
                    <a:pt x="0" y="53"/>
                    <a:pt x="0" y="36"/>
                  </a:cubicBezTo>
                  <a:cubicBezTo>
                    <a:pt x="0" y="17"/>
                    <a:pt x="14" y="0"/>
                    <a:pt x="33" y="0"/>
                  </a:cubicBezTo>
                  <a:cubicBezTo>
                    <a:pt x="48" y="0"/>
                    <a:pt x="58" y="10"/>
                    <a:pt x="58" y="26"/>
                  </a:cubicBezTo>
                  <a:cubicBezTo>
                    <a:pt x="58" y="28"/>
                    <a:pt x="58" y="31"/>
                    <a:pt x="57" y="33"/>
                  </a:cubicBezTo>
                  <a:lnTo>
                    <a:pt x="8" y="33"/>
                  </a:lnTo>
                  <a:close/>
                  <a:moveTo>
                    <a:pt x="8" y="27"/>
                  </a:moveTo>
                  <a:cubicBezTo>
                    <a:pt x="51" y="27"/>
                    <a:pt x="51" y="27"/>
                    <a:pt x="51" y="27"/>
                  </a:cubicBezTo>
                  <a:cubicBezTo>
                    <a:pt x="51" y="26"/>
                    <a:pt x="51" y="26"/>
                    <a:pt x="51" y="26"/>
                  </a:cubicBezTo>
                  <a:cubicBezTo>
                    <a:pt x="51" y="13"/>
                    <a:pt x="44" y="7"/>
                    <a:pt x="33" y="7"/>
                  </a:cubicBezTo>
                  <a:cubicBezTo>
                    <a:pt x="20" y="7"/>
                    <a:pt x="11" y="16"/>
                    <a:pt x="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89"/>
            <p:cNvSpPr>
              <a:spLocks noEditPoints="1"/>
            </p:cNvSpPr>
            <p:nvPr userDrawn="1"/>
          </p:nvSpPr>
          <p:spPr bwMode="auto">
            <a:xfrm>
              <a:off x="10448" y="2309"/>
              <a:ext cx="72" cy="77"/>
            </a:xfrm>
            <a:custGeom>
              <a:avLst/>
              <a:gdLst>
                <a:gd name="T0" fmla="*/ 7 w 58"/>
                <a:gd name="T1" fmla="*/ 33 h 63"/>
                <a:gd name="T2" fmla="*/ 7 w 58"/>
                <a:gd name="T3" fmla="*/ 36 h 63"/>
                <a:gd name="T4" fmla="*/ 27 w 58"/>
                <a:gd name="T5" fmla="*/ 56 h 63"/>
                <a:gd name="T6" fmla="*/ 48 w 58"/>
                <a:gd name="T7" fmla="*/ 45 h 63"/>
                <a:gd name="T8" fmla="*/ 55 w 58"/>
                <a:gd name="T9" fmla="*/ 47 h 63"/>
                <a:gd name="T10" fmla="*/ 27 w 58"/>
                <a:gd name="T11" fmla="*/ 63 h 63"/>
                <a:gd name="T12" fmla="*/ 0 w 58"/>
                <a:gd name="T13" fmla="*/ 36 h 63"/>
                <a:gd name="T14" fmla="*/ 33 w 58"/>
                <a:gd name="T15" fmla="*/ 0 h 63"/>
                <a:gd name="T16" fmla="*/ 58 w 58"/>
                <a:gd name="T17" fmla="*/ 26 h 63"/>
                <a:gd name="T18" fmla="*/ 57 w 58"/>
                <a:gd name="T19" fmla="*/ 33 h 63"/>
                <a:gd name="T20" fmla="*/ 7 w 58"/>
                <a:gd name="T21" fmla="*/ 33 h 63"/>
                <a:gd name="T22" fmla="*/ 8 w 58"/>
                <a:gd name="T23" fmla="*/ 27 h 63"/>
                <a:gd name="T24" fmla="*/ 50 w 58"/>
                <a:gd name="T25" fmla="*/ 27 h 63"/>
                <a:gd name="T26" fmla="*/ 50 w 58"/>
                <a:gd name="T27" fmla="*/ 26 h 63"/>
                <a:gd name="T28" fmla="*/ 33 w 58"/>
                <a:gd name="T29" fmla="*/ 7 h 63"/>
                <a:gd name="T30" fmla="*/ 8 w 58"/>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3">
                  <a:moveTo>
                    <a:pt x="7" y="33"/>
                  </a:moveTo>
                  <a:cubicBezTo>
                    <a:pt x="7" y="34"/>
                    <a:pt x="7" y="35"/>
                    <a:pt x="7" y="36"/>
                  </a:cubicBezTo>
                  <a:cubicBezTo>
                    <a:pt x="7" y="49"/>
                    <a:pt x="15" y="56"/>
                    <a:pt x="27" y="56"/>
                  </a:cubicBezTo>
                  <a:cubicBezTo>
                    <a:pt x="36" y="56"/>
                    <a:pt x="44" y="53"/>
                    <a:pt x="48" y="45"/>
                  </a:cubicBezTo>
                  <a:cubicBezTo>
                    <a:pt x="55" y="47"/>
                    <a:pt x="55" y="47"/>
                    <a:pt x="55" y="47"/>
                  </a:cubicBezTo>
                  <a:cubicBezTo>
                    <a:pt x="50" y="57"/>
                    <a:pt x="39" y="63"/>
                    <a:pt x="27" y="63"/>
                  </a:cubicBezTo>
                  <a:cubicBezTo>
                    <a:pt x="11" y="63"/>
                    <a:pt x="0" y="53"/>
                    <a:pt x="0" y="36"/>
                  </a:cubicBezTo>
                  <a:cubicBezTo>
                    <a:pt x="0" y="17"/>
                    <a:pt x="14" y="0"/>
                    <a:pt x="33" y="0"/>
                  </a:cubicBezTo>
                  <a:cubicBezTo>
                    <a:pt x="48" y="0"/>
                    <a:pt x="58" y="10"/>
                    <a:pt x="58" y="26"/>
                  </a:cubicBezTo>
                  <a:cubicBezTo>
                    <a:pt x="58" y="28"/>
                    <a:pt x="57" y="31"/>
                    <a:pt x="57" y="33"/>
                  </a:cubicBezTo>
                  <a:lnTo>
                    <a:pt x="7" y="33"/>
                  </a:lnTo>
                  <a:close/>
                  <a:moveTo>
                    <a:pt x="8" y="27"/>
                  </a:moveTo>
                  <a:cubicBezTo>
                    <a:pt x="50" y="27"/>
                    <a:pt x="50" y="27"/>
                    <a:pt x="50" y="27"/>
                  </a:cubicBezTo>
                  <a:cubicBezTo>
                    <a:pt x="50" y="26"/>
                    <a:pt x="50" y="26"/>
                    <a:pt x="50" y="26"/>
                  </a:cubicBezTo>
                  <a:cubicBezTo>
                    <a:pt x="50" y="13"/>
                    <a:pt x="44" y="7"/>
                    <a:pt x="33" y="7"/>
                  </a:cubicBezTo>
                  <a:cubicBezTo>
                    <a:pt x="20" y="7"/>
                    <a:pt x="11" y="16"/>
                    <a:pt x="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290"/>
            <p:cNvSpPr>
              <a:spLocks/>
            </p:cNvSpPr>
            <p:nvPr userDrawn="1"/>
          </p:nvSpPr>
          <p:spPr bwMode="auto">
            <a:xfrm>
              <a:off x="10542" y="2309"/>
              <a:ext cx="66" cy="74"/>
            </a:xfrm>
            <a:custGeom>
              <a:avLst/>
              <a:gdLst>
                <a:gd name="T0" fmla="*/ 54 w 54"/>
                <a:gd name="T1" fmla="*/ 20 h 61"/>
                <a:gd name="T2" fmla="*/ 54 w 54"/>
                <a:gd name="T3" fmla="*/ 24 h 61"/>
                <a:gd name="T4" fmla="*/ 50 w 54"/>
                <a:gd name="T5" fmla="*/ 61 h 61"/>
                <a:gd name="T6" fmla="*/ 43 w 54"/>
                <a:gd name="T7" fmla="*/ 61 h 61"/>
                <a:gd name="T8" fmla="*/ 46 w 54"/>
                <a:gd name="T9" fmla="*/ 27 h 61"/>
                <a:gd name="T10" fmla="*/ 47 w 54"/>
                <a:gd name="T11" fmla="*/ 22 h 61"/>
                <a:gd name="T12" fmla="*/ 33 w 54"/>
                <a:gd name="T13" fmla="*/ 7 h 61"/>
                <a:gd name="T14" fmla="*/ 11 w 54"/>
                <a:gd name="T15" fmla="*/ 28 h 61"/>
                <a:gd name="T16" fmla="*/ 7 w 54"/>
                <a:gd name="T17" fmla="*/ 61 h 61"/>
                <a:gd name="T18" fmla="*/ 0 w 54"/>
                <a:gd name="T19" fmla="*/ 61 h 61"/>
                <a:gd name="T20" fmla="*/ 6 w 54"/>
                <a:gd name="T21" fmla="*/ 2 h 61"/>
                <a:gd name="T22" fmla="*/ 13 w 54"/>
                <a:gd name="T23" fmla="*/ 2 h 61"/>
                <a:gd name="T24" fmla="*/ 12 w 54"/>
                <a:gd name="T25" fmla="*/ 12 h 61"/>
                <a:gd name="T26" fmla="*/ 12 w 54"/>
                <a:gd name="T27" fmla="*/ 12 h 61"/>
                <a:gd name="T28" fmla="*/ 35 w 54"/>
                <a:gd name="T29" fmla="*/ 0 h 61"/>
                <a:gd name="T30" fmla="*/ 54 w 54"/>
                <a:gd name="T31" fmla="*/ 2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61">
                  <a:moveTo>
                    <a:pt x="54" y="20"/>
                  </a:moveTo>
                  <a:cubicBezTo>
                    <a:pt x="54" y="22"/>
                    <a:pt x="54" y="23"/>
                    <a:pt x="54" y="24"/>
                  </a:cubicBezTo>
                  <a:cubicBezTo>
                    <a:pt x="50" y="61"/>
                    <a:pt x="50" y="61"/>
                    <a:pt x="50" y="61"/>
                  </a:cubicBezTo>
                  <a:cubicBezTo>
                    <a:pt x="43" y="61"/>
                    <a:pt x="43" y="61"/>
                    <a:pt x="43" y="61"/>
                  </a:cubicBezTo>
                  <a:cubicBezTo>
                    <a:pt x="46" y="27"/>
                    <a:pt x="46" y="27"/>
                    <a:pt x="46" y="27"/>
                  </a:cubicBezTo>
                  <a:cubicBezTo>
                    <a:pt x="46" y="25"/>
                    <a:pt x="47" y="24"/>
                    <a:pt x="47" y="22"/>
                  </a:cubicBezTo>
                  <a:cubicBezTo>
                    <a:pt x="47" y="12"/>
                    <a:pt x="42" y="7"/>
                    <a:pt x="33" y="7"/>
                  </a:cubicBezTo>
                  <a:cubicBezTo>
                    <a:pt x="21" y="7"/>
                    <a:pt x="12" y="15"/>
                    <a:pt x="11" y="28"/>
                  </a:cubicBezTo>
                  <a:cubicBezTo>
                    <a:pt x="7" y="61"/>
                    <a:pt x="7" y="61"/>
                    <a:pt x="7" y="61"/>
                  </a:cubicBezTo>
                  <a:cubicBezTo>
                    <a:pt x="0" y="61"/>
                    <a:pt x="0" y="61"/>
                    <a:pt x="0" y="61"/>
                  </a:cubicBezTo>
                  <a:cubicBezTo>
                    <a:pt x="6" y="2"/>
                    <a:pt x="6" y="2"/>
                    <a:pt x="6" y="2"/>
                  </a:cubicBezTo>
                  <a:cubicBezTo>
                    <a:pt x="13" y="2"/>
                    <a:pt x="13" y="2"/>
                    <a:pt x="13" y="2"/>
                  </a:cubicBezTo>
                  <a:cubicBezTo>
                    <a:pt x="12" y="12"/>
                    <a:pt x="12" y="12"/>
                    <a:pt x="12" y="12"/>
                  </a:cubicBezTo>
                  <a:cubicBezTo>
                    <a:pt x="12" y="12"/>
                    <a:pt x="12" y="12"/>
                    <a:pt x="12" y="12"/>
                  </a:cubicBezTo>
                  <a:cubicBezTo>
                    <a:pt x="17" y="5"/>
                    <a:pt x="26" y="0"/>
                    <a:pt x="35" y="0"/>
                  </a:cubicBezTo>
                  <a:cubicBezTo>
                    <a:pt x="47" y="0"/>
                    <a:pt x="54" y="7"/>
                    <a:pt x="5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291"/>
            <p:cNvSpPr>
              <a:spLocks/>
            </p:cNvSpPr>
            <p:nvPr userDrawn="1"/>
          </p:nvSpPr>
          <p:spPr bwMode="auto">
            <a:xfrm>
              <a:off x="10679" y="2337"/>
              <a:ext cx="48" cy="8"/>
            </a:xfrm>
            <a:custGeom>
              <a:avLst/>
              <a:gdLst>
                <a:gd name="T0" fmla="*/ 1 w 48"/>
                <a:gd name="T1" fmla="*/ 0 h 8"/>
                <a:gd name="T2" fmla="*/ 48 w 48"/>
                <a:gd name="T3" fmla="*/ 0 h 8"/>
                <a:gd name="T4" fmla="*/ 47 w 48"/>
                <a:gd name="T5" fmla="*/ 8 h 8"/>
                <a:gd name="T6" fmla="*/ 0 w 48"/>
                <a:gd name="T7" fmla="*/ 8 h 8"/>
                <a:gd name="T8" fmla="*/ 1 w 48"/>
                <a:gd name="T9" fmla="*/ 0 h 8"/>
              </a:gdLst>
              <a:ahLst/>
              <a:cxnLst>
                <a:cxn ang="0">
                  <a:pos x="T0" y="T1"/>
                </a:cxn>
                <a:cxn ang="0">
                  <a:pos x="T2" y="T3"/>
                </a:cxn>
                <a:cxn ang="0">
                  <a:pos x="T4" y="T5"/>
                </a:cxn>
                <a:cxn ang="0">
                  <a:pos x="T6" y="T7"/>
                </a:cxn>
                <a:cxn ang="0">
                  <a:pos x="T8" y="T9"/>
                </a:cxn>
              </a:cxnLst>
              <a:rect l="0" t="0" r="r" b="b"/>
              <a:pathLst>
                <a:path w="48" h="8">
                  <a:moveTo>
                    <a:pt x="1" y="0"/>
                  </a:moveTo>
                  <a:lnTo>
                    <a:pt x="48" y="0"/>
                  </a:lnTo>
                  <a:lnTo>
                    <a:pt x="47" y="8"/>
                  </a:lnTo>
                  <a:lnTo>
                    <a:pt x="0" y="8"/>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292"/>
            <p:cNvSpPr>
              <a:spLocks noEditPoints="1"/>
            </p:cNvSpPr>
            <p:nvPr userDrawn="1"/>
          </p:nvSpPr>
          <p:spPr bwMode="auto">
            <a:xfrm>
              <a:off x="10796" y="2274"/>
              <a:ext cx="79" cy="109"/>
            </a:xfrm>
            <a:custGeom>
              <a:avLst/>
              <a:gdLst>
                <a:gd name="T0" fmla="*/ 63 w 64"/>
                <a:gd name="T1" fmla="*/ 64 h 89"/>
                <a:gd name="T2" fmla="*/ 32 w 64"/>
                <a:gd name="T3" fmla="*/ 89 h 89"/>
                <a:gd name="T4" fmla="*/ 0 w 64"/>
                <a:gd name="T5" fmla="*/ 89 h 89"/>
                <a:gd name="T6" fmla="*/ 9 w 64"/>
                <a:gd name="T7" fmla="*/ 0 h 89"/>
                <a:gd name="T8" fmla="*/ 37 w 64"/>
                <a:gd name="T9" fmla="*/ 0 h 89"/>
                <a:gd name="T10" fmla="*/ 64 w 64"/>
                <a:gd name="T11" fmla="*/ 22 h 89"/>
                <a:gd name="T12" fmla="*/ 48 w 64"/>
                <a:gd name="T13" fmla="*/ 46 h 89"/>
                <a:gd name="T14" fmla="*/ 48 w 64"/>
                <a:gd name="T15" fmla="*/ 46 h 89"/>
                <a:gd name="T16" fmla="*/ 63 w 64"/>
                <a:gd name="T17" fmla="*/ 64 h 89"/>
                <a:gd name="T18" fmla="*/ 55 w 64"/>
                <a:gd name="T19" fmla="*/ 64 h 89"/>
                <a:gd name="T20" fmla="*/ 36 w 64"/>
                <a:gd name="T21" fmla="*/ 50 h 89"/>
                <a:gd name="T22" fmla="*/ 12 w 64"/>
                <a:gd name="T23" fmla="*/ 50 h 89"/>
                <a:gd name="T24" fmla="*/ 8 w 64"/>
                <a:gd name="T25" fmla="*/ 83 h 89"/>
                <a:gd name="T26" fmla="*/ 33 w 64"/>
                <a:gd name="T27" fmla="*/ 83 h 89"/>
                <a:gd name="T28" fmla="*/ 55 w 64"/>
                <a:gd name="T29" fmla="*/ 64 h 89"/>
                <a:gd name="T30" fmla="*/ 37 w 64"/>
                <a:gd name="T31" fmla="*/ 7 h 89"/>
                <a:gd name="T32" fmla="*/ 16 w 64"/>
                <a:gd name="T33" fmla="*/ 7 h 89"/>
                <a:gd name="T34" fmla="*/ 12 w 64"/>
                <a:gd name="T35" fmla="*/ 44 h 89"/>
                <a:gd name="T36" fmla="*/ 33 w 64"/>
                <a:gd name="T37" fmla="*/ 44 h 89"/>
                <a:gd name="T38" fmla="*/ 56 w 64"/>
                <a:gd name="T39" fmla="*/ 23 h 89"/>
                <a:gd name="T40" fmla="*/ 37 w 64"/>
                <a:gd name="T41" fmla="*/ 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9">
                  <a:moveTo>
                    <a:pt x="63" y="64"/>
                  </a:moveTo>
                  <a:cubicBezTo>
                    <a:pt x="63" y="81"/>
                    <a:pt x="51" y="89"/>
                    <a:pt x="32" y="89"/>
                  </a:cubicBezTo>
                  <a:cubicBezTo>
                    <a:pt x="0" y="89"/>
                    <a:pt x="0" y="89"/>
                    <a:pt x="0" y="89"/>
                  </a:cubicBezTo>
                  <a:cubicBezTo>
                    <a:pt x="9" y="0"/>
                    <a:pt x="9" y="0"/>
                    <a:pt x="9" y="0"/>
                  </a:cubicBezTo>
                  <a:cubicBezTo>
                    <a:pt x="37" y="0"/>
                    <a:pt x="37" y="0"/>
                    <a:pt x="37" y="0"/>
                  </a:cubicBezTo>
                  <a:cubicBezTo>
                    <a:pt x="55" y="0"/>
                    <a:pt x="64" y="8"/>
                    <a:pt x="64" y="22"/>
                  </a:cubicBezTo>
                  <a:cubicBezTo>
                    <a:pt x="64" y="34"/>
                    <a:pt x="59" y="42"/>
                    <a:pt x="48" y="46"/>
                  </a:cubicBezTo>
                  <a:cubicBezTo>
                    <a:pt x="48" y="46"/>
                    <a:pt x="48" y="46"/>
                    <a:pt x="48" y="46"/>
                  </a:cubicBezTo>
                  <a:cubicBezTo>
                    <a:pt x="58" y="49"/>
                    <a:pt x="63" y="55"/>
                    <a:pt x="63" y="64"/>
                  </a:cubicBezTo>
                  <a:close/>
                  <a:moveTo>
                    <a:pt x="55" y="64"/>
                  </a:moveTo>
                  <a:cubicBezTo>
                    <a:pt x="55" y="55"/>
                    <a:pt x="49" y="50"/>
                    <a:pt x="36" y="50"/>
                  </a:cubicBezTo>
                  <a:cubicBezTo>
                    <a:pt x="12" y="50"/>
                    <a:pt x="12" y="50"/>
                    <a:pt x="12" y="50"/>
                  </a:cubicBezTo>
                  <a:cubicBezTo>
                    <a:pt x="8" y="83"/>
                    <a:pt x="8" y="83"/>
                    <a:pt x="8" y="83"/>
                  </a:cubicBezTo>
                  <a:cubicBezTo>
                    <a:pt x="33" y="83"/>
                    <a:pt x="33" y="83"/>
                    <a:pt x="33" y="83"/>
                  </a:cubicBezTo>
                  <a:cubicBezTo>
                    <a:pt x="47" y="83"/>
                    <a:pt x="55" y="77"/>
                    <a:pt x="55" y="64"/>
                  </a:cubicBezTo>
                  <a:close/>
                  <a:moveTo>
                    <a:pt x="37" y="7"/>
                  </a:moveTo>
                  <a:cubicBezTo>
                    <a:pt x="16" y="7"/>
                    <a:pt x="16" y="7"/>
                    <a:pt x="16" y="7"/>
                  </a:cubicBezTo>
                  <a:cubicBezTo>
                    <a:pt x="12" y="44"/>
                    <a:pt x="12" y="44"/>
                    <a:pt x="12" y="44"/>
                  </a:cubicBezTo>
                  <a:cubicBezTo>
                    <a:pt x="33" y="44"/>
                    <a:pt x="33" y="44"/>
                    <a:pt x="33" y="44"/>
                  </a:cubicBezTo>
                  <a:cubicBezTo>
                    <a:pt x="48" y="44"/>
                    <a:pt x="56" y="37"/>
                    <a:pt x="56" y="23"/>
                  </a:cubicBezTo>
                  <a:cubicBezTo>
                    <a:pt x="56" y="12"/>
                    <a:pt x="50"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293"/>
            <p:cNvSpPr>
              <a:spLocks noEditPoints="1"/>
            </p:cNvSpPr>
            <p:nvPr userDrawn="1"/>
          </p:nvSpPr>
          <p:spPr bwMode="auto">
            <a:xfrm>
              <a:off x="10897" y="2309"/>
              <a:ext cx="73" cy="77"/>
            </a:xfrm>
            <a:custGeom>
              <a:avLst/>
              <a:gdLst>
                <a:gd name="T0" fmla="*/ 8 w 59"/>
                <a:gd name="T1" fmla="*/ 33 h 63"/>
                <a:gd name="T2" fmla="*/ 8 w 59"/>
                <a:gd name="T3" fmla="*/ 36 h 63"/>
                <a:gd name="T4" fmla="*/ 28 w 59"/>
                <a:gd name="T5" fmla="*/ 56 h 63"/>
                <a:gd name="T6" fmla="*/ 49 w 59"/>
                <a:gd name="T7" fmla="*/ 45 h 63"/>
                <a:gd name="T8" fmla="*/ 55 w 59"/>
                <a:gd name="T9" fmla="*/ 47 h 63"/>
                <a:gd name="T10" fmla="*/ 27 w 59"/>
                <a:gd name="T11" fmla="*/ 63 h 63"/>
                <a:gd name="T12" fmla="*/ 0 w 59"/>
                <a:gd name="T13" fmla="*/ 36 h 63"/>
                <a:gd name="T14" fmla="*/ 34 w 59"/>
                <a:gd name="T15" fmla="*/ 0 h 63"/>
                <a:gd name="T16" fmla="*/ 59 w 59"/>
                <a:gd name="T17" fmla="*/ 26 h 63"/>
                <a:gd name="T18" fmla="*/ 58 w 59"/>
                <a:gd name="T19" fmla="*/ 33 h 63"/>
                <a:gd name="T20" fmla="*/ 8 w 59"/>
                <a:gd name="T21" fmla="*/ 33 h 63"/>
                <a:gd name="T22" fmla="*/ 9 w 59"/>
                <a:gd name="T23" fmla="*/ 27 h 63"/>
                <a:gd name="T24" fmla="*/ 51 w 59"/>
                <a:gd name="T25" fmla="*/ 27 h 63"/>
                <a:gd name="T26" fmla="*/ 51 w 59"/>
                <a:gd name="T27" fmla="*/ 26 h 63"/>
                <a:gd name="T28" fmla="*/ 33 w 59"/>
                <a:gd name="T29" fmla="*/ 7 h 63"/>
                <a:gd name="T30" fmla="*/ 9 w 59"/>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3">
                  <a:moveTo>
                    <a:pt x="8" y="33"/>
                  </a:moveTo>
                  <a:cubicBezTo>
                    <a:pt x="8" y="34"/>
                    <a:pt x="8" y="35"/>
                    <a:pt x="8" y="36"/>
                  </a:cubicBezTo>
                  <a:cubicBezTo>
                    <a:pt x="8" y="49"/>
                    <a:pt x="16" y="56"/>
                    <a:pt x="28" y="56"/>
                  </a:cubicBezTo>
                  <a:cubicBezTo>
                    <a:pt x="37" y="56"/>
                    <a:pt x="44" y="53"/>
                    <a:pt x="49" y="45"/>
                  </a:cubicBezTo>
                  <a:cubicBezTo>
                    <a:pt x="55" y="47"/>
                    <a:pt x="55" y="47"/>
                    <a:pt x="55" y="47"/>
                  </a:cubicBezTo>
                  <a:cubicBezTo>
                    <a:pt x="50" y="57"/>
                    <a:pt x="40" y="63"/>
                    <a:pt x="27" y="63"/>
                  </a:cubicBezTo>
                  <a:cubicBezTo>
                    <a:pt x="11" y="63"/>
                    <a:pt x="0" y="53"/>
                    <a:pt x="0" y="36"/>
                  </a:cubicBezTo>
                  <a:cubicBezTo>
                    <a:pt x="0" y="17"/>
                    <a:pt x="15" y="0"/>
                    <a:pt x="34" y="0"/>
                  </a:cubicBezTo>
                  <a:cubicBezTo>
                    <a:pt x="48" y="0"/>
                    <a:pt x="59" y="10"/>
                    <a:pt x="59" y="26"/>
                  </a:cubicBezTo>
                  <a:cubicBezTo>
                    <a:pt x="59" y="28"/>
                    <a:pt x="58" y="31"/>
                    <a:pt x="58" y="33"/>
                  </a:cubicBezTo>
                  <a:lnTo>
                    <a:pt x="8" y="33"/>
                  </a:lnTo>
                  <a:close/>
                  <a:moveTo>
                    <a:pt x="9" y="27"/>
                  </a:moveTo>
                  <a:cubicBezTo>
                    <a:pt x="51" y="27"/>
                    <a:pt x="51" y="27"/>
                    <a:pt x="51" y="27"/>
                  </a:cubicBezTo>
                  <a:cubicBezTo>
                    <a:pt x="51" y="26"/>
                    <a:pt x="51" y="26"/>
                    <a:pt x="51" y="26"/>
                  </a:cubicBezTo>
                  <a:cubicBezTo>
                    <a:pt x="51" y="13"/>
                    <a:pt x="44" y="7"/>
                    <a:pt x="33" y="7"/>
                  </a:cubicBezTo>
                  <a:cubicBezTo>
                    <a:pt x="21" y="7"/>
                    <a:pt x="12" y="16"/>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294"/>
            <p:cNvSpPr>
              <a:spLocks noEditPoints="1"/>
            </p:cNvSpPr>
            <p:nvPr userDrawn="1"/>
          </p:nvSpPr>
          <p:spPr bwMode="auto">
            <a:xfrm>
              <a:off x="11026" y="2274"/>
              <a:ext cx="94" cy="109"/>
            </a:xfrm>
            <a:custGeom>
              <a:avLst/>
              <a:gdLst>
                <a:gd name="T0" fmla="*/ 76 w 94"/>
                <a:gd name="T1" fmla="*/ 84 h 109"/>
                <a:gd name="T2" fmla="*/ 22 w 94"/>
                <a:gd name="T3" fmla="*/ 84 h 109"/>
                <a:gd name="T4" fmla="*/ 10 w 94"/>
                <a:gd name="T5" fmla="*/ 109 h 109"/>
                <a:gd name="T6" fmla="*/ 0 w 94"/>
                <a:gd name="T7" fmla="*/ 109 h 109"/>
                <a:gd name="T8" fmla="*/ 53 w 94"/>
                <a:gd name="T9" fmla="*/ 0 h 109"/>
                <a:gd name="T10" fmla="*/ 63 w 94"/>
                <a:gd name="T11" fmla="*/ 0 h 109"/>
                <a:gd name="T12" fmla="*/ 94 w 94"/>
                <a:gd name="T13" fmla="*/ 109 h 109"/>
                <a:gd name="T14" fmla="*/ 84 w 94"/>
                <a:gd name="T15" fmla="*/ 109 h 109"/>
                <a:gd name="T16" fmla="*/ 76 w 94"/>
                <a:gd name="T17" fmla="*/ 84 h 109"/>
                <a:gd name="T18" fmla="*/ 74 w 94"/>
                <a:gd name="T19" fmla="*/ 75 h 109"/>
                <a:gd name="T20" fmla="*/ 58 w 94"/>
                <a:gd name="T21" fmla="*/ 11 h 109"/>
                <a:gd name="T22" fmla="*/ 57 w 94"/>
                <a:gd name="T23" fmla="*/ 11 h 109"/>
                <a:gd name="T24" fmla="*/ 27 w 94"/>
                <a:gd name="T25" fmla="*/ 75 h 109"/>
                <a:gd name="T26" fmla="*/ 74 w 94"/>
                <a:gd name="T27" fmla="*/ 7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109">
                  <a:moveTo>
                    <a:pt x="76" y="84"/>
                  </a:moveTo>
                  <a:lnTo>
                    <a:pt x="22" y="84"/>
                  </a:lnTo>
                  <a:lnTo>
                    <a:pt x="10" y="109"/>
                  </a:lnTo>
                  <a:lnTo>
                    <a:pt x="0" y="109"/>
                  </a:lnTo>
                  <a:lnTo>
                    <a:pt x="53" y="0"/>
                  </a:lnTo>
                  <a:lnTo>
                    <a:pt x="63" y="0"/>
                  </a:lnTo>
                  <a:lnTo>
                    <a:pt x="94" y="109"/>
                  </a:lnTo>
                  <a:lnTo>
                    <a:pt x="84" y="109"/>
                  </a:lnTo>
                  <a:lnTo>
                    <a:pt x="76" y="84"/>
                  </a:lnTo>
                  <a:close/>
                  <a:moveTo>
                    <a:pt x="74" y="75"/>
                  </a:moveTo>
                  <a:lnTo>
                    <a:pt x="58" y="11"/>
                  </a:lnTo>
                  <a:lnTo>
                    <a:pt x="57" y="11"/>
                  </a:lnTo>
                  <a:lnTo>
                    <a:pt x="27" y="75"/>
                  </a:lnTo>
                  <a:lnTo>
                    <a:pt x="74"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295"/>
            <p:cNvSpPr>
              <a:spLocks/>
            </p:cNvSpPr>
            <p:nvPr userDrawn="1"/>
          </p:nvSpPr>
          <p:spPr bwMode="auto">
            <a:xfrm>
              <a:off x="11144" y="2274"/>
              <a:ext cx="21" cy="109"/>
            </a:xfrm>
            <a:custGeom>
              <a:avLst/>
              <a:gdLst>
                <a:gd name="T0" fmla="*/ 12 w 21"/>
                <a:gd name="T1" fmla="*/ 0 h 109"/>
                <a:gd name="T2" fmla="*/ 21 w 21"/>
                <a:gd name="T3" fmla="*/ 0 h 109"/>
                <a:gd name="T4" fmla="*/ 9 w 21"/>
                <a:gd name="T5" fmla="*/ 109 h 109"/>
                <a:gd name="T6" fmla="*/ 0 w 21"/>
                <a:gd name="T7" fmla="*/ 109 h 109"/>
                <a:gd name="T8" fmla="*/ 12 w 21"/>
                <a:gd name="T9" fmla="*/ 0 h 109"/>
              </a:gdLst>
              <a:ahLst/>
              <a:cxnLst>
                <a:cxn ang="0">
                  <a:pos x="T0" y="T1"/>
                </a:cxn>
                <a:cxn ang="0">
                  <a:pos x="T2" y="T3"/>
                </a:cxn>
                <a:cxn ang="0">
                  <a:pos x="T4" y="T5"/>
                </a:cxn>
                <a:cxn ang="0">
                  <a:pos x="T6" y="T7"/>
                </a:cxn>
                <a:cxn ang="0">
                  <a:pos x="T8" y="T9"/>
                </a:cxn>
              </a:cxnLst>
              <a:rect l="0" t="0" r="r" b="b"/>
              <a:pathLst>
                <a:path w="21" h="109">
                  <a:moveTo>
                    <a:pt x="12" y="0"/>
                  </a:moveTo>
                  <a:lnTo>
                    <a:pt x="21" y="0"/>
                  </a:lnTo>
                  <a:lnTo>
                    <a:pt x="9" y="109"/>
                  </a:lnTo>
                  <a:lnTo>
                    <a:pt x="0" y="109"/>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296"/>
            <p:cNvSpPr>
              <a:spLocks/>
            </p:cNvSpPr>
            <p:nvPr userDrawn="1"/>
          </p:nvSpPr>
          <p:spPr bwMode="auto">
            <a:xfrm>
              <a:off x="11275" y="2337"/>
              <a:ext cx="50" cy="8"/>
            </a:xfrm>
            <a:custGeom>
              <a:avLst/>
              <a:gdLst>
                <a:gd name="T0" fmla="*/ 2 w 50"/>
                <a:gd name="T1" fmla="*/ 0 h 8"/>
                <a:gd name="T2" fmla="*/ 50 w 50"/>
                <a:gd name="T3" fmla="*/ 0 h 8"/>
                <a:gd name="T4" fmla="*/ 48 w 50"/>
                <a:gd name="T5" fmla="*/ 8 h 8"/>
                <a:gd name="T6" fmla="*/ 0 w 50"/>
                <a:gd name="T7" fmla="*/ 8 h 8"/>
                <a:gd name="T8" fmla="*/ 2 w 50"/>
                <a:gd name="T9" fmla="*/ 0 h 8"/>
              </a:gdLst>
              <a:ahLst/>
              <a:cxnLst>
                <a:cxn ang="0">
                  <a:pos x="T0" y="T1"/>
                </a:cxn>
                <a:cxn ang="0">
                  <a:pos x="T2" y="T3"/>
                </a:cxn>
                <a:cxn ang="0">
                  <a:pos x="T4" y="T5"/>
                </a:cxn>
                <a:cxn ang="0">
                  <a:pos x="T6" y="T7"/>
                </a:cxn>
                <a:cxn ang="0">
                  <a:pos x="T8" y="T9"/>
                </a:cxn>
              </a:cxnLst>
              <a:rect l="0" t="0" r="r" b="b"/>
              <a:pathLst>
                <a:path w="50" h="8">
                  <a:moveTo>
                    <a:pt x="2" y="0"/>
                  </a:moveTo>
                  <a:lnTo>
                    <a:pt x="50" y="0"/>
                  </a:lnTo>
                  <a:lnTo>
                    <a:pt x="48" y="8"/>
                  </a:lnTo>
                  <a:lnTo>
                    <a:pt x="0" y="8"/>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297"/>
            <p:cNvSpPr>
              <a:spLocks noEditPoints="1"/>
            </p:cNvSpPr>
            <p:nvPr userDrawn="1"/>
          </p:nvSpPr>
          <p:spPr bwMode="auto">
            <a:xfrm>
              <a:off x="11393" y="2274"/>
              <a:ext cx="79" cy="109"/>
            </a:xfrm>
            <a:custGeom>
              <a:avLst/>
              <a:gdLst>
                <a:gd name="T0" fmla="*/ 63 w 64"/>
                <a:gd name="T1" fmla="*/ 64 h 89"/>
                <a:gd name="T2" fmla="*/ 33 w 64"/>
                <a:gd name="T3" fmla="*/ 89 h 89"/>
                <a:gd name="T4" fmla="*/ 0 w 64"/>
                <a:gd name="T5" fmla="*/ 89 h 89"/>
                <a:gd name="T6" fmla="*/ 10 w 64"/>
                <a:gd name="T7" fmla="*/ 0 h 89"/>
                <a:gd name="T8" fmla="*/ 37 w 64"/>
                <a:gd name="T9" fmla="*/ 0 h 89"/>
                <a:gd name="T10" fmla="*/ 64 w 64"/>
                <a:gd name="T11" fmla="*/ 22 h 89"/>
                <a:gd name="T12" fmla="*/ 49 w 64"/>
                <a:gd name="T13" fmla="*/ 46 h 89"/>
                <a:gd name="T14" fmla="*/ 49 w 64"/>
                <a:gd name="T15" fmla="*/ 46 h 89"/>
                <a:gd name="T16" fmla="*/ 63 w 64"/>
                <a:gd name="T17" fmla="*/ 64 h 89"/>
                <a:gd name="T18" fmla="*/ 56 w 64"/>
                <a:gd name="T19" fmla="*/ 64 h 89"/>
                <a:gd name="T20" fmla="*/ 36 w 64"/>
                <a:gd name="T21" fmla="*/ 50 h 89"/>
                <a:gd name="T22" fmla="*/ 12 w 64"/>
                <a:gd name="T23" fmla="*/ 50 h 89"/>
                <a:gd name="T24" fmla="*/ 9 w 64"/>
                <a:gd name="T25" fmla="*/ 83 h 89"/>
                <a:gd name="T26" fmla="*/ 33 w 64"/>
                <a:gd name="T27" fmla="*/ 83 h 89"/>
                <a:gd name="T28" fmla="*/ 56 w 64"/>
                <a:gd name="T29" fmla="*/ 64 h 89"/>
                <a:gd name="T30" fmla="*/ 37 w 64"/>
                <a:gd name="T31" fmla="*/ 7 h 89"/>
                <a:gd name="T32" fmla="*/ 17 w 64"/>
                <a:gd name="T33" fmla="*/ 7 h 89"/>
                <a:gd name="T34" fmla="*/ 13 w 64"/>
                <a:gd name="T35" fmla="*/ 44 h 89"/>
                <a:gd name="T36" fmla="*/ 33 w 64"/>
                <a:gd name="T37" fmla="*/ 44 h 89"/>
                <a:gd name="T38" fmla="*/ 56 w 64"/>
                <a:gd name="T39" fmla="*/ 23 h 89"/>
                <a:gd name="T40" fmla="*/ 37 w 64"/>
                <a:gd name="T41" fmla="*/ 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9">
                  <a:moveTo>
                    <a:pt x="63" y="64"/>
                  </a:moveTo>
                  <a:cubicBezTo>
                    <a:pt x="63" y="81"/>
                    <a:pt x="51" y="89"/>
                    <a:pt x="33" y="89"/>
                  </a:cubicBezTo>
                  <a:cubicBezTo>
                    <a:pt x="0" y="89"/>
                    <a:pt x="0" y="89"/>
                    <a:pt x="0" y="89"/>
                  </a:cubicBezTo>
                  <a:cubicBezTo>
                    <a:pt x="10" y="0"/>
                    <a:pt x="10" y="0"/>
                    <a:pt x="10" y="0"/>
                  </a:cubicBezTo>
                  <a:cubicBezTo>
                    <a:pt x="37" y="0"/>
                    <a:pt x="37" y="0"/>
                    <a:pt x="37" y="0"/>
                  </a:cubicBezTo>
                  <a:cubicBezTo>
                    <a:pt x="55" y="0"/>
                    <a:pt x="64" y="8"/>
                    <a:pt x="64" y="22"/>
                  </a:cubicBezTo>
                  <a:cubicBezTo>
                    <a:pt x="64" y="34"/>
                    <a:pt x="59" y="42"/>
                    <a:pt x="49" y="46"/>
                  </a:cubicBezTo>
                  <a:cubicBezTo>
                    <a:pt x="49" y="46"/>
                    <a:pt x="49" y="46"/>
                    <a:pt x="49" y="46"/>
                  </a:cubicBezTo>
                  <a:cubicBezTo>
                    <a:pt x="58" y="49"/>
                    <a:pt x="63" y="55"/>
                    <a:pt x="63" y="64"/>
                  </a:cubicBezTo>
                  <a:close/>
                  <a:moveTo>
                    <a:pt x="56" y="64"/>
                  </a:moveTo>
                  <a:cubicBezTo>
                    <a:pt x="56" y="55"/>
                    <a:pt x="50" y="50"/>
                    <a:pt x="36" y="50"/>
                  </a:cubicBezTo>
                  <a:cubicBezTo>
                    <a:pt x="12" y="50"/>
                    <a:pt x="12" y="50"/>
                    <a:pt x="12" y="50"/>
                  </a:cubicBezTo>
                  <a:cubicBezTo>
                    <a:pt x="9" y="83"/>
                    <a:pt x="9" y="83"/>
                    <a:pt x="9" y="83"/>
                  </a:cubicBezTo>
                  <a:cubicBezTo>
                    <a:pt x="33" y="83"/>
                    <a:pt x="33" y="83"/>
                    <a:pt x="33" y="83"/>
                  </a:cubicBezTo>
                  <a:cubicBezTo>
                    <a:pt x="47" y="83"/>
                    <a:pt x="56" y="77"/>
                    <a:pt x="56" y="64"/>
                  </a:cubicBezTo>
                  <a:close/>
                  <a:moveTo>
                    <a:pt x="37" y="7"/>
                  </a:moveTo>
                  <a:cubicBezTo>
                    <a:pt x="17" y="7"/>
                    <a:pt x="17" y="7"/>
                    <a:pt x="17" y="7"/>
                  </a:cubicBezTo>
                  <a:cubicBezTo>
                    <a:pt x="13" y="44"/>
                    <a:pt x="13" y="44"/>
                    <a:pt x="13" y="44"/>
                  </a:cubicBezTo>
                  <a:cubicBezTo>
                    <a:pt x="33" y="44"/>
                    <a:pt x="33" y="44"/>
                    <a:pt x="33" y="44"/>
                  </a:cubicBezTo>
                  <a:cubicBezTo>
                    <a:pt x="48" y="44"/>
                    <a:pt x="56" y="37"/>
                    <a:pt x="56" y="23"/>
                  </a:cubicBezTo>
                  <a:cubicBezTo>
                    <a:pt x="56" y="12"/>
                    <a:pt x="50"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298"/>
            <p:cNvSpPr>
              <a:spLocks noEditPoints="1"/>
            </p:cNvSpPr>
            <p:nvPr userDrawn="1"/>
          </p:nvSpPr>
          <p:spPr bwMode="auto">
            <a:xfrm>
              <a:off x="11495" y="2309"/>
              <a:ext cx="72" cy="77"/>
            </a:xfrm>
            <a:custGeom>
              <a:avLst/>
              <a:gdLst>
                <a:gd name="T0" fmla="*/ 7 w 58"/>
                <a:gd name="T1" fmla="*/ 33 h 63"/>
                <a:gd name="T2" fmla="*/ 7 w 58"/>
                <a:gd name="T3" fmla="*/ 36 h 63"/>
                <a:gd name="T4" fmla="*/ 27 w 58"/>
                <a:gd name="T5" fmla="*/ 56 h 63"/>
                <a:gd name="T6" fmla="*/ 48 w 58"/>
                <a:gd name="T7" fmla="*/ 45 h 63"/>
                <a:gd name="T8" fmla="*/ 55 w 58"/>
                <a:gd name="T9" fmla="*/ 47 h 63"/>
                <a:gd name="T10" fmla="*/ 27 w 58"/>
                <a:gd name="T11" fmla="*/ 63 h 63"/>
                <a:gd name="T12" fmla="*/ 0 w 58"/>
                <a:gd name="T13" fmla="*/ 36 h 63"/>
                <a:gd name="T14" fmla="*/ 33 w 58"/>
                <a:gd name="T15" fmla="*/ 0 h 63"/>
                <a:gd name="T16" fmla="*/ 58 w 58"/>
                <a:gd name="T17" fmla="*/ 26 h 63"/>
                <a:gd name="T18" fmla="*/ 57 w 58"/>
                <a:gd name="T19" fmla="*/ 33 h 63"/>
                <a:gd name="T20" fmla="*/ 7 w 58"/>
                <a:gd name="T21" fmla="*/ 33 h 63"/>
                <a:gd name="T22" fmla="*/ 8 w 58"/>
                <a:gd name="T23" fmla="*/ 27 h 63"/>
                <a:gd name="T24" fmla="*/ 50 w 58"/>
                <a:gd name="T25" fmla="*/ 27 h 63"/>
                <a:gd name="T26" fmla="*/ 50 w 58"/>
                <a:gd name="T27" fmla="*/ 26 h 63"/>
                <a:gd name="T28" fmla="*/ 33 w 58"/>
                <a:gd name="T29" fmla="*/ 7 h 63"/>
                <a:gd name="T30" fmla="*/ 8 w 58"/>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3">
                  <a:moveTo>
                    <a:pt x="7" y="33"/>
                  </a:moveTo>
                  <a:cubicBezTo>
                    <a:pt x="7" y="34"/>
                    <a:pt x="7" y="35"/>
                    <a:pt x="7" y="36"/>
                  </a:cubicBezTo>
                  <a:cubicBezTo>
                    <a:pt x="7" y="49"/>
                    <a:pt x="15" y="56"/>
                    <a:pt x="27" y="56"/>
                  </a:cubicBezTo>
                  <a:cubicBezTo>
                    <a:pt x="36" y="56"/>
                    <a:pt x="44" y="53"/>
                    <a:pt x="48" y="45"/>
                  </a:cubicBezTo>
                  <a:cubicBezTo>
                    <a:pt x="55" y="47"/>
                    <a:pt x="55" y="47"/>
                    <a:pt x="55" y="47"/>
                  </a:cubicBezTo>
                  <a:cubicBezTo>
                    <a:pt x="50" y="57"/>
                    <a:pt x="39" y="63"/>
                    <a:pt x="27" y="63"/>
                  </a:cubicBezTo>
                  <a:cubicBezTo>
                    <a:pt x="11" y="63"/>
                    <a:pt x="0" y="53"/>
                    <a:pt x="0" y="36"/>
                  </a:cubicBezTo>
                  <a:cubicBezTo>
                    <a:pt x="0" y="17"/>
                    <a:pt x="14" y="0"/>
                    <a:pt x="33" y="0"/>
                  </a:cubicBezTo>
                  <a:cubicBezTo>
                    <a:pt x="48" y="0"/>
                    <a:pt x="58" y="10"/>
                    <a:pt x="58" y="26"/>
                  </a:cubicBezTo>
                  <a:cubicBezTo>
                    <a:pt x="58" y="28"/>
                    <a:pt x="57" y="31"/>
                    <a:pt x="57" y="33"/>
                  </a:cubicBezTo>
                  <a:lnTo>
                    <a:pt x="7" y="33"/>
                  </a:lnTo>
                  <a:close/>
                  <a:moveTo>
                    <a:pt x="8" y="27"/>
                  </a:moveTo>
                  <a:cubicBezTo>
                    <a:pt x="50" y="27"/>
                    <a:pt x="50" y="27"/>
                    <a:pt x="50" y="27"/>
                  </a:cubicBezTo>
                  <a:cubicBezTo>
                    <a:pt x="50" y="26"/>
                    <a:pt x="50" y="26"/>
                    <a:pt x="50" y="26"/>
                  </a:cubicBezTo>
                  <a:cubicBezTo>
                    <a:pt x="50" y="13"/>
                    <a:pt x="44" y="7"/>
                    <a:pt x="33" y="7"/>
                  </a:cubicBezTo>
                  <a:cubicBezTo>
                    <a:pt x="20" y="7"/>
                    <a:pt x="11" y="16"/>
                    <a:pt x="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299"/>
            <p:cNvSpPr>
              <a:spLocks/>
            </p:cNvSpPr>
            <p:nvPr userDrawn="1"/>
          </p:nvSpPr>
          <p:spPr bwMode="auto">
            <a:xfrm>
              <a:off x="11633" y="2272"/>
              <a:ext cx="107" cy="114"/>
            </a:xfrm>
            <a:custGeom>
              <a:avLst/>
              <a:gdLst>
                <a:gd name="T0" fmla="*/ 46 w 86"/>
                <a:gd name="T1" fmla="*/ 47 h 93"/>
                <a:gd name="T2" fmla="*/ 84 w 86"/>
                <a:gd name="T3" fmla="*/ 47 h 93"/>
                <a:gd name="T4" fmla="*/ 79 w 86"/>
                <a:gd name="T5" fmla="*/ 91 h 93"/>
                <a:gd name="T6" fmla="*/ 73 w 86"/>
                <a:gd name="T7" fmla="*/ 91 h 93"/>
                <a:gd name="T8" fmla="*/ 74 w 86"/>
                <a:gd name="T9" fmla="*/ 73 h 93"/>
                <a:gd name="T10" fmla="*/ 74 w 86"/>
                <a:gd name="T11" fmla="*/ 73 h 93"/>
                <a:gd name="T12" fmla="*/ 39 w 86"/>
                <a:gd name="T13" fmla="*/ 93 h 93"/>
                <a:gd name="T14" fmla="*/ 0 w 86"/>
                <a:gd name="T15" fmla="*/ 53 h 93"/>
                <a:gd name="T16" fmla="*/ 49 w 86"/>
                <a:gd name="T17" fmla="*/ 0 h 93"/>
                <a:gd name="T18" fmla="*/ 86 w 86"/>
                <a:gd name="T19" fmla="*/ 29 h 93"/>
                <a:gd name="T20" fmla="*/ 78 w 86"/>
                <a:gd name="T21" fmla="*/ 31 h 93"/>
                <a:gd name="T22" fmla="*/ 49 w 86"/>
                <a:gd name="T23" fmla="*/ 7 h 93"/>
                <a:gd name="T24" fmla="*/ 8 w 86"/>
                <a:gd name="T25" fmla="*/ 52 h 93"/>
                <a:gd name="T26" fmla="*/ 40 w 86"/>
                <a:gd name="T27" fmla="*/ 86 h 93"/>
                <a:gd name="T28" fmla="*/ 76 w 86"/>
                <a:gd name="T29" fmla="*/ 54 h 93"/>
                <a:gd name="T30" fmla="*/ 45 w 86"/>
                <a:gd name="T31" fmla="*/ 54 h 93"/>
                <a:gd name="T32" fmla="*/ 46 w 86"/>
                <a:gd name="T33" fmla="*/ 4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93">
                  <a:moveTo>
                    <a:pt x="46" y="47"/>
                  </a:moveTo>
                  <a:cubicBezTo>
                    <a:pt x="84" y="47"/>
                    <a:pt x="84" y="47"/>
                    <a:pt x="84" y="47"/>
                  </a:cubicBezTo>
                  <a:cubicBezTo>
                    <a:pt x="79" y="91"/>
                    <a:pt x="79" y="91"/>
                    <a:pt x="79" y="91"/>
                  </a:cubicBezTo>
                  <a:cubicBezTo>
                    <a:pt x="73" y="91"/>
                    <a:pt x="73" y="91"/>
                    <a:pt x="73" y="91"/>
                  </a:cubicBezTo>
                  <a:cubicBezTo>
                    <a:pt x="74" y="73"/>
                    <a:pt x="74" y="73"/>
                    <a:pt x="74" y="73"/>
                  </a:cubicBezTo>
                  <a:cubicBezTo>
                    <a:pt x="74" y="73"/>
                    <a:pt x="74" y="73"/>
                    <a:pt x="74" y="73"/>
                  </a:cubicBezTo>
                  <a:cubicBezTo>
                    <a:pt x="67" y="86"/>
                    <a:pt x="54" y="93"/>
                    <a:pt x="39" y="93"/>
                  </a:cubicBezTo>
                  <a:cubicBezTo>
                    <a:pt x="16" y="93"/>
                    <a:pt x="0" y="77"/>
                    <a:pt x="0" y="53"/>
                  </a:cubicBezTo>
                  <a:cubicBezTo>
                    <a:pt x="0" y="24"/>
                    <a:pt x="21" y="0"/>
                    <a:pt x="49" y="0"/>
                  </a:cubicBezTo>
                  <a:cubicBezTo>
                    <a:pt x="69" y="0"/>
                    <a:pt x="84" y="12"/>
                    <a:pt x="86" y="29"/>
                  </a:cubicBezTo>
                  <a:cubicBezTo>
                    <a:pt x="78" y="31"/>
                    <a:pt x="78" y="31"/>
                    <a:pt x="78" y="31"/>
                  </a:cubicBezTo>
                  <a:cubicBezTo>
                    <a:pt x="76" y="16"/>
                    <a:pt x="65" y="7"/>
                    <a:pt x="49" y="7"/>
                  </a:cubicBezTo>
                  <a:cubicBezTo>
                    <a:pt x="25" y="7"/>
                    <a:pt x="8" y="27"/>
                    <a:pt x="8" y="52"/>
                  </a:cubicBezTo>
                  <a:cubicBezTo>
                    <a:pt x="8" y="73"/>
                    <a:pt x="21" y="86"/>
                    <a:pt x="40" y="86"/>
                  </a:cubicBezTo>
                  <a:cubicBezTo>
                    <a:pt x="58" y="86"/>
                    <a:pt x="73" y="74"/>
                    <a:pt x="76" y="54"/>
                  </a:cubicBezTo>
                  <a:cubicBezTo>
                    <a:pt x="45" y="54"/>
                    <a:pt x="45" y="54"/>
                    <a:pt x="45" y="54"/>
                  </a:cubicBezTo>
                  <a:lnTo>
                    <a:pt x="46"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300"/>
            <p:cNvSpPr>
              <a:spLocks/>
            </p:cNvSpPr>
            <p:nvPr userDrawn="1"/>
          </p:nvSpPr>
          <p:spPr bwMode="auto">
            <a:xfrm>
              <a:off x="11762" y="2274"/>
              <a:ext cx="21" cy="109"/>
            </a:xfrm>
            <a:custGeom>
              <a:avLst/>
              <a:gdLst>
                <a:gd name="T0" fmla="*/ 11 w 21"/>
                <a:gd name="T1" fmla="*/ 0 h 109"/>
                <a:gd name="T2" fmla="*/ 21 w 21"/>
                <a:gd name="T3" fmla="*/ 0 h 109"/>
                <a:gd name="T4" fmla="*/ 9 w 21"/>
                <a:gd name="T5" fmla="*/ 109 h 109"/>
                <a:gd name="T6" fmla="*/ 0 w 21"/>
                <a:gd name="T7" fmla="*/ 109 h 109"/>
                <a:gd name="T8" fmla="*/ 11 w 21"/>
                <a:gd name="T9" fmla="*/ 0 h 109"/>
              </a:gdLst>
              <a:ahLst/>
              <a:cxnLst>
                <a:cxn ang="0">
                  <a:pos x="T0" y="T1"/>
                </a:cxn>
                <a:cxn ang="0">
                  <a:pos x="T2" y="T3"/>
                </a:cxn>
                <a:cxn ang="0">
                  <a:pos x="T4" y="T5"/>
                </a:cxn>
                <a:cxn ang="0">
                  <a:pos x="T6" y="T7"/>
                </a:cxn>
                <a:cxn ang="0">
                  <a:pos x="T8" y="T9"/>
                </a:cxn>
              </a:cxnLst>
              <a:rect l="0" t="0" r="r" b="b"/>
              <a:pathLst>
                <a:path w="21" h="109">
                  <a:moveTo>
                    <a:pt x="11" y="0"/>
                  </a:moveTo>
                  <a:lnTo>
                    <a:pt x="21" y="0"/>
                  </a:lnTo>
                  <a:lnTo>
                    <a:pt x="9" y="109"/>
                  </a:lnTo>
                  <a:lnTo>
                    <a:pt x="0" y="109"/>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301"/>
            <p:cNvSpPr>
              <a:spLocks noEditPoints="1"/>
            </p:cNvSpPr>
            <p:nvPr userDrawn="1"/>
          </p:nvSpPr>
          <p:spPr bwMode="auto">
            <a:xfrm>
              <a:off x="11801" y="2309"/>
              <a:ext cx="76" cy="77"/>
            </a:xfrm>
            <a:custGeom>
              <a:avLst/>
              <a:gdLst>
                <a:gd name="T0" fmla="*/ 0 w 61"/>
                <a:gd name="T1" fmla="*/ 36 h 63"/>
                <a:gd name="T2" fmla="*/ 34 w 61"/>
                <a:gd name="T3" fmla="*/ 0 h 63"/>
                <a:gd name="T4" fmla="*/ 61 w 61"/>
                <a:gd name="T5" fmla="*/ 28 h 63"/>
                <a:gd name="T6" fmla="*/ 27 w 61"/>
                <a:gd name="T7" fmla="*/ 63 h 63"/>
                <a:gd name="T8" fmla="*/ 0 w 61"/>
                <a:gd name="T9" fmla="*/ 36 h 63"/>
                <a:gd name="T10" fmla="*/ 53 w 61"/>
                <a:gd name="T11" fmla="*/ 28 h 63"/>
                <a:gd name="T12" fmla="*/ 33 w 61"/>
                <a:gd name="T13" fmla="*/ 7 h 63"/>
                <a:gd name="T14" fmla="*/ 8 w 61"/>
                <a:gd name="T15" fmla="*/ 35 h 63"/>
                <a:gd name="T16" fmla="*/ 28 w 61"/>
                <a:gd name="T17" fmla="*/ 56 h 63"/>
                <a:gd name="T18" fmla="*/ 53 w 61"/>
                <a:gd name="T19" fmla="*/ 2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3">
                  <a:moveTo>
                    <a:pt x="0" y="36"/>
                  </a:moveTo>
                  <a:cubicBezTo>
                    <a:pt x="0" y="16"/>
                    <a:pt x="14" y="0"/>
                    <a:pt x="34" y="0"/>
                  </a:cubicBezTo>
                  <a:cubicBezTo>
                    <a:pt x="50" y="0"/>
                    <a:pt x="61" y="12"/>
                    <a:pt x="61" y="28"/>
                  </a:cubicBezTo>
                  <a:cubicBezTo>
                    <a:pt x="61" y="47"/>
                    <a:pt x="47" y="63"/>
                    <a:pt x="27" y="63"/>
                  </a:cubicBezTo>
                  <a:cubicBezTo>
                    <a:pt x="11" y="63"/>
                    <a:pt x="0" y="52"/>
                    <a:pt x="0" y="36"/>
                  </a:cubicBezTo>
                  <a:close/>
                  <a:moveTo>
                    <a:pt x="53" y="28"/>
                  </a:moveTo>
                  <a:cubicBezTo>
                    <a:pt x="53" y="15"/>
                    <a:pt x="45" y="7"/>
                    <a:pt x="33" y="7"/>
                  </a:cubicBezTo>
                  <a:cubicBezTo>
                    <a:pt x="18" y="7"/>
                    <a:pt x="8" y="20"/>
                    <a:pt x="8" y="35"/>
                  </a:cubicBezTo>
                  <a:cubicBezTo>
                    <a:pt x="8" y="48"/>
                    <a:pt x="16" y="56"/>
                    <a:pt x="28" y="56"/>
                  </a:cubicBezTo>
                  <a:cubicBezTo>
                    <a:pt x="43" y="56"/>
                    <a:pt x="53" y="44"/>
                    <a:pt x="5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302"/>
            <p:cNvSpPr>
              <a:spLocks noEditPoints="1"/>
            </p:cNvSpPr>
            <p:nvPr userDrawn="1"/>
          </p:nvSpPr>
          <p:spPr bwMode="auto">
            <a:xfrm>
              <a:off x="11899" y="2274"/>
              <a:ext cx="77" cy="112"/>
            </a:xfrm>
            <a:custGeom>
              <a:avLst/>
              <a:gdLst>
                <a:gd name="T0" fmla="*/ 62 w 62"/>
                <a:gd name="T1" fmla="*/ 56 h 91"/>
                <a:gd name="T2" fmla="*/ 30 w 62"/>
                <a:gd name="T3" fmla="*/ 91 h 91"/>
                <a:gd name="T4" fmla="*/ 9 w 62"/>
                <a:gd name="T5" fmla="*/ 79 h 91"/>
                <a:gd name="T6" fmla="*/ 9 w 62"/>
                <a:gd name="T7" fmla="*/ 79 h 91"/>
                <a:gd name="T8" fmla="*/ 7 w 62"/>
                <a:gd name="T9" fmla="*/ 89 h 91"/>
                <a:gd name="T10" fmla="*/ 0 w 62"/>
                <a:gd name="T11" fmla="*/ 89 h 91"/>
                <a:gd name="T12" fmla="*/ 10 w 62"/>
                <a:gd name="T13" fmla="*/ 0 h 91"/>
                <a:gd name="T14" fmla="*/ 17 w 62"/>
                <a:gd name="T15" fmla="*/ 0 h 91"/>
                <a:gd name="T16" fmla="*/ 13 w 62"/>
                <a:gd name="T17" fmla="*/ 40 h 91"/>
                <a:gd name="T18" fmla="*/ 13 w 62"/>
                <a:gd name="T19" fmla="*/ 40 h 91"/>
                <a:gd name="T20" fmla="*/ 36 w 62"/>
                <a:gd name="T21" fmla="*/ 28 h 91"/>
                <a:gd name="T22" fmla="*/ 62 w 62"/>
                <a:gd name="T23" fmla="*/ 56 h 91"/>
                <a:gd name="T24" fmla="*/ 54 w 62"/>
                <a:gd name="T25" fmla="*/ 56 h 91"/>
                <a:gd name="T26" fmla="*/ 35 w 62"/>
                <a:gd name="T27" fmla="*/ 35 h 91"/>
                <a:gd name="T28" fmla="*/ 12 w 62"/>
                <a:gd name="T29" fmla="*/ 54 h 91"/>
                <a:gd name="T30" fmla="*/ 10 w 62"/>
                <a:gd name="T31" fmla="*/ 65 h 91"/>
                <a:gd name="T32" fmla="*/ 29 w 62"/>
                <a:gd name="T33" fmla="*/ 84 h 91"/>
                <a:gd name="T34" fmla="*/ 54 w 62"/>
                <a:gd name="T35" fmla="*/ 5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91">
                  <a:moveTo>
                    <a:pt x="62" y="56"/>
                  </a:moveTo>
                  <a:cubicBezTo>
                    <a:pt x="62" y="75"/>
                    <a:pt x="49" y="91"/>
                    <a:pt x="30" y="91"/>
                  </a:cubicBezTo>
                  <a:cubicBezTo>
                    <a:pt x="20" y="91"/>
                    <a:pt x="12" y="87"/>
                    <a:pt x="9" y="79"/>
                  </a:cubicBezTo>
                  <a:cubicBezTo>
                    <a:pt x="9" y="79"/>
                    <a:pt x="9" y="79"/>
                    <a:pt x="9" y="79"/>
                  </a:cubicBezTo>
                  <a:cubicBezTo>
                    <a:pt x="7" y="89"/>
                    <a:pt x="7" y="89"/>
                    <a:pt x="7" y="89"/>
                  </a:cubicBezTo>
                  <a:cubicBezTo>
                    <a:pt x="0" y="89"/>
                    <a:pt x="0" y="89"/>
                    <a:pt x="0" y="89"/>
                  </a:cubicBezTo>
                  <a:cubicBezTo>
                    <a:pt x="10" y="0"/>
                    <a:pt x="10" y="0"/>
                    <a:pt x="10" y="0"/>
                  </a:cubicBezTo>
                  <a:cubicBezTo>
                    <a:pt x="17" y="0"/>
                    <a:pt x="17" y="0"/>
                    <a:pt x="17" y="0"/>
                  </a:cubicBezTo>
                  <a:cubicBezTo>
                    <a:pt x="13" y="40"/>
                    <a:pt x="13" y="40"/>
                    <a:pt x="13" y="40"/>
                  </a:cubicBezTo>
                  <a:cubicBezTo>
                    <a:pt x="13" y="40"/>
                    <a:pt x="13" y="40"/>
                    <a:pt x="13" y="40"/>
                  </a:cubicBezTo>
                  <a:cubicBezTo>
                    <a:pt x="18" y="33"/>
                    <a:pt x="27" y="28"/>
                    <a:pt x="36" y="28"/>
                  </a:cubicBezTo>
                  <a:cubicBezTo>
                    <a:pt x="51" y="28"/>
                    <a:pt x="62" y="39"/>
                    <a:pt x="62" y="56"/>
                  </a:cubicBezTo>
                  <a:close/>
                  <a:moveTo>
                    <a:pt x="54" y="56"/>
                  </a:moveTo>
                  <a:cubicBezTo>
                    <a:pt x="54" y="43"/>
                    <a:pt x="47" y="35"/>
                    <a:pt x="35" y="35"/>
                  </a:cubicBezTo>
                  <a:cubicBezTo>
                    <a:pt x="23" y="35"/>
                    <a:pt x="13" y="43"/>
                    <a:pt x="12" y="54"/>
                  </a:cubicBezTo>
                  <a:cubicBezTo>
                    <a:pt x="10" y="65"/>
                    <a:pt x="10" y="65"/>
                    <a:pt x="10" y="65"/>
                  </a:cubicBezTo>
                  <a:cubicBezTo>
                    <a:pt x="9" y="76"/>
                    <a:pt x="17" y="84"/>
                    <a:pt x="29" y="84"/>
                  </a:cubicBezTo>
                  <a:cubicBezTo>
                    <a:pt x="44" y="84"/>
                    <a:pt x="54" y="72"/>
                    <a:pt x="54"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303"/>
            <p:cNvSpPr>
              <a:spLocks noEditPoints="1"/>
            </p:cNvSpPr>
            <p:nvPr userDrawn="1"/>
          </p:nvSpPr>
          <p:spPr bwMode="auto">
            <a:xfrm>
              <a:off x="11997" y="2309"/>
              <a:ext cx="76" cy="77"/>
            </a:xfrm>
            <a:custGeom>
              <a:avLst/>
              <a:gdLst>
                <a:gd name="T0" fmla="*/ 62 w 62"/>
                <a:gd name="T1" fmla="*/ 2 h 63"/>
                <a:gd name="T2" fmla="*/ 56 w 62"/>
                <a:gd name="T3" fmla="*/ 61 h 63"/>
                <a:gd name="T4" fmla="*/ 49 w 62"/>
                <a:gd name="T5" fmla="*/ 61 h 63"/>
                <a:gd name="T6" fmla="*/ 49 w 62"/>
                <a:gd name="T7" fmla="*/ 51 h 63"/>
                <a:gd name="T8" fmla="*/ 49 w 62"/>
                <a:gd name="T9" fmla="*/ 51 h 63"/>
                <a:gd name="T10" fmla="*/ 26 w 62"/>
                <a:gd name="T11" fmla="*/ 63 h 63"/>
                <a:gd name="T12" fmla="*/ 0 w 62"/>
                <a:gd name="T13" fmla="*/ 36 h 63"/>
                <a:gd name="T14" fmla="*/ 33 w 62"/>
                <a:gd name="T15" fmla="*/ 0 h 63"/>
                <a:gd name="T16" fmla="*/ 53 w 62"/>
                <a:gd name="T17" fmla="*/ 12 h 63"/>
                <a:gd name="T18" fmla="*/ 54 w 62"/>
                <a:gd name="T19" fmla="*/ 12 h 63"/>
                <a:gd name="T20" fmla="*/ 55 w 62"/>
                <a:gd name="T21" fmla="*/ 2 h 63"/>
                <a:gd name="T22" fmla="*/ 62 w 62"/>
                <a:gd name="T23" fmla="*/ 2 h 63"/>
                <a:gd name="T24" fmla="*/ 33 w 62"/>
                <a:gd name="T25" fmla="*/ 7 h 63"/>
                <a:gd name="T26" fmla="*/ 8 w 62"/>
                <a:gd name="T27" fmla="*/ 35 h 63"/>
                <a:gd name="T28" fmla="*/ 28 w 62"/>
                <a:gd name="T29" fmla="*/ 56 h 63"/>
                <a:gd name="T30" fmla="*/ 51 w 62"/>
                <a:gd name="T31" fmla="*/ 37 h 63"/>
                <a:gd name="T32" fmla="*/ 52 w 62"/>
                <a:gd name="T33" fmla="*/ 26 h 63"/>
                <a:gd name="T34" fmla="*/ 33 w 62"/>
                <a:gd name="T35" fmla="*/ 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3">
                  <a:moveTo>
                    <a:pt x="62" y="2"/>
                  </a:moveTo>
                  <a:cubicBezTo>
                    <a:pt x="56" y="61"/>
                    <a:pt x="56" y="61"/>
                    <a:pt x="56" y="61"/>
                  </a:cubicBezTo>
                  <a:cubicBezTo>
                    <a:pt x="49" y="61"/>
                    <a:pt x="49" y="61"/>
                    <a:pt x="49" y="61"/>
                  </a:cubicBezTo>
                  <a:cubicBezTo>
                    <a:pt x="49" y="51"/>
                    <a:pt x="49" y="51"/>
                    <a:pt x="49" y="51"/>
                  </a:cubicBezTo>
                  <a:cubicBezTo>
                    <a:pt x="49" y="51"/>
                    <a:pt x="49" y="51"/>
                    <a:pt x="49" y="51"/>
                  </a:cubicBezTo>
                  <a:cubicBezTo>
                    <a:pt x="45" y="59"/>
                    <a:pt x="36" y="63"/>
                    <a:pt x="26" y="63"/>
                  </a:cubicBezTo>
                  <a:cubicBezTo>
                    <a:pt x="11" y="63"/>
                    <a:pt x="0" y="52"/>
                    <a:pt x="0" y="36"/>
                  </a:cubicBezTo>
                  <a:cubicBezTo>
                    <a:pt x="0" y="16"/>
                    <a:pt x="14" y="0"/>
                    <a:pt x="33" y="0"/>
                  </a:cubicBezTo>
                  <a:cubicBezTo>
                    <a:pt x="42" y="0"/>
                    <a:pt x="50" y="5"/>
                    <a:pt x="53" y="12"/>
                  </a:cubicBezTo>
                  <a:cubicBezTo>
                    <a:pt x="54" y="12"/>
                    <a:pt x="54" y="12"/>
                    <a:pt x="54" y="12"/>
                  </a:cubicBezTo>
                  <a:cubicBezTo>
                    <a:pt x="55" y="2"/>
                    <a:pt x="55" y="2"/>
                    <a:pt x="55" y="2"/>
                  </a:cubicBezTo>
                  <a:lnTo>
                    <a:pt x="62" y="2"/>
                  </a:lnTo>
                  <a:close/>
                  <a:moveTo>
                    <a:pt x="33" y="7"/>
                  </a:moveTo>
                  <a:cubicBezTo>
                    <a:pt x="18" y="7"/>
                    <a:pt x="8" y="20"/>
                    <a:pt x="8" y="35"/>
                  </a:cubicBezTo>
                  <a:cubicBezTo>
                    <a:pt x="8" y="48"/>
                    <a:pt x="16" y="56"/>
                    <a:pt x="28" y="56"/>
                  </a:cubicBezTo>
                  <a:cubicBezTo>
                    <a:pt x="40" y="56"/>
                    <a:pt x="50" y="48"/>
                    <a:pt x="51" y="37"/>
                  </a:cubicBezTo>
                  <a:cubicBezTo>
                    <a:pt x="52" y="26"/>
                    <a:pt x="52" y="26"/>
                    <a:pt x="52" y="26"/>
                  </a:cubicBezTo>
                  <a:cubicBezTo>
                    <a:pt x="53" y="15"/>
                    <a:pt x="45" y="7"/>
                    <a:pt x="3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304"/>
            <p:cNvSpPr>
              <a:spLocks/>
            </p:cNvSpPr>
            <p:nvPr userDrawn="1"/>
          </p:nvSpPr>
          <p:spPr bwMode="auto">
            <a:xfrm>
              <a:off x="12097" y="2274"/>
              <a:ext cx="21" cy="109"/>
            </a:xfrm>
            <a:custGeom>
              <a:avLst/>
              <a:gdLst>
                <a:gd name="T0" fmla="*/ 12 w 21"/>
                <a:gd name="T1" fmla="*/ 0 h 109"/>
                <a:gd name="T2" fmla="*/ 21 w 21"/>
                <a:gd name="T3" fmla="*/ 0 h 109"/>
                <a:gd name="T4" fmla="*/ 9 w 21"/>
                <a:gd name="T5" fmla="*/ 109 h 109"/>
                <a:gd name="T6" fmla="*/ 0 w 21"/>
                <a:gd name="T7" fmla="*/ 109 h 109"/>
                <a:gd name="T8" fmla="*/ 12 w 21"/>
                <a:gd name="T9" fmla="*/ 0 h 109"/>
              </a:gdLst>
              <a:ahLst/>
              <a:cxnLst>
                <a:cxn ang="0">
                  <a:pos x="T0" y="T1"/>
                </a:cxn>
                <a:cxn ang="0">
                  <a:pos x="T2" y="T3"/>
                </a:cxn>
                <a:cxn ang="0">
                  <a:pos x="T4" y="T5"/>
                </a:cxn>
                <a:cxn ang="0">
                  <a:pos x="T6" y="T7"/>
                </a:cxn>
                <a:cxn ang="0">
                  <a:pos x="T8" y="T9"/>
                </a:cxn>
              </a:cxnLst>
              <a:rect l="0" t="0" r="r" b="b"/>
              <a:pathLst>
                <a:path w="21" h="109">
                  <a:moveTo>
                    <a:pt x="12" y="0"/>
                  </a:moveTo>
                  <a:lnTo>
                    <a:pt x="21" y="0"/>
                  </a:lnTo>
                  <a:lnTo>
                    <a:pt x="9" y="109"/>
                  </a:lnTo>
                  <a:lnTo>
                    <a:pt x="0" y="109"/>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305"/>
            <p:cNvSpPr>
              <a:spLocks/>
            </p:cNvSpPr>
            <p:nvPr userDrawn="1"/>
          </p:nvSpPr>
          <p:spPr bwMode="auto">
            <a:xfrm>
              <a:off x="12182" y="2337"/>
              <a:ext cx="48" cy="8"/>
            </a:xfrm>
            <a:custGeom>
              <a:avLst/>
              <a:gdLst>
                <a:gd name="T0" fmla="*/ 1 w 48"/>
                <a:gd name="T1" fmla="*/ 0 h 8"/>
                <a:gd name="T2" fmla="*/ 48 w 48"/>
                <a:gd name="T3" fmla="*/ 0 h 8"/>
                <a:gd name="T4" fmla="*/ 48 w 48"/>
                <a:gd name="T5" fmla="*/ 8 h 8"/>
                <a:gd name="T6" fmla="*/ 0 w 48"/>
                <a:gd name="T7" fmla="*/ 8 h 8"/>
                <a:gd name="T8" fmla="*/ 1 w 48"/>
                <a:gd name="T9" fmla="*/ 0 h 8"/>
              </a:gdLst>
              <a:ahLst/>
              <a:cxnLst>
                <a:cxn ang="0">
                  <a:pos x="T0" y="T1"/>
                </a:cxn>
                <a:cxn ang="0">
                  <a:pos x="T2" y="T3"/>
                </a:cxn>
                <a:cxn ang="0">
                  <a:pos x="T4" y="T5"/>
                </a:cxn>
                <a:cxn ang="0">
                  <a:pos x="T6" y="T7"/>
                </a:cxn>
                <a:cxn ang="0">
                  <a:pos x="T8" y="T9"/>
                </a:cxn>
              </a:cxnLst>
              <a:rect l="0" t="0" r="r" b="b"/>
              <a:pathLst>
                <a:path w="48" h="8">
                  <a:moveTo>
                    <a:pt x="1" y="0"/>
                  </a:moveTo>
                  <a:lnTo>
                    <a:pt x="48" y="0"/>
                  </a:lnTo>
                  <a:lnTo>
                    <a:pt x="48" y="8"/>
                  </a:lnTo>
                  <a:lnTo>
                    <a:pt x="0" y="8"/>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306"/>
            <p:cNvSpPr>
              <a:spLocks noEditPoints="1"/>
            </p:cNvSpPr>
            <p:nvPr userDrawn="1"/>
          </p:nvSpPr>
          <p:spPr bwMode="auto">
            <a:xfrm>
              <a:off x="12299" y="2274"/>
              <a:ext cx="79" cy="109"/>
            </a:xfrm>
            <a:custGeom>
              <a:avLst/>
              <a:gdLst>
                <a:gd name="T0" fmla="*/ 63 w 64"/>
                <a:gd name="T1" fmla="*/ 64 h 89"/>
                <a:gd name="T2" fmla="*/ 33 w 64"/>
                <a:gd name="T3" fmla="*/ 89 h 89"/>
                <a:gd name="T4" fmla="*/ 0 w 64"/>
                <a:gd name="T5" fmla="*/ 89 h 89"/>
                <a:gd name="T6" fmla="*/ 9 w 64"/>
                <a:gd name="T7" fmla="*/ 0 h 89"/>
                <a:gd name="T8" fmla="*/ 37 w 64"/>
                <a:gd name="T9" fmla="*/ 0 h 89"/>
                <a:gd name="T10" fmla="*/ 64 w 64"/>
                <a:gd name="T11" fmla="*/ 22 h 89"/>
                <a:gd name="T12" fmla="*/ 48 w 64"/>
                <a:gd name="T13" fmla="*/ 46 h 89"/>
                <a:gd name="T14" fmla="*/ 48 w 64"/>
                <a:gd name="T15" fmla="*/ 46 h 89"/>
                <a:gd name="T16" fmla="*/ 63 w 64"/>
                <a:gd name="T17" fmla="*/ 64 h 89"/>
                <a:gd name="T18" fmla="*/ 55 w 64"/>
                <a:gd name="T19" fmla="*/ 64 h 89"/>
                <a:gd name="T20" fmla="*/ 36 w 64"/>
                <a:gd name="T21" fmla="*/ 50 h 89"/>
                <a:gd name="T22" fmla="*/ 12 w 64"/>
                <a:gd name="T23" fmla="*/ 50 h 89"/>
                <a:gd name="T24" fmla="*/ 9 w 64"/>
                <a:gd name="T25" fmla="*/ 83 h 89"/>
                <a:gd name="T26" fmla="*/ 33 w 64"/>
                <a:gd name="T27" fmla="*/ 83 h 89"/>
                <a:gd name="T28" fmla="*/ 55 w 64"/>
                <a:gd name="T29" fmla="*/ 64 h 89"/>
                <a:gd name="T30" fmla="*/ 37 w 64"/>
                <a:gd name="T31" fmla="*/ 7 h 89"/>
                <a:gd name="T32" fmla="*/ 16 w 64"/>
                <a:gd name="T33" fmla="*/ 7 h 89"/>
                <a:gd name="T34" fmla="*/ 13 w 64"/>
                <a:gd name="T35" fmla="*/ 44 h 89"/>
                <a:gd name="T36" fmla="*/ 33 w 64"/>
                <a:gd name="T37" fmla="*/ 44 h 89"/>
                <a:gd name="T38" fmla="*/ 56 w 64"/>
                <a:gd name="T39" fmla="*/ 23 h 89"/>
                <a:gd name="T40" fmla="*/ 37 w 64"/>
                <a:gd name="T41" fmla="*/ 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9">
                  <a:moveTo>
                    <a:pt x="63" y="64"/>
                  </a:moveTo>
                  <a:cubicBezTo>
                    <a:pt x="63" y="81"/>
                    <a:pt x="51" y="89"/>
                    <a:pt x="33" y="89"/>
                  </a:cubicBezTo>
                  <a:cubicBezTo>
                    <a:pt x="0" y="89"/>
                    <a:pt x="0" y="89"/>
                    <a:pt x="0" y="89"/>
                  </a:cubicBezTo>
                  <a:cubicBezTo>
                    <a:pt x="9" y="0"/>
                    <a:pt x="9" y="0"/>
                    <a:pt x="9" y="0"/>
                  </a:cubicBezTo>
                  <a:cubicBezTo>
                    <a:pt x="37" y="0"/>
                    <a:pt x="37" y="0"/>
                    <a:pt x="37" y="0"/>
                  </a:cubicBezTo>
                  <a:cubicBezTo>
                    <a:pt x="55" y="0"/>
                    <a:pt x="64" y="8"/>
                    <a:pt x="64" y="22"/>
                  </a:cubicBezTo>
                  <a:cubicBezTo>
                    <a:pt x="64" y="34"/>
                    <a:pt x="59" y="42"/>
                    <a:pt x="48" y="46"/>
                  </a:cubicBezTo>
                  <a:cubicBezTo>
                    <a:pt x="48" y="46"/>
                    <a:pt x="48" y="46"/>
                    <a:pt x="48" y="46"/>
                  </a:cubicBezTo>
                  <a:cubicBezTo>
                    <a:pt x="58" y="49"/>
                    <a:pt x="63" y="55"/>
                    <a:pt x="63" y="64"/>
                  </a:cubicBezTo>
                  <a:close/>
                  <a:moveTo>
                    <a:pt x="55" y="64"/>
                  </a:moveTo>
                  <a:cubicBezTo>
                    <a:pt x="55" y="55"/>
                    <a:pt x="49" y="50"/>
                    <a:pt x="36" y="50"/>
                  </a:cubicBezTo>
                  <a:cubicBezTo>
                    <a:pt x="12" y="50"/>
                    <a:pt x="12" y="50"/>
                    <a:pt x="12" y="50"/>
                  </a:cubicBezTo>
                  <a:cubicBezTo>
                    <a:pt x="9" y="83"/>
                    <a:pt x="9" y="83"/>
                    <a:pt x="9" y="83"/>
                  </a:cubicBezTo>
                  <a:cubicBezTo>
                    <a:pt x="33" y="83"/>
                    <a:pt x="33" y="83"/>
                    <a:pt x="33" y="83"/>
                  </a:cubicBezTo>
                  <a:cubicBezTo>
                    <a:pt x="47" y="83"/>
                    <a:pt x="55" y="77"/>
                    <a:pt x="55" y="64"/>
                  </a:cubicBezTo>
                  <a:close/>
                  <a:moveTo>
                    <a:pt x="37" y="7"/>
                  </a:moveTo>
                  <a:cubicBezTo>
                    <a:pt x="16" y="7"/>
                    <a:pt x="16" y="7"/>
                    <a:pt x="16" y="7"/>
                  </a:cubicBezTo>
                  <a:cubicBezTo>
                    <a:pt x="13" y="44"/>
                    <a:pt x="13" y="44"/>
                    <a:pt x="13" y="44"/>
                  </a:cubicBezTo>
                  <a:cubicBezTo>
                    <a:pt x="33" y="44"/>
                    <a:pt x="33" y="44"/>
                    <a:pt x="33" y="44"/>
                  </a:cubicBezTo>
                  <a:cubicBezTo>
                    <a:pt x="48" y="44"/>
                    <a:pt x="56" y="37"/>
                    <a:pt x="56" y="23"/>
                  </a:cubicBezTo>
                  <a:cubicBezTo>
                    <a:pt x="56" y="12"/>
                    <a:pt x="50"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307"/>
            <p:cNvSpPr>
              <a:spLocks noEditPoints="1"/>
            </p:cNvSpPr>
            <p:nvPr userDrawn="1"/>
          </p:nvSpPr>
          <p:spPr bwMode="auto">
            <a:xfrm>
              <a:off x="12402" y="2309"/>
              <a:ext cx="71" cy="77"/>
            </a:xfrm>
            <a:custGeom>
              <a:avLst/>
              <a:gdLst>
                <a:gd name="T0" fmla="*/ 7 w 58"/>
                <a:gd name="T1" fmla="*/ 33 h 63"/>
                <a:gd name="T2" fmla="*/ 7 w 58"/>
                <a:gd name="T3" fmla="*/ 36 h 63"/>
                <a:gd name="T4" fmla="*/ 27 w 58"/>
                <a:gd name="T5" fmla="*/ 56 h 63"/>
                <a:gd name="T6" fmla="*/ 48 w 58"/>
                <a:gd name="T7" fmla="*/ 45 h 63"/>
                <a:gd name="T8" fmla="*/ 55 w 58"/>
                <a:gd name="T9" fmla="*/ 47 h 63"/>
                <a:gd name="T10" fmla="*/ 27 w 58"/>
                <a:gd name="T11" fmla="*/ 63 h 63"/>
                <a:gd name="T12" fmla="*/ 0 w 58"/>
                <a:gd name="T13" fmla="*/ 36 h 63"/>
                <a:gd name="T14" fmla="*/ 33 w 58"/>
                <a:gd name="T15" fmla="*/ 0 h 63"/>
                <a:gd name="T16" fmla="*/ 58 w 58"/>
                <a:gd name="T17" fmla="*/ 26 h 63"/>
                <a:gd name="T18" fmla="*/ 57 w 58"/>
                <a:gd name="T19" fmla="*/ 33 h 63"/>
                <a:gd name="T20" fmla="*/ 7 w 58"/>
                <a:gd name="T21" fmla="*/ 33 h 63"/>
                <a:gd name="T22" fmla="*/ 8 w 58"/>
                <a:gd name="T23" fmla="*/ 27 h 63"/>
                <a:gd name="T24" fmla="*/ 50 w 58"/>
                <a:gd name="T25" fmla="*/ 27 h 63"/>
                <a:gd name="T26" fmla="*/ 50 w 58"/>
                <a:gd name="T27" fmla="*/ 26 h 63"/>
                <a:gd name="T28" fmla="*/ 33 w 58"/>
                <a:gd name="T29" fmla="*/ 7 h 63"/>
                <a:gd name="T30" fmla="*/ 8 w 58"/>
                <a:gd name="T3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3">
                  <a:moveTo>
                    <a:pt x="7" y="33"/>
                  </a:moveTo>
                  <a:cubicBezTo>
                    <a:pt x="7" y="34"/>
                    <a:pt x="7" y="35"/>
                    <a:pt x="7" y="36"/>
                  </a:cubicBezTo>
                  <a:cubicBezTo>
                    <a:pt x="7" y="49"/>
                    <a:pt x="15" y="56"/>
                    <a:pt x="27" y="56"/>
                  </a:cubicBezTo>
                  <a:cubicBezTo>
                    <a:pt x="36" y="56"/>
                    <a:pt x="44" y="53"/>
                    <a:pt x="48" y="45"/>
                  </a:cubicBezTo>
                  <a:cubicBezTo>
                    <a:pt x="55" y="47"/>
                    <a:pt x="55" y="47"/>
                    <a:pt x="55" y="47"/>
                  </a:cubicBezTo>
                  <a:cubicBezTo>
                    <a:pt x="50" y="57"/>
                    <a:pt x="39" y="63"/>
                    <a:pt x="27" y="63"/>
                  </a:cubicBezTo>
                  <a:cubicBezTo>
                    <a:pt x="11" y="63"/>
                    <a:pt x="0" y="53"/>
                    <a:pt x="0" y="36"/>
                  </a:cubicBezTo>
                  <a:cubicBezTo>
                    <a:pt x="0" y="17"/>
                    <a:pt x="14" y="0"/>
                    <a:pt x="33" y="0"/>
                  </a:cubicBezTo>
                  <a:cubicBezTo>
                    <a:pt x="48" y="0"/>
                    <a:pt x="58" y="10"/>
                    <a:pt x="58" y="26"/>
                  </a:cubicBezTo>
                  <a:cubicBezTo>
                    <a:pt x="58" y="28"/>
                    <a:pt x="57" y="31"/>
                    <a:pt x="57" y="33"/>
                  </a:cubicBezTo>
                  <a:lnTo>
                    <a:pt x="7" y="33"/>
                  </a:lnTo>
                  <a:close/>
                  <a:moveTo>
                    <a:pt x="8" y="27"/>
                  </a:moveTo>
                  <a:cubicBezTo>
                    <a:pt x="50" y="27"/>
                    <a:pt x="50" y="27"/>
                    <a:pt x="50" y="27"/>
                  </a:cubicBezTo>
                  <a:cubicBezTo>
                    <a:pt x="50" y="26"/>
                    <a:pt x="50" y="26"/>
                    <a:pt x="50" y="26"/>
                  </a:cubicBezTo>
                  <a:cubicBezTo>
                    <a:pt x="50" y="13"/>
                    <a:pt x="43" y="7"/>
                    <a:pt x="33" y="7"/>
                  </a:cubicBezTo>
                  <a:cubicBezTo>
                    <a:pt x="20" y="7"/>
                    <a:pt x="11" y="16"/>
                    <a:pt x="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19" name="Group 310"/>
          <p:cNvGrpSpPr>
            <a:grpSpLocks noChangeAspect="1"/>
          </p:cNvGrpSpPr>
          <p:nvPr userDrawn="1"/>
        </p:nvGrpSpPr>
        <p:grpSpPr bwMode="auto">
          <a:xfrm>
            <a:off x="-7959608" y="-2493759"/>
            <a:ext cx="20276416" cy="8758103"/>
            <a:chOff x="-9781" y="-414"/>
            <a:chExt cx="19577" cy="8456"/>
          </a:xfrm>
          <a:gradFill>
            <a:gsLst>
              <a:gs pos="26000">
                <a:srgbClr val="F27226"/>
              </a:gs>
              <a:gs pos="52000">
                <a:schemeClr val="accent2"/>
              </a:gs>
              <a:gs pos="100000">
                <a:schemeClr val="tx2">
                  <a:lumMod val="50000"/>
                  <a:lumOff val="50000"/>
                </a:schemeClr>
              </a:gs>
            </a:gsLst>
            <a:lin ang="6600000" scaled="0"/>
          </a:gradFill>
        </p:grpSpPr>
        <p:grpSp>
          <p:nvGrpSpPr>
            <p:cNvPr id="320" name="Group 511"/>
            <p:cNvGrpSpPr>
              <a:grpSpLocks/>
            </p:cNvGrpSpPr>
            <p:nvPr userDrawn="1"/>
          </p:nvGrpSpPr>
          <p:grpSpPr bwMode="auto">
            <a:xfrm>
              <a:off x="-9781" y="-414"/>
              <a:ext cx="19577" cy="8456"/>
              <a:chOff x="-9781" y="-414"/>
              <a:chExt cx="19577" cy="8456"/>
            </a:xfrm>
            <a:grpFill/>
          </p:grpSpPr>
          <p:sp>
            <p:nvSpPr>
              <p:cNvPr id="449" name="Freeform 311"/>
              <p:cNvSpPr>
                <a:spLocks noEditPoints="1"/>
              </p:cNvSpPr>
              <p:nvPr userDrawn="1"/>
            </p:nvSpPr>
            <p:spPr bwMode="auto">
              <a:xfrm>
                <a:off x="-9781" y="7859"/>
                <a:ext cx="129" cy="179"/>
              </a:xfrm>
              <a:custGeom>
                <a:avLst/>
                <a:gdLst>
                  <a:gd name="T0" fmla="*/ 65 w 65"/>
                  <a:gd name="T1" fmla="*/ 65 h 91"/>
                  <a:gd name="T2" fmla="*/ 33 w 65"/>
                  <a:gd name="T3" fmla="*/ 91 h 91"/>
                  <a:gd name="T4" fmla="*/ 0 w 65"/>
                  <a:gd name="T5" fmla="*/ 91 h 91"/>
                  <a:gd name="T6" fmla="*/ 10 w 65"/>
                  <a:gd name="T7" fmla="*/ 0 h 91"/>
                  <a:gd name="T8" fmla="*/ 38 w 65"/>
                  <a:gd name="T9" fmla="*/ 0 h 91"/>
                  <a:gd name="T10" fmla="*/ 65 w 65"/>
                  <a:gd name="T11" fmla="*/ 23 h 91"/>
                  <a:gd name="T12" fmla="*/ 50 w 65"/>
                  <a:gd name="T13" fmla="*/ 47 h 91"/>
                  <a:gd name="T14" fmla="*/ 50 w 65"/>
                  <a:gd name="T15" fmla="*/ 47 h 91"/>
                  <a:gd name="T16" fmla="*/ 65 w 65"/>
                  <a:gd name="T17" fmla="*/ 65 h 91"/>
                  <a:gd name="T18" fmla="*/ 57 w 65"/>
                  <a:gd name="T19" fmla="*/ 65 h 91"/>
                  <a:gd name="T20" fmla="*/ 37 w 65"/>
                  <a:gd name="T21" fmla="*/ 51 h 91"/>
                  <a:gd name="T22" fmla="*/ 12 w 65"/>
                  <a:gd name="T23" fmla="*/ 51 h 91"/>
                  <a:gd name="T24" fmla="*/ 9 w 65"/>
                  <a:gd name="T25" fmla="*/ 84 h 91"/>
                  <a:gd name="T26" fmla="*/ 34 w 65"/>
                  <a:gd name="T27" fmla="*/ 84 h 91"/>
                  <a:gd name="T28" fmla="*/ 57 w 65"/>
                  <a:gd name="T29" fmla="*/ 65 h 91"/>
                  <a:gd name="T30" fmla="*/ 38 w 65"/>
                  <a:gd name="T31" fmla="*/ 7 h 91"/>
                  <a:gd name="T32" fmla="*/ 17 w 65"/>
                  <a:gd name="T33" fmla="*/ 7 h 91"/>
                  <a:gd name="T34" fmla="*/ 13 w 65"/>
                  <a:gd name="T35" fmla="*/ 45 h 91"/>
                  <a:gd name="T36" fmla="*/ 34 w 65"/>
                  <a:gd name="T37" fmla="*/ 45 h 91"/>
                  <a:gd name="T38" fmla="*/ 57 w 65"/>
                  <a:gd name="T39" fmla="*/ 23 h 91"/>
                  <a:gd name="T40" fmla="*/ 38 w 65"/>
                  <a:gd name="T41" fmla="*/ 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91">
                    <a:moveTo>
                      <a:pt x="65" y="65"/>
                    </a:moveTo>
                    <a:cubicBezTo>
                      <a:pt x="65" y="82"/>
                      <a:pt x="52" y="91"/>
                      <a:pt x="33" y="91"/>
                    </a:cubicBezTo>
                    <a:cubicBezTo>
                      <a:pt x="0" y="91"/>
                      <a:pt x="0" y="91"/>
                      <a:pt x="0" y="91"/>
                    </a:cubicBezTo>
                    <a:cubicBezTo>
                      <a:pt x="10" y="0"/>
                      <a:pt x="10" y="0"/>
                      <a:pt x="10" y="0"/>
                    </a:cubicBezTo>
                    <a:cubicBezTo>
                      <a:pt x="38" y="0"/>
                      <a:pt x="38" y="0"/>
                      <a:pt x="38" y="0"/>
                    </a:cubicBezTo>
                    <a:cubicBezTo>
                      <a:pt x="56" y="0"/>
                      <a:pt x="65" y="9"/>
                      <a:pt x="65" y="23"/>
                    </a:cubicBezTo>
                    <a:cubicBezTo>
                      <a:pt x="65" y="35"/>
                      <a:pt x="60" y="43"/>
                      <a:pt x="50" y="47"/>
                    </a:cubicBezTo>
                    <a:cubicBezTo>
                      <a:pt x="50" y="47"/>
                      <a:pt x="50" y="47"/>
                      <a:pt x="50" y="47"/>
                    </a:cubicBezTo>
                    <a:cubicBezTo>
                      <a:pt x="59" y="50"/>
                      <a:pt x="65" y="56"/>
                      <a:pt x="65" y="65"/>
                    </a:cubicBezTo>
                    <a:close/>
                    <a:moveTo>
                      <a:pt x="57" y="65"/>
                    </a:moveTo>
                    <a:cubicBezTo>
                      <a:pt x="57" y="56"/>
                      <a:pt x="51" y="51"/>
                      <a:pt x="37" y="51"/>
                    </a:cubicBezTo>
                    <a:cubicBezTo>
                      <a:pt x="12" y="51"/>
                      <a:pt x="12" y="51"/>
                      <a:pt x="12" y="51"/>
                    </a:cubicBezTo>
                    <a:cubicBezTo>
                      <a:pt x="9" y="84"/>
                      <a:pt x="9" y="84"/>
                      <a:pt x="9" y="84"/>
                    </a:cubicBezTo>
                    <a:cubicBezTo>
                      <a:pt x="34" y="84"/>
                      <a:pt x="34" y="84"/>
                      <a:pt x="34" y="84"/>
                    </a:cubicBezTo>
                    <a:cubicBezTo>
                      <a:pt x="48" y="84"/>
                      <a:pt x="57" y="78"/>
                      <a:pt x="57" y="65"/>
                    </a:cubicBezTo>
                    <a:close/>
                    <a:moveTo>
                      <a:pt x="38" y="7"/>
                    </a:moveTo>
                    <a:cubicBezTo>
                      <a:pt x="17" y="7"/>
                      <a:pt x="17" y="7"/>
                      <a:pt x="17" y="7"/>
                    </a:cubicBezTo>
                    <a:cubicBezTo>
                      <a:pt x="13" y="45"/>
                      <a:pt x="13" y="45"/>
                      <a:pt x="13" y="45"/>
                    </a:cubicBezTo>
                    <a:cubicBezTo>
                      <a:pt x="34" y="45"/>
                      <a:pt x="34" y="45"/>
                      <a:pt x="34" y="45"/>
                    </a:cubicBezTo>
                    <a:cubicBezTo>
                      <a:pt x="49" y="45"/>
                      <a:pt x="57" y="38"/>
                      <a:pt x="57" y="23"/>
                    </a:cubicBezTo>
                    <a:cubicBezTo>
                      <a:pt x="57" y="12"/>
                      <a:pt x="51" y="7"/>
                      <a:pt x="3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312"/>
              <p:cNvSpPr>
                <a:spLocks noEditPoints="1"/>
              </p:cNvSpPr>
              <p:nvPr userDrawn="1"/>
            </p:nvSpPr>
            <p:spPr bwMode="auto">
              <a:xfrm>
                <a:off x="-9621" y="7916"/>
                <a:ext cx="117" cy="126"/>
              </a:xfrm>
              <a:custGeom>
                <a:avLst/>
                <a:gdLst>
                  <a:gd name="T0" fmla="*/ 8 w 59"/>
                  <a:gd name="T1" fmla="*/ 33 h 64"/>
                  <a:gd name="T2" fmla="*/ 8 w 59"/>
                  <a:gd name="T3" fmla="*/ 36 h 64"/>
                  <a:gd name="T4" fmla="*/ 28 w 59"/>
                  <a:gd name="T5" fmla="*/ 57 h 64"/>
                  <a:gd name="T6" fmla="*/ 49 w 59"/>
                  <a:gd name="T7" fmla="*/ 45 h 64"/>
                  <a:gd name="T8" fmla="*/ 56 w 59"/>
                  <a:gd name="T9" fmla="*/ 47 h 64"/>
                  <a:gd name="T10" fmla="*/ 28 w 59"/>
                  <a:gd name="T11" fmla="*/ 64 h 64"/>
                  <a:gd name="T12" fmla="*/ 0 w 59"/>
                  <a:gd name="T13" fmla="*/ 37 h 64"/>
                  <a:gd name="T14" fmla="*/ 34 w 59"/>
                  <a:gd name="T15" fmla="*/ 0 h 64"/>
                  <a:gd name="T16" fmla="*/ 59 w 59"/>
                  <a:gd name="T17" fmla="*/ 26 h 64"/>
                  <a:gd name="T18" fmla="*/ 58 w 59"/>
                  <a:gd name="T19" fmla="*/ 33 h 64"/>
                  <a:gd name="T20" fmla="*/ 8 w 59"/>
                  <a:gd name="T21" fmla="*/ 33 h 64"/>
                  <a:gd name="T22" fmla="*/ 9 w 59"/>
                  <a:gd name="T23" fmla="*/ 27 h 64"/>
                  <a:gd name="T24" fmla="*/ 52 w 59"/>
                  <a:gd name="T25" fmla="*/ 27 h 64"/>
                  <a:gd name="T26" fmla="*/ 52 w 59"/>
                  <a:gd name="T27" fmla="*/ 26 h 64"/>
                  <a:gd name="T28" fmla="*/ 34 w 59"/>
                  <a:gd name="T29" fmla="*/ 7 h 64"/>
                  <a:gd name="T30" fmla="*/ 9 w 59"/>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4">
                    <a:moveTo>
                      <a:pt x="8" y="33"/>
                    </a:moveTo>
                    <a:cubicBezTo>
                      <a:pt x="8" y="34"/>
                      <a:pt x="8" y="35"/>
                      <a:pt x="8" y="36"/>
                    </a:cubicBezTo>
                    <a:cubicBezTo>
                      <a:pt x="8" y="50"/>
                      <a:pt x="16" y="57"/>
                      <a:pt x="28" y="57"/>
                    </a:cubicBezTo>
                    <a:cubicBezTo>
                      <a:pt x="37" y="57"/>
                      <a:pt x="45" y="53"/>
                      <a:pt x="49" y="45"/>
                    </a:cubicBezTo>
                    <a:cubicBezTo>
                      <a:pt x="56" y="47"/>
                      <a:pt x="56" y="47"/>
                      <a:pt x="56" y="47"/>
                    </a:cubicBezTo>
                    <a:cubicBezTo>
                      <a:pt x="51" y="57"/>
                      <a:pt x="40" y="64"/>
                      <a:pt x="28" y="64"/>
                    </a:cubicBezTo>
                    <a:cubicBezTo>
                      <a:pt x="11" y="64"/>
                      <a:pt x="0" y="53"/>
                      <a:pt x="0" y="37"/>
                    </a:cubicBezTo>
                    <a:cubicBezTo>
                      <a:pt x="0" y="17"/>
                      <a:pt x="15" y="0"/>
                      <a:pt x="34" y="0"/>
                    </a:cubicBezTo>
                    <a:cubicBezTo>
                      <a:pt x="49" y="0"/>
                      <a:pt x="59" y="10"/>
                      <a:pt x="59" y="26"/>
                    </a:cubicBezTo>
                    <a:cubicBezTo>
                      <a:pt x="59" y="28"/>
                      <a:pt x="59" y="31"/>
                      <a:pt x="58" y="33"/>
                    </a:cubicBezTo>
                    <a:lnTo>
                      <a:pt x="8" y="33"/>
                    </a:lnTo>
                    <a:close/>
                    <a:moveTo>
                      <a:pt x="9" y="27"/>
                    </a:moveTo>
                    <a:cubicBezTo>
                      <a:pt x="52" y="27"/>
                      <a:pt x="52" y="27"/>
                      <a:pt x="52" y="27"/>
                    </a:cubicBezTo>
                    <a:cubicBezTo>
                      <a:pt x="52" y="26"/>
                      <a:pt x="52" y="26"/>
                      <a:pt x="52" y="26"/>
                    </a:cubicBezTo>
                    <a:cubicBezTo>
                      <a:pt x="52" y="13"/>
                      <a:pt x="45" y="7"/>
                      <a:pt x="34" y="7"/>
                    </a:cubicBezTo>
                    <a:cubicBezTo>
                      <a:pt x="21" y="7"/>
                      <a:pt x="12" y="15"/>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313"/>
              <p:cNvSpPr>
                <a:spLocks/>
              </p:cNvSpPr>
              <p:nvPr userDrawn="1"/>
            </p:nvSpPr>
            <p:spPr bwMode="auto">
              <a:xfrm>
                <a:off x="-9405" y="7857"/>
                <a:ext cx="171" cy="185"/>
              </a:xfrm>
              <a:custGeom>
                <a:avLst/>
                <a:gdLst>
                  <a:gd name="T0" fmla="*/ 46 w 86"/>
                  <a:gd name="T1" fmla="*/ 47 h 94"/>
                  <a:gd name="T2" fmla="*/ 84 w 86"/>
                  <a:gd name="T3" fmla="*/ 47 h 94"/>
                  <a:gd name="T4" fmla="*/ 80 w 86"/>
                  <a:gd name="T5" fmla="*/ 92 h 94"/>
                  <a:gd name="T6" fmla="*/ 73 w 86"/>
                  <a:gd name="T7" fmla="*/ 92 h 94"/>
                  <a:gd name="T8" fmla="*/ 74 w 86"/>
                  <a:gd name="T9" fmla="*/ 74 h 94"/>
                  <a:gd name="T10" fmla="*/ 74 w 86"/>
                  <a:gd name="T11" fmla="*/ 74 h 94"/>
                  <a:gd name="T12" fmla="*/ 39 w 86"/>
                  <a:gd name="T13" fmla="*/ 94 h 94"/>
                  <a:gd name="T14" fmla="*/ 0 w 86"/>
                  <a:gd name="T15" fmla="*/ 53 h 94"/>
                  <a:gd name="T16" fmla="*/ 49 w 86"/>
                  <a:gd name="T17" fmla="*/ 0 h 94"/>
                  <a:gd name="T18" fmla="*/ 86 w 86"/>
                  <a:gd name="T19" fmla="*/ 28 h 94"/>
                  <a:gd name="T20" fmla="*/ 79 w 86"/>
                  <a:gd name="T21" fmla="*/ 30 h 94"/>
                  <a:gd name="T22" fmla="*/ 49 w 86"/>
                  <a:gd name="T23" fmla="*/ 7 h 94"/>
                  <a:gd name="T24" fmla="*/ 8 w 86"/>
                  <a:gd name="T25" fmla="*/ 52 h 94"/>
                  <a:gd name="T26" fmla="*/ 40 w 86"/>
                  <a:gd name="T27" fmla="*/ 86 h 94"/>
                  <a:gd name="T28" fmla="*/ 77 w 86"/>
                  <a:gd name="T29" fmla="*/ 54 h 94"/>
                  <a:gd name="T30" fmla="*/ 46 w 86"/>
                  <a:gd name="T31" fmla="*/ 54 h 94"/>
                  <a:gd name="T32" fmla="*/ 46 w 86"/>
                  <a:gd name="T33" fmla="*/ 4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94">
                    <a:moveTo>
                      <a:pt x="46" y="47"/>
                    </a:moveTo>
                    <a:cubicBezTo>
                      <a:pt x="84" y="47"/>
                      <a:pt x="84" y="47"/>
                      <a:pt x="84" y="47"/>
                    </a:cubicBezTo>
                    <a:cubicBezTo>
                      <a:pt x="80" y="92"/>
                      <a:pt x="80" y="92"/>
                      <a:pt x="80" y="92"/>
                    </a:cubicBezTo>
                    <a:cubicBezTo>
                      <a:pt x="73" y="92"/>
                      <a:pt x="73" y="92"/>
                      <a:pt x="73" y="92"/>
                    </a:cubicBezTo>
                    <a:cubicBezTo>
                      <a:pt x="74" y="74"/>
                      <a:pt x="74" y="74"/>
                      <a:pt x="74" y="74"/>
                    </a:cubicBezTo>
                    <a:cubicBezTo>
                      <a:pt x="74" y="74"/>
                      <a:pt x="74" y="74"/>
                      <a:pt x="74" y="74"/>
                    </a:cubicBezTo>
                    <a:cubicBezTo>
                      <a:pt x="67" y="86"/>
                      <a:pt x="54" y="94"/>
                      <a:pt x="39" y="94"/>
                    </a:cubicBezTo>
                    <a:cubicBezTo>
                      <a:pt x="16" y="94"/>
                      <a:pt x="0" y="77"/>
                      <a:pt x="0" y="53"/>
                    </a:cubicBezTo>
                    <a:cubicBezTo>
                      <a:pt x="0" y="23"/>
                      <a:pt x="20" y="0"/>
                      <a:pt x="49" y="0"/>
                    </a:cubicBezTo>
                    <a:cubicBezTo>
                      <a:pt x="70" y="0"/>
                      <a:pt x="84" y="12"/>
                      <a:pt x="86" y="28"/>
                    </a:cubicBezTo>
                    <a:cubicBezTo>
                      <a:pt x="79" y="30"/>
                      <a:pt x="79" y="30"/>
                      <a:pt x="79" y="30"/>
                    </a:cubicBezTo>
                    <a:cubicBezTo>
                      <a:pt x="76" y="16"/>
                      <a:pt x="65" y="7"/>
                      <a:pt x="49" y="7"/>
                    </a:cubicBezTo>
                    <a:cubicBezTo>
                      <a:pt x="25" y="7"/>
                      <a:pt x="8" y="27"/>
                      <a:pt x="8" y="52"/>
                    </a:cubicBezTo>
                    <a:cubicBezTo>
                      <a:pt x="8" y="74"/>
                      <a:pt x="21" y="86"/>
                      <a:pt x="40" y="86"/>
                    </a:cubicBezTo>
                    <a:cubicBezTo>
                      <a:pt x="58" y="86"/>
                      <a:pt x="73" y="74"/>
                      <a:pt x="77" y="54"/>
                    </a:cubicBezTo>
                    <a:cubicBezTo>
                      <a:pt x="46" y="54"/>
                      <a:pt x="46" y="54"/>
                      <a:pt x="46" y="54"/>
                    </a:cubicBezTo>
                    <a:lnTo>
                      <a:pt x="46"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314"/>
              <p:cNvSpPr>
                <a:spLocks/>
              </p:cNvSpPr>
              <p:nvPr userDrawn="1"/>
            </p:nvSpPr>
            <p:spPr bwMode="auto">
              <a:xfrm>
                <a:off x="-9203" y="7859"/>
                <a:ext cx="34" cy="179"/>
              </a:xfrm>
              <a:custGeom>
                <a:avLst/>
                <a:gdLst>
                  <a:gd name="T0" fmla="*/ 20 w 34"/>
                  <a:gd name="T1" fmla="*/ 0 h 179"/>
                  <a:gd name="T2" fmla="*/ 34 w 34"/>
                  <a:gd name="T3" fmla="*/ 0 h 179"/>
                  <a:gd name="T4" fmla="*/ 14 w 34"/>
                  <a:gd name="T5" fmla="*/ 179 h 179"/>
                  <a:gd name="T6" fmla="*/ 0 w 34"/>
                  <a:gd name="T7" fmla="*/ 179 h 179"/>
                  <a:gd name="T8" fmla="*/ 20 w 34"/>
                  <a:gd name="T9" fmla="*/ 0 h 179"/>
                </a:gdLst>
                <a:ahLst/>
                <a:cxnLst>
                  <a:cxn ang="0">
                    <a:pos x="T0" y="T1"/>
                  </a:cxn>
                  <a:cxn ang="0">
                    <a:pos x="T2" y="T3"/>
                  </a:cxn>
                  <a:cxn ang="0">
                    <a:pos x="T4" y="T5"/>
                  </a:cxn>
                  <a:cxn ang="0">
                    <a:pos x="T6" y="T7"/>
                  </a:cxn>
                  <a:cxn ang="0">
                    <a:pos x="T8" y="T9"/>
                  </a:cxn>
                </a:cxnLst>
                <a:rect l="0" t="0" r="r" b="b"/>
                <a:pathLst>
                  <a:path w="34" h="179">
                    <a:moveTo>
                      <a:pt x="20" y="0"/>
                    </a:moveTo>
                    <a:lnTo>
                      <a:pt x="34" y="0"/>
                    </a:lnTo>
                    <a:lnTo>
                      <a:pt x="14" y="179"/>
                    </a:lnTo>
                    <a:lnTo>
                      <a:pt x="0" y="179"/>
                    </a:ln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315"/>
              <p:cNvSpPr>
                <a:spLocks noEditPoints="1"/>
              </p:cNvSpPr>
              <p:nvPr userDrawn="1"/>
            </p:nvSpPr>
            <p:spPr bwMode="auto">
              <a:xfrm>
                <a:off x="-9143" y="7916"/>
                <a:ext cx="123" cy="126"/>
              </a:xfrm>
              <a:custGeom>
                <a:avLst/>
                <a:gdLst>
                  <a:gd name="T0" fmla="*/ 0 w 62"/>
                  <a:gd name="T1" fmla="*/ 36 h 64"/>
                  <a:gd name="T2" fmla="*/ 34 w 62"/>
                  <a:gd name="T3" fmla="*/ 0 h 64"/>
                  <a:gd name="T4" fmla="*/ 62 w 62"/>
                  <a:gd name="T5" fmla="*/ 28 h 64"/>
                  <a:gd name="T6" fmla="*/ 28 w 62"/>
                  <a:gd name="T7" fmla="*/ 64 h 64"/>
                  <a:gd name="T8" fmla="*/ 0 w 62"/>
                  <a:gd name="T9" fmla="*/ 36 h 64"/>
                  <a:gd name="T10" fmla="*/ 54 w 62"/>
                  <a:gd name="T11" fmla="*/ 28 h 64"/>
                  <a:gd name="T12" fmla="*/ 33 w 62"/>
                  <a:gd name="T13" fmla="*/ 7 h 64"/>
                  <a:gd name="T14" fmla="*/ 7 w 62"/>
                  <a:gd name="T15" fmla="*/ 35 h 64"/>
                  <a:gd name="T16" fmla="*/ 28 w 62"/>
                  <a:gd name="T17" fmla="*/ 57 h 64"/>
                  <a:gd name="T18" fmla="*/ 54 w 62"/>
                  <a:gd name="T19" fmla="*/ 2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4">
                    <a:moveTo>
                      <a:pt x="0" y="36"/>
                    </a:moveTo>
                    <a:cubicBezTo>
                      <a:pt x="0" y="16"/>
                      <a:pt x="14" y="0"/>
                      <a:pt x="34" y="0"/>
                    </a:cubicBezTo>
                    <a:cubicBezTo>
                      <a:pt x="50" y="0"/>
                      <a:pt x="62" y="11"/>
                      <a:pt x="62" y="28"/>
                    </a:cubicBezTo>
                    <a:cubicBezTo>
                      <a:pt x="62" y="47"/>
                      <a:pt x="47" y="64"/>
                      <a:pt x="28" y="64"/>
                    </a:cubicBezTo>
                    <a:cubicBezTo>
                      <a:pt x="11" y="64"/>
                      <a:pt x="0" y="52"/>
                      <a:pt x="0" y="36"/>
                    </a:cubicBezTo>
                    <a:close/>
                    <a:moveTo>
                      <a:pt x="54" y="28"/>
                    </a:moveTo>
                    <a:cubicBezTo>
                      <a:pt x="54" y="15"/>
                      <a:pt x="46" y="7"/>
                      <a:pt x="33" y="7"/>
                    </a:cubicBezTo>
                    <a:cubicBezTo>
                      <a:pt x="18" y="7"/>
                      <a:pt x="7" y="20"/>
                      <a:pt x="7" y="35"/>
                    </a:cubicBezTo>
                    <a:cubicBezTo>
                      <a:pt x="7" y="49"/>
                      <a:pt x="16" y="57"/>
                      <a:pt x="28" y="57"/>
                    </a:cubicBezTo>
                    <a:cubicBezTo>
                      <a:pt x="43" y="57"/>
                      <a:pt x="54" y="44"/>
                      <a:pt x="5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316"/>
              <p:cNvSpPr>
                <a:spLocks noEditPoints="1"/>
              </p:cNvSpPr>
              <p:nvPr userDrawn="1"/>
            </p:nvSpPr>
            <p:spPr bwMode="auto">
              <a:xfrm>
                <a:off x="-8991" y="7859"/>
                <a:ext cx="125" cy="183"/>
              </a:xfrm>
              <a:custGeom>
                <a:avLst/>
                <a:gdLst>
                  <a:gd name="T0" fmla="*/ 63 w 63"/>
                  <a:gd name="T1" fmla="*/ 57 h 93"/>
                  <a:gd name="T2" fmla="*/ 30 w 63"/>
                  <a:gd name="T3" fmla="*/ 93 h 93"/>
                  <a:gd name="T4" fmla="*/ 9 w 63"/>
                  <a:gd name="T5" fmla="*/ 81 h 93"/>
                  <a:gd name="T6" fmla="*/ 9 w 63"/>
                  <a:gd name="T7" fmla="*/ 81 h 93"/>
                  <a:gd name="T8" fmla="*/ 7 w 63"/>
                  <a:gd name="T9" fmla="*/ 91 h 93"/>
                  <a:gd name="T10" fmla="*/ 0 w 63"/>
                  <a:gd name="T11" fmla="*/ 91 h 93"/>
                  <a:gd name="T12" fmla="*/ 10 w 63"/>
                  <a:gd name="T13" fmla="*/ 0 h 93"/>
                  <a:gd name="T14" fmla="*/ 18 w 63"/>
                  <a:gd name="T15" fmla="*/ 0 h 93"/>
                  <a:gd name="T16" fmla="*/ 13 w 63"/>
                  <a:gd name="T17" fmla="*/ 41 h 93"/>
                  <a:gd name="T18" fmla="*/ 13 w 63"/>
                  <a:gd name="T19" fmla="*/ 41 h 93"/>
                  <a:gd name="T20" fmla="*/ 37 w 63"/>
                  <a:gd name="T21" fmla="*/ 29 h 93"/>
                  <a:gd name="T22" fmla="*/ 63 w 63"/>
                  <a:gd name="T23" fmla="*/ 57 h 93"/>
                  <a:gd name="T24" fmla="*/ 55 w 63"/>
                  <a:gd name="T25" fmla="*/ 57 h 93"/>
                  <a:gd name="T26" fmla="*/ 35 w 63"/>
                  <a:gd name="T27" fmla="*/ 36 h 93"/>
                  <a:gd name="T28" fmla="*/ 12 w 63"/>
                  <a:gd name="T29" fmla="*/ 55 h 93"/>
                  <a:gd name="T30" fmla="*/ 11 w 63"/>
                  <a:gd name="T31" fmla="*/ 66 h 93"/>
                  <a:gd name="T32" fmla="*/ 30 w 63"/>
                  <a:gd name="T33" fmla="*/ 86 h 93"/>
                  <a:gd name="T34" fmla="*/ 55 w 63"/>
                  <a:gd name="T35" fmla="*/ 5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93">
                    <a:moveTo>
                      <a:pt x="63" y="57"/>
                    </a:moveTo>
                    <a:cubicBezTo>
                      <a:pt x="63" y="76"/>
                      <a:pt x="49" y="93"/>
                      <a:pt x="30" y="93"/>
                    </a:cubicBezTo>
                    <a:cubicBezTo>
                      <a:pt x="20" y="93"/>
                      <a:pt x="12" y="88"/>
                      <a:pt x="9" y="81"/>
                    </a:cubicBezTo>
                    <a:cubicBezTo>
                      <a:pt x="9" y="81"/>
                      <a:pt x="9" y="81"/>
                      <a:pt x="9" y="81"/>
                    </a:cubicBezTo>
                    <a:cubicBezTo>
                      <a:pt x="7" y="91"/>
                      <a:pt x="7" y="91"/>
                      <a:pt x="7" y="91"/>
                    </a:cubicBezTo>
                    <a:cubicBezTo>
                      <a:pt x="0" y="91"/>
                      <a:pt x="0" y="91"/>
                      <a:pt x="0" y="91"/>
                    </a:cubicBezTo>
                    <a:cubicBezTo>
                      <a:pt x="10" y="0"/>
                      <a:pt x="10" y="0"/>
                      <a:pt x="10" y="0"/>
                    </a:cubicBezTo>
                    <a:cubicBezTo>
                      <a:pt x="18" y="0"/>
                      <a:pt x="18" y="0"/>
                      <a:pt x="18" y="0"/>
                    </a:cubicBezTo>
                    <a:cubicBezTo>
                      <a:pt x="13" y="41"/>
                      <a:pt x="13" y="41"/>
                      <a:pt x="13" y="41"/>
                    </a:cubicBezTo>
                    <a:cubicBezTo>
                      <a:pt x="13" y="41"/>
                      <a:pt x="13" y="41"/>
                      <a:pt x="13" y="41"/>
                    </a:cubicBezTo>
                    <a:cubicBezTo>
                      <a:pt x="19" y="33"/>
                      <a:pt x="27" y="29"/>
                      <a:pt x="37" y="29"/>
                    </a:cubicBezTo>
                    <a:cubicBezTo>
                      <a:pt x="52" y="29"/>
                      <a:pt x="63" y="40"/>
                      <a:pt x="63" y="57"/>
                    </a:cubicBezTo>
                    <a:close/>
                    <a:moveTo>
                      <a:pt x="55" y="57"/>
                    </a:moveTo>
                    <a:cubicBezTo>
                      <a:pt x="55" y="44"/>
                      <a:pt x="47" y="36"/>
                      <a:pt x="35" y="36"/>
                    </a:cubicBezTo>
                    <a:cubicBezTo>
                      <a:pt x="23" y="36"/>
                      <a:pt x="13" y="44"/>
                      <a:pt x="12" y="55"/>
                    </a:cubicBezTo>
                    <a:cubicBezTo>
                      <a:pt x="11" y="66"/>
                      <a:pt x="11" y="66"/>
                      <a:pt x="11" y="66"/>
                    </a:cubicBezTo>
                    <a:cubicBezTo>
                      <a:pt x="9" y="78"/>
                      <a:pt x="18" y="86"/>
                      <a:pt x="30" y="86"/>
                    </a:cubicBezTo>
                    <a:cubicBezTo>
                      <a:pt x="45" y="86"/>
                      <a:pt x="55" y="73"/>
                      <a:pt x="55"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317"/>
              <p:cNvSpPr>
                <a:spLocks noEditPoints="1"/>
              </p:cNvSpPr>
              <p:nvPr userDrawn="1"/>
            </p:nvSpPr>
            <p:spPr bwMode="auto">
              <a:xfrm>
                <a:off x="-8836" y="7916"/>
                <a:ext cx="123" cy="126"/>
              </a:xfrm>
              <a:custGeom>
                <a:avLst/>
                <a:gdLst>
                  <a:gd name="T0" fmla="*/ 62 w 62"/>
                  <a:gd name="T1" fmla="*/ 2 h 64"/>
                  <a:gd name="T2" fmla="*/ 56 w 62"/>
                  <a:gd name="T3" fmla="*/ 62 h 64"/>
                  <a:gd name="T4" fmla="*/ 49 w 62"/>
                  <a:gd name="T5" fmla="*/ 62 h 64"/>
                  <a:gd name="T6" fmla="*/ 49 w 62"/>
                  <a:gd name="T7" fmla="*/ 52 h 64"/>
                  <a:gd name="T8" fmla="*/ 49 w 62"/>
                  <a:gd name="T9" fmla="*/ 52 h 64"/>
                  <a:gd name="T10" fmla="*/ 26 w 62"/>
                  <a:gd name="T11" fmla="*/ 64 h 64"/>
                  <a:gd name="T12" fmla="*/ 0 w 62"/>
                  <a:gd name="T13" fmla="*/ 36 h 64"/>
                  <a:gd name="T14" fmla="*/ 32 w 62"/>
                  <a:gd name="T15" fmla="*/ 0 h 64"/>
                  <a:gd name="T16" fmla="*/ 53 w 62"/>
                  <a:gd name="T17" fmla="*/ 12 h 64"/>
                  <a:gd name="T18" fmla="*/ 54 w 62"/>
                  <a:gd name="T19" fmla="*/ 12 h 64"/>
                  <a:gd name="T20" fmla="*/ 55 w 62"/>
                  <a:gd name="T21" fmla="*/ 2 h 64"/>
                  <a:gd name="T22" fmla="*/ 62 w 62"/>
                  <a:gd name="T23" fmla="*/ 2 h 64"/>
                  <a:gd name="T24" fmla="*/ 33 w 62"/>
                  <a:gd name="T25" fmla="*/ 7 h 64"/>
                  <a:gd name="T26" fmla="*/ 7 w 62"/>
                  <a:gd name="T27" fmla="*/ 36 h 64"/>
                  <a:gd name="T28" fmla="*/ 27 w 62"/>
                  <a:gd name="T29" fmla="*/ 57 h 64"/>
                  <a:gd name="T30" fmla="*/ 51 w 62"/>
                  <a:gd name="T31" fmla="*/ 37 h 64"/>
                  <a:gd name="T32" fmla="*/ 52 w 62"/>
                  <a:gd name="T33" fmla="*/ 26 h 64"/>
                  <a:gd name="T34" fmla="*/ 33 w 62"/>
                  <a:gd name="T35" fmla="*/ 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4">
                    <a:moveTo>
                      <a:pt x="62" y="2"/>
                    </a:moveTo>
                    <a:cubicBezTo>
                      <a:pt x="56" y="62"/>
                      <a:pt x="56" y="62"/>
                      <a:pt x="56" y="62"/>
                    </a:cubicBezTo>
                    <a:cubicBezTo>
                      <a:pt x="49" y="62"/>
                      <a:pt x="49" y="62"/>
                      <a:pt x="49" y="62"/>
                    </a:cubicBezTo>
                    <a:cubicBezTo>
                      <a:pt x="49" y="52"/>
                      <a:pt x="49" y="52"/>
                      <a:pt x="49" y="52"/>
                    </a:cubicBezTo>
                    <a:cubicBezTo>
                      <a:pt x="49" y="52"/>
                      <a:pt x="49" y="52"/>
                      <a:pt x="49" y="52"/>
                    </a:cubicBezTo>
                    <a:cubicBezTo>
                      <a:pt x="44" y="59"/>
                      <a:pt x="36" y="64"/>
                      <a:pt x="26" y="64"/>
                    </a:cubicBezTo>
                    <a:cubicBezTo>
                      <a:pt x="10" y="64"/>
                      <a:pt x="0" y="53"/>
                      <a:pt x="0" y="36"/>
                    </a:cubicBezTo>
                    <a:cubicBezTo>
                      <a:pt x="0" y="16"/>
                      <a:pt x="13" y="0"/>
                      <a:pt x="32" y="0"/>
                    </a:cubicBezTo>
                    <a:cubicBezTo>
                      <a:pt x="42" y="0"/>
                      <a:pt x="50" y="5"/>
                      <a:pt x="53" y="12"/>
                    </a:cubicBezTo>
                    <a:cubicBezTo>
                      <a:pt x="54" y="12"/>
                      <a:pt x="54" y="12"/>
                      <a:pt x="54" y="12"/>
                    </a:cubicBezTo>
                    <a:cubicBezTo>
                      <a:pt x="55" y="2"/>
                      <a:pt x="55" y="2"/>
                      <a:pt x="55" y="2"/>
                    </a:cubicBezTo>
                    <a:lnTo>
                      <a:pt x="62" y="2"/>
                    </a:lnTo>
                    <a:close/>
                    <a:moveTo>
                      <a:pt x="33" y="7"/>
                    </a:moveTo>
                    <a:cubicBezTo>
                      <a:pt x="18" y="7"/>
                      <a:pt x="7" y="20"/>
                      <a:pt x="7" y="36"/>
                    </a:cubicBezTo>
                    <a:cubicBezTo>
                      <a:pt x="7" y="49"/>
                      <a:pt x="15" y="57"/>
                      <a:pt x="27" y="57"/>
                    </a:cubicBezTo>
                    <a:cubicBezTo>
                      <a:pt x="40" y="57"/>
                      <a:pt x="50" y="49"/>
                      <a:pt x="51" y="37"/>
                    </a:cubicBezTo>
                    <a:cubicBezTo>
                      <a:pt x="52" y="26"/>
                      <a:pt x="52" y="26"/>
                      <a:pt x="52" y="26"/>
                    </a:cubicBezTo>
                    <a:cubicBezTo>
                      <a:pt x="53" y="15"/>
                      <a:pt x="45" y="7"/>
                      <a:pt x="3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318"/>
              <p:cNvSpPr>
                <a:spLocks/>
              </p:cNvSpPr>
              <p:nvPr userDrawn="1"/>
            </p:nvSpPr>
            <p:spPr bwMode="auto">
              <a:xfrm>
                <a:off x="-8680" y="7859"/>
                <a:ext cx="34" cy="179"/>
              </a:xfrm>
              <a:custGeom>
                <a:avLst/>
                <a:gdLst>
                  <a:gd name="T0" fmla="*/ 20 w 34"/>
                  <a:gd name="T1" fmla="*/ 0 h 179"/>
                  <a:gd name="T2" fmla="*/ 34 w 34"/>
                  <a:gd name="T3" fmla="*/ 0 h 179"/>
                  <a:gd name="T4" fmla="*/ 16 w 34"/>
                  <a:gd name="T5" fmla="*/ 179 h 179"/>
                  <a:gd name="T6" fmla="*/ 0 w 34"/>
                  <a:gd name="T7" fmla="*/ 179 h 179"/>
                  <a:gd name="T8" fmla="*/ 20 w 34"/>
                  <a:gd name="T9" fmla="*/ 0 h 179"/>
                </a:gdLst>
                <a:ahLst/>
                <a:cxnLst>
                  <a:cxn ang="0">
                    <a:pos x="T0" y="T1"/>
                  </a:cxn>
                  <a:cxn ang="0">
                    <a:pos x="T2" y="T3"/>
                  </a:cxn>
                  <a:cxn ang="0">
                    <a:pos x="T4" y="T5"/>
                  </a:cxn>
                  <a:cxn ang="0">
                    <a:pos x="T6" y="T7"/>
                  </a:cxn>
                  <a:cxn ang="0">
                    <a:pos x="T8" y="T9"/>
                  </a:cxn>
                </a:cxnLst>
                <a:rect l="0" t="0" r="r" b="b"/>
                <a:pathLst>
                  <a:path w="34" h="179">
                    <a:moveTo>
                      <a:pt x="20" y="0"/>
                    </a:moveTo>
                    <a:lnTo>
                      <a:pt x="34" y="0"/>
                    </a:lnTo>
                    <a:lnTo>
                      <a:pt x="16" y="179"/>
                    </a:lnTo>
                    <a:lnTo>
                      <a:pt x="0" y="179"/>
                    </a:ln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319"/>
              <p:cNvSpPr>
                <a:spLocks/>
              </p:cNvSpPr>
              <p:nvPr userDrawn="1"/>
            </p:nvSpPr>
            <p:spPr bwMode="auto">
              <a:xfrm>
                <a:off x="-8553" y="7962"/>
                <a:ext cx="79" cy="13"/>
              </a:xfrm>
              <a:custGeom>
                <a:avLst/>
                <a:gdLst>
                  <a:gd name="T0" fmla="*/ 2 w 79"/>
                  <a:gd name="T1" fmla="*/ 0 h 13"/>
                  <a:gd name="T2" fmla="*/ 79 w 79"/>
                  <a:gd name="T3" fmla="*/ 0 h 13"/>
                  <a:gd name="T4" fmla="*/ 77 w 79"/>
                  <a:gd name="T5" fmla="*/ 13 h 13"/>
                  <a:gd name="T6" fmla="*/ 0 w 79"/>
                  <a:gd name="T7" fmla="*/ 13 h 13"/>
                  <a:gd name="T8" fmla="*/ 2 w 79"/>
                  <a:gd name="T9" fmla="*/ 0 h 13"/>
                </a:gdLst>
                <a:ahLst/>
                <a:cxnLst>
                  <a:cxn ang="0">
                    <a:pos x="T0" y="T1"/>
                  </a:cxn>
                  <a:cxn ang="0">
                    <a:pos x="T2" y="T3"/>
                  </a:cxn>
                  <a:cxn ang="0">
                    <a:pos x="T4" y="T5"/>
                  </a:cxn>
                  <a:cxn ang="0">
                    <a:pos x="T6" y="T7"/>
                  </a:cxn>
                  <a:cxn ang="0">
                    <a:pos x="T8" y="T9"/>
                  </a:cxn>
                </a:cxnLst>
                <a:rect l="0" t="0" r="r" b="b"/>
                <a:pathLst>
                  <a:path w="79" h="13">
                    <a:moveTo>
                      <a:pt x="2" y="0"/>
                    </a:moveTo>
                    <a:lnTo>
                      <a:pt x="79" y="0"/>
                    </a:lnTo>
                    <a:lnTo>
                      <a:pt x="77" y="13"/>
                    </a:lnTo>
                    <a:lnTo>
                      <a:pt x="0" y="1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320"/>
              <p:cNvSpPr>
                <a:spLocks noEditPoints="1"/>
              </p:cNvSpPr>
              <p:nvPr userDrawn="1"/>
            </p:nvSpPr>
            <p:spPr bwMode="auto">
              <a:xfrm>
                <a:off x="-8373" y="7859"/>
                <a:ext cx="129" cy="179"/>
              </a:xfrm>
              <a:custGeom>
                <a:avLst/>
                <a:gdLst>
                  <a:gd name="T0" fmla="*/ 64 w 65"/>
                  <a:gd name="T1" fmla="*/ 65 h 91"/>
                  <a:gd name="T2" fmla="*/ 33 w 65"/>
                  <a:gd name="T3" fmla="*/ 91 h 91"/>
                  <a:gd name="T4" fmla="*/ 0 w 65"/>
                  <a:gd name="T5" fmla="*/ 91 h 91"/>
                  <a:gd name="T6" fmla="*/ 9 w 65"/>
                  <a:gd name="T7" fmla="*/ 0 h 91"/>
                  <a:gd name="T8" fmla="*/ 37 w 65"/>
                  <a:gd name="T9" fmla="*/ 0 h 91"/>
                  <a:gd name="T10" fmla="*/ 65 w 65"/>
                  <a:gd name="T11" fmla="*/ 23 h 91"/>
                  <a:gd name="T12" fmla="*/ 49 w 65"/>
                  <a:gd name="T13" fmla="*/ 47 h 91"/>
                  <a:gd name="T14" fmla="*/ 49 w 65"/>
                  <a:gd name="T15" fmla="*/ 47 h 91"/>
                  <a:gd name="T16" fmla="*/ 64 w 65"/>
                  <a:gd name="T17" fmla="*/ 65 h 91"/>
                  <a:gd name="T18" fmla="*/ 56 w 65"/>
                  <a:gd name="T19" fmla="*/ 65 h 91"/>
                  <a:gd name="T20" fmla="*/ 37 w 65"/>
                  <a:gd name="T21" fmla="*/ 51 h 91"/>
                  <a:gd name="T22" fmla="*/ 12 w 65"/>
                  <a:gd name="T23" fmla="*/ 51 h 91"/>
                  <a:gd name="T24" fmla="*/ 8 w 65"/>
                  <a:gd name="T25" fmla="*/ 84 h 91"/>
                  <a:gd name="T26" fmla="*/ 33 w 65"/>
                  <a:gd name="T27" fmla="*/ 84 h 91"/>
                  <a:gd name="T28" fmla="*/ 56 w 65"/>
                  <a:gd name="T29" fmla="*/ 65 h 91"/>
                  <a:gd name="T30" fmla="*/ 37 w 65"/>
                  <a:gd name="T31" fmla="*/ 7 h 91"/>
                  <a:gd name="T32" fmla="*/ 16 w 65"/>
                  <a:gd name="T33" fmla="*/ 7 h 91"/>
                  <a:gd name="T34" fmla="*/ 13 w 65"/>
                  <a:gd name="T35" fmla="*/ 45 h 91"/>
                  <a:gd name="T36" fmla="*/ 33 w 65"/>
                  <a:gd name="T37" fmla="*/ 45 h 91"/>
                  <a:gd name="T38" fmla="*/ 57 w 65"/>
                  <a:gd name="T39" fmla="*/ 23 h 91"/>
                  <a:gd name="T40" fmla="*/ 37 w 65"/>
                  <a:gd name="T41" fmla="*/ 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91">
                    <a:moveTo>
                      <a:pt x="64" y="65"/>
                    </a:moveTo>
                    <a:cubicBezTo>
                      <a:pt x="64" y="82"/>
                      <a:pt x="51" y="91"/>
                      <a:pt x="33" y="91"/>
                    </a:cubicBezTo>
                    <a:cubicBezTo>
                      <a:pt x="0" y="91"/>
                      <a:pt x="0" y="91"/>
                      <a:pt x="0" y="91"/>
                    </a:cubicBezTo>
                    <a:cubicBezTo>
                      <a:pt x="9" y="0"/>
                      <a:pt x="9" y="0"/>
                      <a:pt x="9" y="0"/>
                    </a:cubicBezTo>
                    <a:cubicBezTo>
                      <a:pt x="37" y="0"/>
                      <a:pt x="37" y="0"/>
                      <a:pt x="37" y="0"/>
                    </a:cubicBezTo>
                    <a:cubicBezTo>
                      <a:pt x="55" y="0"/>
                      <a:pt x="65" y="9"/>
                      <a:pt x="65" y="23"/>
                    </a:cubicBezTo>
                    <a:cubicBezTo>
                      <a:pt x="65" y="35"/>
                      <a:pt x="60" y="43"/>
                      <a:pt x="49" y="47"/>
                    </a:cubicBezTo>
                    <a:cubicBezTo>
                      <a:pt x="49" y="47"/>
                      <a:pt x="49" y="47"/>
                      <a:pt x="49" y="47"/>
                    </a:cubicBezTo>
                    <a:cubicBezTo>
                      <a:pt x="59" y="50"/>
                      <a:pt x="64" y="56"/>
                      <a:pt x="64" y="65"/>
                    </a:cubicBezTo>
                    <a:close/>
                    <a:moveTo>
                      <a:pt x="56" y="65"/>
                    </a:moveTo>
                    <a:cubicBezTo>
                      <a:pt x="56" y="56"/>
                      <a:pt x="50" y="51"/>
                      <a:pt x="37" y="51"/>
                    </a:cubicBezTo>
                    <a:cubicBezTo>
                      <a:pt x="12" y="51"/>
                      <a:pt x="12" y="51"/>
                      <a:pt x="12" y="51"/>
                    </a:cubicBezTo>
                    <a:cubicBezTo>
                      <a:pt x="8" y="84"/>
                      <a:pt x="8" y="84"/>
                      <a:pt x="8" y="84"/>
                    </a:cubicBezTo>
                    <a:cubicBezTo>
                      <a:pt x="33" y="84"/>
                      <a:pt x="33" y="84"/>
                      <a:pt x="33" y="84"/>
                    </a:cubicBezTo>
                    <a:cubicBezTo>
                      <a:pt x="47" y="84"/>
                      <a:pt x="56" y="78"/>
                      <a:pt x="56" y="65"/>
                    </a:cubicBezTo>
                    <a:close/>
                    <a:moveTo>
                      <a:pt x="37" y="7"/>
                    </a:moveTo>
                    <a:cubicBezTo>
                      <a:pt x="16" y="7"/>
                      <a:pt x="16" y="7"/>
                      <a:pt x="16" y="7"/>
                    </a:cubicBezTo>
                    <a:cubicBezTo>
                      <a:pt x="13" y="45"/>
                      <a:pt x="13" y="45"/>
                      <a:pt x="13" y="45"/>
                    </a:cubicBezTo>
                    <a:cubicBezTo>
                      <a:pt x="33" y="45"/>
                      <a:pt x="33" y="45"/>
                      <a:pt x="33" y="45"/>
                    </a:cubicBezTo>
                    <a:cubicBezTo>
                      <a:pt x="48" y="45"/>
                      <a:pt x="57" y="38"/>
                      <a:pt x="57" y="23"/>
                    </a:cubicBezTo>
                    <a:cubicBezTo>
                      <a:pt x="57" y="12"/>
                      <a:pt x="50"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321"/>
              <p:cNvSpPr>
                <a:spLocks noEditPoints="1"/>
              </p:cNvSpPr>
              <p:nvPr userDrawn="1"/>
            </p:nvSpPr>
            <p:spPr bwMode="auto">
              <a:xfrm>
                <a:off x="-8212" y="7916"/>
                <a:ext cx="117" cy="126"/>
              </a:xfrm>
              <a:custGeom>
                <a:avLst/>
                <a:gdLst>
                  <a:gd name="T0" fmla="*/ 8 w 59"/>
                  <a:gd name="T1" fmla="*/ 33 h 64"/>
                  <a:gd name="T2" fmla="*/ 7 w 59"/>
                  <a:gd name="T3" fmla="*/ 36 h 64"/>
                  <a:gd name="T4" fmla="*/ 28 w 59"/>
                  <a:gd name="T5" fmla="*/ 57 h 64"/>
                  <a:gd name="T6" fmla="*/ 49 w 59"/>
                  <a:gd name="T7" fmla="*/ 45 h 64"/>
                  <a:gd name="T8" fmla="*/ 55 w 59"/>
                  <a:gd name="T9" fmla="*/ 47 h 64"/>
                  <a:gd name="T10" fmla="*/ 27 w 59"/>
                  <a:gd name="T11" fmla="*/ 64 h 64"/>
                  <a:gd name="T12" fmla="*/ 0 w 59"/>
                  <a:gd name="T13" fmla="*/ 37 h 64"/>
                  <a:gd name="T14" fmla="*/ 33 w 59"/>
                  <a:gd name="T15" fmla="*/ 0 h 64"/>
                  <a:gd name="T16" fmla="*/ 59 w 59"/>
                  <a:gd name="T17" fmla="*/ 26 h 64"/>
                  <a:gd name="T18" fmla="*/ 58 w 59"/>
                  <a:gd name="T19" fmla="*/ 33 h 64"/>
                  <a:gd name="T20" fmla="*/ 8 w 59"/>
                  <a:gd name="T21" fmla="*/ 33 h 64"/>
                  <a:gd name="T22" fmla="*/ 8 w 59"/>
                  <a:gd name="T23" fmla="*/ 27 h 64"/>
                  <a:gd name="T24" fmla="*/ 51 w 59"/>
                  <a:gd name="T25" fmla="*/ 27 h 64"/>
                  <a:gd name="T26" fmla="*/ 51 w 59"/>
                  <a:gd name="T27" fmla="*/ 26 h 64"/>
                  <a:gd name="T28" fmla="*/ 33 w 59"/>
                  <a:gd name="T29" fmla="*/ 7 h 64"/>
                  <a:gd name="T30" fmla="*/ 8 w 59"/>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4">
                    <a:moveTo>
                      <a:pt x="8" y="33"/>
                    </a:moveTo>
                    <a:cubicBezTo>
                      <a:pt x="7" y="34"/>
                      <a:pt x="7" y="35"/>
                      <a:pt x="7" y="36"/>
                    </a:cubicBezTo>
                    <a:cubicBezTo>
                      <a:pt x="7" y="50"/>
                      <a:pt x="16" y="57"/>
                      <a:pt x="28" y="57"/>
                    </a:cubicBezTo>
                    <a:cubicBezTo>
                      <a:pt x="36" y="57"/>
                      <a:pt x="44" y="53"/>
                      <a:pt x="49" y="45"/>
                    </a:cubicBezTo>
                    <a:cubicBezTo>
                      <a:pt x="55" y="47"/>
                      <a:pt x="55" y="47"/>
                      <a:pt x="55" y="47"/>
                    </a:cubicBezTo>
                    <a:cubicBezTo>
                      <a:pt x="50" y="57"/>
                      <a:pt x="39" y="64"/>
                      <a:pt x="27" y="64"/>
                    </a:cubicBezTo>
                    <a:cubicBezTo>
                      <a:pt x="11" y="64"/>
                      <a:pt x="0" y="53"/>
                      <a:pt x="0" y="37"/>
                    </a:cubicBezTo>
                    <a:cubicBezTo>
                      <a:pt x="0" y="17"/>
                      <a:pt x="14" y="0"/>
                      <a:pt x="33" y="0"/>
                    </a:cubicBezTo>
                    <a:cubicBezTo>
                      <a:pt x="48" y="0"/>
                      <a:pt x="59" y="10"/>
                      <a:pt x="59" y="26"/>
                    </a:cubicBezTo>
                    <a:cubicBezTo>
                      <a:pt x="59" y="28"/>
                      <a:pt x="58" y="31"/>
                      <a:pt x="58" y="33"/>
                    </a:cubicBezTo>
                    <a:lnTo>
                      <a:pt x="8" y="33"/>
                    </a:lnTo>
                    <a:close/>
                    <a:moveTo>
                      <a:pt x="8" y="27"/>
                    </a:moveTo>
                    <a:cubicBezTo>
                      <a:pt x="51" y="27"/>
                      <a:pt x="51" y="27"/>
                      <a:pt x="51" y="27"/>
                    </a:cubicBezTo>
                    <a:cubicBezTo>
                      <a:pt x="51" y="26"/>
                      <a:pt x="51" y="26"/>
                      <a:pt x="51" y="26"/>
                    </a:cubicBezTo>
                    <a:cubicBezTo>
                      <a:pt x="51" y="13"/>
                      <a:pt x="44" y="7"/>
                      <a:pt x="33" y="7"/>
                    </a:cubicBezTo>
                    <a:cubicBezTo>
                      <a:pt x="20" y="7"/>
                      <a:pt x="11" y="15"/>
                      <a:pt x="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322"/>
              <p:cNvSpPr>
                <a:spLocks/>
              </p:cNvSpPr>
              <p:nvPr userDrawn="1"/>
            </p:nvSpPr>
            <p:spPr bwMode="auto">
              <a:xfrm>
                <a:off x="-7996" y="7859"/>
                <a:ext cx="35" cy="179"/>
              </a:xfrm>
              <a:custGeom>
                <a:avLst/>
                <a:gdLst>
                  <a:gd name="T0" fmla="*/ 19 w 35"/>
                  <a:gd name="T1" fmla="*/ 0 h 179"/>
                  <a:gd name="T2" fmla="*/ 35 w 35"/>
                  <a:gd name="T3" fmla="*/ 0 h 179"/>
                  <a:gd name="T4" fmla="*/ 16 w 35"/>
                  <a:gd name="T5" fmla="*/ 179 h 179"/>
                  <a:gd name="T6" fmla="*/ 0 w 35"/>
                  <a:gd name="T7" fmla="*/ 179 h 179"/>
                  <a:gd name="T8" fmla="*/ 19 w 35"/>
                  <a:gd name="T9" fmla="*/ 0 h 179"/>
                </a:gdLst>
                <a:ahLst/>
                <a:cxnLst>
                  <a:cxn ang="0">
                    <a:pos x="T0" y="T1"/>
                  </a:cxn>
                  <a:cxn ang="0">
                    <a:pos x="T2" y="T3"/>
                  </a:cxn>
                  <a:cxn ang="0">
                    <a:pos x="T4" y="T5"/>
                  </a:cxn>
                  <a:cxn ang="0">
                    <a:pos x="T6" y="T7"/>
                  </a:cxn>
                  <a:cxn ang="0">
                    <a:pos x="T8" y="T9"/>
                  </a:cxn>
                </a:cxnLst>
                <a:rect l="0" t="0" r="r" b="b"/>
                <a:pathLst>
                  <a:path w="35" h="179">
                    <a:moveTo>
                      <a:pt x="19" y="0"/>
                    </a:moveTo>
                    <a:lnTo>
                      <a:pt x="35" y="0"/>
                    </a:lnTo>
                    <a:lnTo>
                      <a:pt x="16" y="179"/>
                    </a:lnTo>
                    <a:lnTo>
                      <a:pt x="0" y="179"/>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323"/>
              <p:cNvSpPr>
                <a:spLocks/>
              </p:cNvSpPr>
              <p:nvPr userDrawn="1"/>
            </p:nvSpPr>
            <p:spPr bwMode="auto">
              <a:xfrm>
                <a:off x="-7929" y="7916"/>
                <a:ext cx="109" cy="122"/>
              </a:xfrm>
              <a:custGeom>
                <a:avLst/>
                <a:gdLst>
                  <a:gd name="T0" fmla="*/ 55 w 55"/>
                  <a:gd name="T1" fmla="*/ 20 h 62"/>
                  <a:gd name="T2" fmla="*/ 55 w 55"/>
                  <a:gd name="T3" fmla="*/ 24 h 62"/>
                  <a:gd name="T4" fmla="*/ 51 w 55"/>
                  <a:gd name="T5" fmla="*/ 62 h 62"/>
                  <a:gd name="T6" fmla="*/ 44 w 55"/>
                  <a:gd name="T7" fmla="*/ 62 h 62"/>
                  <a:gd name="T8" fmla="*/ 47 w 55"/>
                  <a:gd name="T9" fmla="*/ 27 h 62"/>
                  <a:gd name="T10" fmla="*/ 48 w 55"/>
                  <a:gd name="T11" fmla="*/ 22 h 62"/>
                  <a:gd name="T12" fmla="*/ 33 w 55"/>
                  <a:gd name="T13" fmla="*/ 7 h 62"/>
                  <a:gd name="T14" fmla="*/ 11 w 55"/>
                  <a:gd name="T15" fmla="*/ 28 h 62"/>
                  <a:gd name="T16" fmla="*/ 8 w 55"/>
                  <a:gd name="T17" fmla="*/ 62 h 62"/>
                  <a:gd name="T18" fmla="*/ 0 w 55"/>
                  <a:gd name="T19" fmla="*/ 62 h 62"/>
                  <a:gd name="T20" fmla="*/ 7 w 55"/>
                  <a:gd name="T21" fmla="*/ 2 h 62"/>
                  <a:gd name="T22" fmla="*/ 13 w 55"/>
                  <a:gd name="T23" fmla="*/ 2 h 62"/>
                  <a:gd name="T24" fmla="*/ 13 w 55"/>
                  <a:gd name="T25" fmla="*/ 12 h 62"/>
                  <a:gd name="T26" fmla="*/ 13 w 55"/>
                  <a:gd name="T27" fmla="*/ 12 h 62"/>
                  <a:gd name="T28" fmla="*/ 36 w 55"/>
                  <a:gd name="T29" fmla="*/ 0 h 62"/>
                  <a:gd name="T30" fmla="*/ 55 w 55"/>
                  <a:gd name="T31"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62">
                    <a:moveTo>
                      <a:pt x="55" y="20"/>
                    </a:moveTo>
                    <a:cubicBezTo>
                      <a:pt x="55" y="22"/>
                      <a:pt x="55" y="23"/>
                      <a:pt x="55" y="24"/>
                    </a:cubicBezTo>
                    <a:cubicBezTo>
                      <a:pt x="51" y="62"/>
                      <a:pt x="51" y="62"/>
                      <a:pt x="51" y="62"/>
                    </a:cubicBezTo>
                    <a:cubicBezTo>
                      <a:pt x="44" y="62"/>
                      <a:pt x="44" y="62"/>
                      <a:pt x="44" y="62"/>
                    </a:cubicBezTo>
                    <a:cubicBezTo>
                      <a:pt x="47" y="27"/>
                      <a:pt x="47" y="27"/>
                      <a:pt x="47" y="27"/>
                    </a:cubicBezTo>
                    <a:cubicBezTo>
                      <a:pt x="48" y="25"/>
                      <a:pt x="48" y="24"/>
                      <a:pt x="48" y="22"/>
                    </a:cubicBezTo>
                    <a:cubicBezTo>
                      <a:pt x="48" y="11"/>
                      <a:pt x="43" y="7"/>
                      <a:pt x="33" y="7"/>
                    </a:cubicBezTo>
                    <a:cubicBezTo>
                      <a:pt x="22" y="7"/>
                      <a:pt x="13" y="14"/>
                      <a:pt x="11" y="28"/>
                    </a:cubicBezTo>
                    <a:cubicBezTo>
                      <a:pt x="8" y="62"/>
                      <a:pt x="8" y="62"/>
                      <a:pt x="8" y="62"/>
                    </a:cubicBezTo>
                    <a:cubicBezTo>
                      <a:pt x="0" y="62"/>
                      <a:pt x="0" y="62"/>
                      <a:pt x="0" y="62"/>
                    </a:cubicBezTo>
                    <a:cubicBezTo>
                      <a:pt x="7" y="2"/>
                      <a:pt x="7" y="2"/>
                      <a:pt x="7" y="2"/>
                    </a:cubicBezTo>
                    <a:cubicBezTo>
                      <a:pt x="13" y="2"/>
                      <a:pt x="13" y="2"/>
                      <a:pt x="13" y="2"/>
                    </a:cubicBezTo>
                    <a:cubicBezTo>
                      <a:pt x="13" y="12"/>
                      <a:pt x="13" y="12"/>
                      <a:pt x="13" y="12"/>
                    </a:cubicBezTo>
                    <a:cubicBezTo>
                      <a:pt x="13" y="12"/>
                      <a:pt x="13" y="12"/>
                      <a:pt x="13" y="12"/>
                    </a:cubicBezTo>
                    <a:cubicBezTo>
                      <a:pt x="18" y="5"/>
                      <a:pt x="26" y="0"/>
                      <a:pt x="36" y="0"/>
                    </a:cubicBezTo>
                    <a:cubicBezTo>
                      <a:pt x="48" y="0"/>
                      <a:pt x="55" y="7"/>
                      <a:pt x="5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324"/>
              <p:cNvSpPr>
                <a:spLocks/>
              </p:cNvSpPr>
              <p:nvPr userDrawn="1"/>
            </p:nvSpPr>
            <p:spPr bwMode="auto">
              <a:xfrm>
                <a:off x="-7782" y="7916"/>
                <a:ext cx="109" cy="122"/>
              </a:xfrm>
              <a:custGeom>
                <a:avLst/>
                <a:gdLst>
                  <a:gd name="T0" fmla="*/ 55 w 55"/>
                  <a:gd name="T1" fmla="*/ 20 h 62"/>
                  <a:gd name="T2" fmla="*/ 55 w 55"/>
                  <a:gd name="T3" fmla="*/ 24 h 62"/>
                  <a:gd name="T4" fmla="*/ 51 w 55"/>
                  <a:gd name="T5" fmla="*/ 62 h 62"/>
                  <a:gd name="T6" fmla="*/ 44 w 55"/>
                  <a:gd name="T7" fmla="*/ 62 h 62"/>
                  <a:gd name="T8" fmla="*/ 47 w 55"/>
                  <a:gd name="T9" fmla="*/ 27 h 62"/>
                  <a:gd name="T10" fmla="*/ 48 w 55"/>
                  <a:gd name="T11" fmla="*/ 22 h 62"/>
                  <a:gd name="T12" fmla="*/ 33 w 55"/>
                  <a:gd name="T13" fmla="*/ 7 h 62"/>
                  <a:gd name="T14" fmla="*/ 11 w 55"/>
                  <a:gd name="T15" fmla="*/ 28 h 62"/>
                  <a:gd name="T16" fmla="*/ 8 w 55"/>
                  <a:gd name="T17" fmla="*/ 62 h 62"/>
                  <a:gd name="T18" fmla="*/ 0 w 55"/>
                  <a:gd name="T19" fmla="*/ 62 h 62"/>
                  <a:gd name="T20" fmla="*/ 7 w 55"/>
                  <a:gd name="T21" fmla="*/ 2 h 62"/>
                  <a:gd name="T22" fmla="*/ 13 w 55"/>
                  <a:gd name="T23" fmla="*/ 2 h 62"/>
                  <a:gd name="T24" fmla="*/ 13 w 55"/>
                  <a:gd name="T25" fmla="*/ 12 h 62"/>
                  <a:gd name="T26" fmla="*/ 13 w 55"/>
                  <a:gd name="T27" fmla="*/ 12 h 62"/>
                  <a:gd name="T28" fmla="*/ 36 w 55"/>
                  <a:gd name="T29" fmla="*/ 0 h 62"/>
                  <a:gd name="T30" fmla="*/ 55 w 55"/>
                  <a:gd name="T31"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62">
                    <a:moveTo>
                      <a:pt x="55" y="20"/>
                    </a:moveTo>
                    <a:cubicBezTo>
                      <a:pt x="55" y="22"/>
                      <a:pt x="55" y="23"/>
                      <a:pt x="55" y="24"/>
                    </a:cubicBezTo>
                    <a:cubicBezTo>
                      <a:pt x="51" y="62"/>
                      <a:pt x="51" y="62"/>
                      <a:pt x="51" y="62"/>
                    </a:cubicBezTo>
                    <a:cubicBezTo>
                      <a:pt x="44" y="62"/>
                      <a:pt x="44" y="62"/>
                      <a:pt x="44" y="62"/>
                    </a:cubicBezTo>
                    <a:cubicBezTo>
                      <a:pt x="47" y="27"/>
                      <a:pt x="47" y="27"/>
                      <a:pt x="47" y="27"/>
                    </a:cubicBezTo>
                    <a:cubicBezTo>
                      <a:pt x="48" y="25"/>
                      <a:pt x="48" y="24"/>
                      <a:pt x="48" y="22"/>
                    </a:cubicBezTo>
                    <a:cubicBezTo>
                      <a:pt x="48" y="11"/>
                      <a:pt x="43" y="7"/>
                      <a:pt x="33" y="7"/>
                    </a:cubicBezTo>
                    <a:cubicBezTo>
                      <a:pt x="22" y="7"/>
                      <a:pt x="13" y="14"/>
                      <a:pt x="11" y="28"/>
                    </a:cubicBezTo>
                    <a:cubicBezTo>
                      <a:pt x="8" y="62"/>
                      <a:pt x="8" y="62"/>
                      <a:pt x="8" y="62"/>
                    </a:cubicBezTo>
                    <a:cubicBezTo>
                      <a:pt x="0" y="62"/>
                      <a:pt x="0" y="62"/>
                      <a:pt x="0" y="62"/>
                    </a:cubicBezTo>
                    <a:cubicBezTo>
                      <a:pt x="7" y="2"/>
                      <a:pt x="7" y="2"/>
                      <a:pt x="7" y="2"/>
                    </a:cubicBezTo>
                    <a:cubicBezTo>
                      <a:pt x="13" y="2"/>
                      <a:pt x="13" y="2"/>
                      <a:pt x="13" y="2"/>
                    </a:cubicBezTo>
                    <a:cubicBezTo>
                      <a:pt x="13" y="12"/>
                      <a:pt x="13" y="12"/>
                      <a:pt x="13" y="12"/>
                    </a:cubicBezTo>
                    <a:cubicBezTo>
                      <a:pt x="13" y="12"/>
                      <a:pt x="13" y="12"/>
                      <a:pt x="13" y="12"/>
                    </a:cubicBezTo>
                    <a:cubicBezTo>
                      <a:pt x="18" y="5"/>
                      <a:pt x="26" y="0"/>
                      <a:pt x="36" y="0"/>
                    </a:cubicBezTo>
                    <a:cubicBezTo>
                      <a:pt x="48" y="0"/>
                      <a:pt x="55" y="7"/>
                      <a:pt x="5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325"/>
              <p:cNvSpPr>
                <a:spLocks noEditPoints="1"/>
              </p:cNvSpPr>
              <p:nvPr userDrawn="1"/>
            </p:nvSpPr>
            <p:spPr bwMode="auto">
              <a:xfrm>
                <a:off x="-7638" y="7916"/>
                <a:ext cx="123" cy="126"/>
              </a:xfrm>
              <a:custGeom>
                <a:avLst/>
                <a:gdLst>
                  <a:gd name="T0" fmla="*/ 0 w 62"/>
                  <a:gd name="T1" fmla="*/ 36 h 64"/>
                  <a:gd name="T2" fmla="*/ 34 w 62"/>
                  <a:gd name="T3" fmla="*/ 0 h 64"/>
                  <a:gd name="T4" fmla="*/ 62 w 62"/>
                  <a:gd name="T5" fmla="*/ 28 h 64"/>
                  <a:gd name="T6" fmla="*/ 28 w 62"/>
                  <a:gd name="T7" fmla="*/ 64 h 64"/>
                  <a:gd name="T8" fmla="*/ 0 w 62"/>
                  <a:gd name="T9" fmla="*/ 36 h 64"/>
                  <a:gd name="T10" fmla="*/ 54 w 62"/>
                  <a:gd name="T11" fmla="*/ 28 h 64"/>
                  <a:gd name="T12" fmla="*/ 34 w 62"/>
                  <a:gd name="T13" fmla="*/ 7 h 64"/>
                  <a:gd name="T14" fmla="*/ 8 w 62"/>
                  <a:gd name="T15" fmla="*/ 35 h 64"/>
                  <a:gd name="T16" fmla="*/ 28 w 62"/>
                  <a:gd name="T17" fmla="*/ 57 h 64"/>
                  <a:gd name="T18" fmla="*/ 54 w 62"/>
                  <a:gd name="T19" fmla="*/ 2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4">
                    <a:moveTo>
                      <a:pt x="0" y="36"/>
                    </a:moveTo>
                    <a:cubicBezTo>
                      <a:pt x="0" y="16"/>
                      <a:pt x="15" y="0"/>
                      <a:pt x="34" y="0"/>
                    </a:cubicBezTo>
                    <a:cubicBezTo>
                      <a:pt x="51" y="0"/>
                      <a:pt x="62" y="11"/>
                      <a:pt x="62" y="28"/>
                    </a:cubicBezTo>
                    <a:cubicBezTo>
                      <a:pt x="62" y="47"/>
                      <a:pt x="47" y="64"/>
                      <a:pt x="28" y="64"/>
                    </a:cubicBezTo>
                    <a:cubicBezTo>
                      <a:pt x="12" y="64"/>
                      <a:pt x="0" y="52"/>
                      <a:pt x="0" y="36"/>
                    </a:cubicBezTo>
                    <a:close/>
                    <a:moveTo>
                      <a:pt x="54" y="28"/>
                    </a:moveTo>
                    <a:cubicBezTo>
                      <a:pt x="54" y="15"/>
                      <a:pt x="46" y="7"/>
                      <a:pt x="34" y="7"/>
                    </a:cubicBezTo>
                    <a:cubicBezTo>
                      <a:pt x="19" y="7"/>
                      <a:pt x="8" y="20"/>
                      <a:pt x="8" y="35"/>
                    </a:cubicBezTo>
                    <a:cubicBezTo>
                      <a:pt x="8" y="49"/>
                      <a:pt x="16" y="57"/>
                      <a:pt x="28" y="57"/>
                    </a:cubicBezTo>
                    <a:cubicBezTo>
                      <a:pt x="43" y="57"/>
                      <a:pt x="54" y="44"/>
                      <a:pt x="5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326"/>
              <p:cNvSpPr>
                <a:spLocks/>
              </p:cNvSpPr>
              <p:nvPr userDrawn="1"/>
            </p:nvSpPr>
            <p:spPr bwMode="auto">
              <a:xfrm>
                <a:off x="-7489" y="7920"/>
                <a:ext cx="117" cy="118"/>
              </a:xfrm>
              <a:custGeom>
                <a:avLst/>
                <a:gdLst>
                  <a:gd name="T0" fmla="*/ 0 w 117"/>
                  <a:gd name="T1" fmla="*/ 0 h 118"/>
                  <a:gd name="T2" fmla="*/ 16 w 117"/>
                  <a:gd name="T3" fmla="*/ 0 h 118"/>
                  <a:gd name="T4" fmla="*/ 47 w 117"/>
                  <a:gd name="T5" fmla="*/ 100 h 118"/>
                  <a:gd name="T6" fmla="*/ 47 w 117"/>
                  <a:gd name="T7" fmla="*/ 100 h 118"/>
                  <a:gd name="T8" fmla="*/ 101 w 117"/>
                  <a:gd name="T9" fmla="*/ 0 h 118"/>
                  <a:gd name="T10" fmla="*/ 117 w 117"/>
                  <a:gd name="T11" fmla="*/ 0 h 118"/>
                  <a:gd name="T12" fmla="*/ 53 w 117"/>
                  <a:gd name="T13" fmla="*/ 118 h 118"/>
                  <a:gd name="T14" fmla="*/ 39 w 117"/>
                  <a:gd name="T15" fmla="*/ 118 h 118"/>
                  <a:gd name="T16" fmla="*/ 0 w 117"/>
                  <a:gd name="T1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8">
                    <a:moveTo>
                      <a:pt x="0" y="0"/>
                    </a:moveTo>
                    <a:lnTo>
                      <a:pt x="16" y="0"/>
                    </a:lnTo>
                    <a:lnTo>
                      <a:pt x="47" y="100"/>
                    </a:lnTo>
                    <a:lnTo>
                      <a:pt x="47" y="100"/>
                    </a:lnTo>
                    <a:lnTo>
                      <a:pt x="101" y="0"/>
                    </a:lnTo>
                    <a:lnTo>
                      <a:pt x="117" y="0"/>
                    </a:lnTo>
                    <a:lnTo>
                      <a:pt x="53" y="118"/>
                    </a:lnTo>
                    <a:lnTo>
                      <a:pt x="39" y="11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327"/>
              <p:cNvSpPr>
                <a:spLocks noEditPoints="1"/>
              </p:cNvSpPr>
              <p:nvPr userDrawn="1"/>
            </p:nvSpPr>
            <p:spPr bwMode="auto">
              <a:xfrm>
                <a:off x="-7358" y="7916"/>
                <a:ext cx="124" cy="126"/>
              </a:xfrm>
              <a:custGeom>
                <a:avLst/>
                <a:gdLst>
                  <a:gd name="T0" fmla="*/ 63 w 63"/>
                  <a:gd name="T1" fmla="*/ 2 h 64"/>
                  <a:gd name="T2" fmla="*/ 56 w 63"/>
                  <a:gd name="T3" fmla="*/ 62 h 64"/>
                  <a:gd name="T4" fmla="*/ 49 w 63"/>
                  <a:gd name="T5" fmla="*/ 62 h 64"/>
                  <a:gd name="T6" fmla="*/ 50 w 63"/>
                  <a:gd name="T7" fmla="*/ 52 h 64"/>
                  <a:gd name="T8" fmla="*/ 50 w 63"/>
                  <a:gd name="T9" fmla="*/ 52 h 64"/>
                  <a:gd name="T10" fmla="*/ 26 w 63"/>
                  <a:gd name="T11" fmla="*/ 64 h 64"/>
                  <a:gd name="T12" fmla="*/ 0 w 63"/>
                  <a:gd name="T13" fmla="*/ 36 h 64"/>
                  <a:gd name="T14" fmla="*/ 33 w 63"/>
                  <a:gd name="T15" fmla="*/ 0 h 64"/>
                  <a:gd name="T16" fmla="*/ 54 w 63"/>
                  <a:gd name="T17" fmla="*/ 12 h 64"/>
                  <a:gd name="T18" fmla="*/ 54 w 63"/>
                  <a:gd name="T19" fmla="*/ 12 h 64"/>
                  <a:gd name="T20" fmla="*/ 56 w 63"/>
                  <a:gd name="T21" fmla="*/ 2 h 64"/>
                  <a:gd name="T22" fmla="*/ 63 w 63"/>
                  <a:gd name="T23" fmla="*/ 2 h 64"/>
                  <a:gd name="T24" fmla="*/ 33 w 63"/>
                  <a:gd name="T25" fmla="*/ 7 h 64"/>
                  <a:gd name="T26" fmla="*/ 8 w 63"/>
                  <a:gd name="T27" fmla="*/ 36 h 64"/>
                  <a:gd name="T28" fmla="*/ 28 w 63"/>
                  <a:gd name="T29" fmla="*/ 57 h 64"/>
                  <a:gd name="T30" fmla="*/ 51 w 63"/>
                  <a:gd name="T31" fmla="*/ 37 h 64"/>
                  <a:gd name="T32" fmla="*/ 52 w 63"/>
                  <a:gd name="T33" fmla="*/ 26 h 64"/>
                  <a:gd name="T34" fmla="*/ 33 w 63"/>
                  <a:gd name="T35" fmla="*/ 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64">
                    <a:moveTo>
                      <a:pt x="63" y="2"/>
                    </a:moveTo>
                    <a:cubicBezTo>
                      <a:pt x="56" y="62"/>
                      <a:pt x="56" y="62"/>
                      <a:pt x="56" y="62"/>
                    </a:cubicBezTo>
                    <a:cubicBezTo>
                      <a:pt x="49" y="62"/>
                      <a:pt x="49" y="62"/>
                      <a:pt x="49" y="62"/>
                    </a:cubicBezTo>
                    <a:cubicBezTo>
                      <a:pt x="50" y="52"/>
                      <a:pt x="50" y="52"/>
                      <a:pt x="50" y="52"/>
                    </a:cubicBezTo>
                    <a:cubicBezTo>
                      <a:pt x="50" y="52"/>
                      <a:pt x="50" y="52"/>
                      <a:pt x="50" y="52"/>
                    </a:cubicBezTo>
                    <a:cubicBezTo>
                      <a:pt x="45" y="59"/>
                      <a:pt x="36" y="64"/>
                      <a:pt x="26" y="64"/>
                    </a:cubicBezTo>
                    <a:cubicBezTo>
                      <a:pt x="11" y="64"/>
                      <a:pt x="0" y="53"/>
                      <a:pt x="0" y="36"/>
                    </a:cubicBezTo>
                    <a:cubicBezTo>
                      <a:pt x="0" y="16"/>
                      <a:pt x="14" y="0"/>
                      <a:pt x="33" y="0"/>
                    </a:cubicBezTo>
                    <a:cubicBezTo>
                      <a:pt x="42" y="0"/>
                      <a:pt x="50" y="5"/>
                      <a:pt x="54" y="12"/>
                    </a:cubicBezTo>
                    <a:cubicBezTo>
                      <a:pt x="54" y="12"/>
                      <a:pt x="54" y="12"/>
                      <a:pt x="54" y="12"/>
                    </a:cubicBezTo>
                    <a:cubicBezTo>
                      <a:pt x="56" y="2"/>
                      <a:pt x="56" y="2"/>
                      <a:pt x="56" y="2"/>
                    </a:cubicBezTo>
                    <a:lnTo>
                      <a:pt x="63" y="2"/>
                    </a:lnTo>
                    <a:close/>
                    <a:moveTo>
                      <a:pt x="33" y="7"/>
                    </a:moveTo>
                    <a:cubicBezTo>
                      <a:pt x="18" y="7"/>
                      <a:pt x="8" y="20"/>
                      <a:pt x="8" y="36"/>
                    </a:cubicBezTo>
                    <a:cubicBezTo>
                      <a:pt x="8" y="49"/>
                      <a:pt x="16" y="57"/>
                      <a:pt x="28" y="57"/>
                    </a:cubicBezTo>
                    <a:cubicBezTo>
                      <a:pt x="40" y="57"/>
                      <a:pt x="50" y="49"/>
                      <a:pt x="51" y="37"/>
                    </a:cubicBezTo>
                    <a:cubicBezTo>
                      <a:pt x="52" y="26"/>
                      <a:pt x="52" y="26"/>
                      <a:pt x="52" y="26"/>
                    </a:cubicBezTo>
                    <a:cubicBezTo>
                      <a:pt x="54" y="15"/>
                      <a:pt x="45" y="7"/>
                      <a:pt x="3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328"/>
              <p:cNvSpPr>
                <a:spLocks/>
              </p:cNvSpPr>
              <p:nvPr userDrawn="1"/>
            </p:nvSpPr>
            <p:spPr bwMode="auto">
              <a:xfrm>
                <a:off x="-7206" y="7889"/>
                <a:ext cx="75" cy="153"/>
              </a:xfrm>
              <a:custGeom>
                <a:avLst/>
                <a:gdLst>
                  <a:gd name="T0" fmla="*/ 16 w 38"/>
                  <a:gd name="T1" fmla="*/ 56 h 78"/>
                  <a:gd name="T2" fmla="*/ 27 w 38"/>
                  <a:gd name="T3" fmla="*/ 71 h 78"/>
                  <a:gd name="T4" fmla="*/ 33 w 38"/>
                  <a:gd name="T5" fmla="*/ 70 h 78"/>
                  <a:gd name="T6" fmla="*/ 33 w 38"/>
                  <a:gd name="T7" fmla="*/ 77 h 78"/>
                  <a:gd name="T8" fmla="*/ 25 w 38"/>
                  <a:gd name="T9" fmla="*/ 78 h 78"/>
                  <a:gd name="T10" fmla="*/ 8 w 38"/>
                  <a:gd name="T11" fmla="*/ 61 h 78"/>
                  <a:gd name="T12" fmla="*/ 8 w 38"/>
                  <a:gd name="T13" fmla="*/ 56 h 78"/>
                  <a:gd name="T14" fmla="*/ 12 w 38"/>
                  <a:gd name="T15" fmla="*/ 22 h 78"/>
                  <a:gd name="T16" fmla="*/ 0 w 38"/>
                  <a:gd name="T17" fmla="*/ 22 h 78"/>
                  <a:gd name="T18" fmla="*/ 0 w 38"/>
                  <a:gd name="T19" fmla="*/ 16 h 78"/>
                  <a:gd name="T20" fmla="*/ 12 w 38"/>
                  <a:gd name="T21" fmla="*/ 16 h 78"/>
                  <a:gd name="T22" fmla="*/ 14 w 38"/>
                  <a:gd name="T23" fmla="*/ 0 h 78"/>
                  <a:gd name="T24" fmla="*/ 22 w 38"/>
                  <a:gd name="T25" fmla="*/ 0 h 78"/>
                  <a:gd name="T26" fmla="*/ 20 w 38"/>
                  <a:gd name="T27" fmla="*/ 16 h 78"/>
                  <a:gd name="T28" fmla="*/ 38 w 38"/>
                  <a:gd name="T29" fmla="*/ 16 h 78"/>
                  <a:gd name="T30" fmla="*/ 38 w 38"/>
                  <a:gd name="T31" fmla="*/ 22 h 78"/>
                  <a:gd name="T32" fmla="*/ 19 w 38"/>
                  <a:gd name="T33" fmla="*/ 22 h 78"/>
                  <a:gd name="T34" fmla="*/ 16 w 38"/>
                  <a:gd name="T35" fmla="*/ 5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78">
                    <a:moveTo>
                      <a:pt x="16" y="56"/>
                    </a:moveTo>
                    <a:cubicBezTo>
                      <a:pt x="14" y="67"/>
                      <a:pt x="18" y="71"/>
                      <a:pt x="27" y="71"/>
                    </a:cubicBezTo>
                    <a:cubicBezTo>
                      <a:pt x="29" y="71"/>
                      <a:pt x="31" y="71"/>
                      <a:pt x="33" y="70"/>
                    </a:cubicBezTo>
                    <a:cubicBezTo>
                      <a:pt x="33" y="77"/>
                      <a:pt x="33" y="77"/>
                      <a:pt x="33" y="77"/>
                    </a:cubicBezTo>
                    <a:cubicBezTo>
                      <a:pt x="31" y="77"/>
                      <a:pt x="28" y="78"/>
                      <a:pt x="25" y="78"/>
                    </a:cubicBezTo>
                    <a:cubicBezTo>
                      <a:pt x="14" y="78"/>
                      <a:pt x="8" y="73"/>
                      <a:pt x="8" y="61"/>
                    </a:cubicBezTo>
                    <a:cubicBezTo>
                      <a:pt x="8" y="59"/>
                      <a:pt x="8" y="58"/>
                      <a:pt x="8" y="56"/>
                    </a:cubicBezTo>
                    <a:cubicBezTo>
                      <a:pt x="12" y="22"/>
                      <a:pt x="12" y="22"/>
                      <a:pt x="12" y="22"/>
                    </a:cubicBezTo>
                    <a:cubicBezTo>
                      <a:pt x="0" y="22"/>
                      <a:pt x="0" y="22"/>
                      <a:pt x="0" y="22"/>
                    </a:cubicBezTo>
                    <a:cubicBezTo>
                      <a:pt x="0" y="16"/>
                      <a:pt x="0" y="16"/>
                      <a:pt x="0" y="16"/>
                    </a:cubicBezTo>
                    <a:cubicBezTo>
                      <a:pt x="12" y="16"/>
                      <a:pt x="12" y="16"/>
                      <a:pt x="12" y="16"/>
                    </a:cubicBezTo>
                    <a:cubicBezTo>
                      <a:pt x="14" y="0"/>
                      <a:pt x="14" y="0"/>
                      <a:pt x="14" y="0"/>
                    </a:cubicBezTo>
                    <a:cubicBezTo>
                      <a:pt x="22" y="0"/>
                      <a:pt x="22" y="0"/>
                      <a:pt x="22" y="0"/>
                    </a:cubicBezTo>
                    <a:cubicBezTo>
                      <a:pt x="20" y="16"/>
                      <a:pt x="20" y="16"/>
                      <a:pt x="20" y="16"/>
                    </a:cubicBezTo>
                    <a:cubicBezTo>
                      <a:pt x="38" y="16"/>
                      <a:pt x="38" y="16"/>
                      <a:pt x="38" y="16"/>
                    </a:cubicBezTo>
                    <a:cubicBezTo>
                      <a:pt x="38" y="22"/>
                      <a:pt x="38" y="22"/>
                      <a:pt x="38" y="22"/>
                    </a:cubicBezTo>
                    <a:cubicBezTo>
                      <a:pt x="19" y="22"/>
                      <a:pt x="19" y="22"/>
                      <a:pt x="19" y="22"/>
                    </a:cubicBezTo>
                    <a:lnTo>
                      <a:pt x="16"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329"/>
              <p:cNvSpPr>
                <a:spLocks noEditPoints="1"/>
              </p:cNvSpPr>
              <p:nvPr userDrawn="1"/>
            </p:nvSpPr>
            <p:spPr bwMode="auto">
              <a:xfrm>
                <a:off x="-7107" y="7871"/>
                <a:ext cx="36" cy="167"/>
              </a:xfrm>
              <a:custGeom>
                <a:avLst/>
                <a:gdLst>
                  <a:gd name="T0" fmla="*/ 6 w 18"/>
                  <a:gd name="T1" fmla="*/ 25 h 85"/>
                  <a:gd name="T2" fmla="*/ 14 w 18"/>
                  <a:gd name="T3" fmla="*/ 25 h 85"/>
                  <a:gd name="T4" fmla="*/ 7 w 18"/>
                  <a:gd name="T5" fmla="*/ 85 h 85"/>
                  <a:gd name="T6" fmla="*/ 0 w 18"/>
                  <a:gd name="T7" fmla="*/ 85 h 85"/>
                  <a:gd name="T8" fmla="*/ 6 w 18"/>
                  <a:gd name="T9" fmla="*/ 25 h 85"/>
                  <a:gd name="T10" fmla="*/ 6 w 18"/>
                  <a:gd name="T11" fmla="*/ 7 h 85"/>
                  <a:gd name="T12" fmla="*/ 12 w 18"/>
                  <a:gd name="T13" fmla="*/ 0 h 85"/>
                  <a:gd name="T14" fmla="*/ 18 w 18"/>
                  <a:gd name="T15" fmla="*/ 5 h 85"/>
                  <a:gd name="T16" fmla="*/ 11 w 18"/>
                  <a:gd name="T17" fmla="*/ 12 h 85"/>
                  <a:gd name="T18" fmla="*/ 6 w 18"/>
                  <a:gd name="T19"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85">
                    <a:moveTo>
                      <a:pt x="6" y="25"/>
                    </a:moveTo>
                    <a:cubicBezTo>
                      <a:pt x="14" y="25"/>
                      <a:pt x="14" y="25"/>
                      <a:pt x="14" y="25"/>
                    </a:cubicBezTo>
                    <a:cubicBezTo>
                      <a:pt x="7" y="85"/>
                      <a:pt x="7" y="85"/>
                      <a:pt x="7" y="85"/>
                    </a:cubicBezTo>
                    <a:cubicBezTo>
                      <a:pt x="0" y="85"/>
                      <a:pt x="0" y="85"/>
                      <a:pt x="0" y="85"/>
                    </a:cubicBezTo>
                    <a:lnTo>
                      <a:pt x="6" y="25"/>
                    </a:lnTo>
                    <a:close/>
                    <a:moveTo>
                      <a:pt x="6" y="7"/>
                    </a:moveTo>
                    <a:cubicBezTo>
                      <a:pt x="6" y="3"/>
                      <a:pt x="9" y="0"/>
                      <a:pt x="12" y="0"/>
                    </a:cubicBezTo>
                    <a:cubicBezTo>
                      <a:pt x="15" y="0"/>
                      <a:pt x="18" y="2"/>
                      <a:pt x="18" y="5"/>
                    </a:cubicBezTo>
                    <a:cubicBezTo>
                      <a:pt x="18" y="9"/>
                      <a:pt x="15" y="12"/>
                      <a:pt x="11" y="12"/>
                    </a:cubicBezTo>
                    <a:cubicBezTo>
                      <a:pt x="8" y="12"/>
                      <a:pt x="6" y="10"/>
                      <a:pt x="6"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330"/>
              <p:cNvSpPr>
                <a:spLocks/>
              </p:cNvSpPr>
              <p:nvPr userDrawn="1"/>
            </p:nvSpPr>
            <p:spPr bwMode="auto">
              <a:xfrm>
                <a:off x="-7051" y="7920"/>
                <a:ext cx="116" cy="118"/>
              </a:xfrm>
              <a:custGeom>
                <a:avLst/>
                <a:gdLst>
                  <a:gd name="T0" fmla="*/ 0 w 116"/>
                  <a:gd name="T1" fmla="*/ 0 h 118"/>
                  <a:gd name="T2" fmla="*/ 15 w 116"/>
                  <a:gd name="T3" fmla="*/ 0 h 118"/>
                  <a:gd name="T4" fmla="*/ 47 w 116"/>
                  <a:gd name="T5" fmla="*/ 100 h 118"/>
                  <a:gd name="T6" fmla="*/ 47 w 116"/>
                  <a:gd name="T7" fmla="*/ 100 h 118"/>
                  <a:gd name="T8" fmla="*/ 101 w 116"/>
                  <a:gd name="T9" fmla="*/ 0 h 118"/>
                  <a:gd name="T10" fmla="*/ 116 w 116"/>
                  <a:gd name="T11" fmla="*/ 0 h 118"/>
                  <a:gd name="T12" fmla="*/ 53 w 116"/>
                  <a:gd name="T13" fmla="*/ 118 h 118"/>
                  <a:gd name="T14" fmla="*/ 39 w 116"/>
                  <a:gd name="T15" fmla="*/ 118 h 118"/>
                  <a:gd name="T16" fmla="*/ 0 w 116"/>
                  <a:gd name="T1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18">
                    <a:moveTo>
                      <a:pt x="0" y="0"/>
                    </a:moveTo>
                    <a:lnTo>
                      <a:pt x="15" y="0"/>
                    </a:lnTo>
                    <a:lnTo>
                      <a:pt x="47" y="100"/>
                    </a:lnTo>
                    <a:lnTo>
                      <a:pt x="47" y="100"/>
                    </a:lnTo>
                    <a:lnTo>
                      <a:pt x="101" y="0"/>
                    </a:lnTo>
                    <a:lnTo>
                      <a:pt x="116" y="0"/>
                    </a:lnTo>
                    <a:lnTo>
                      <a:pt x="53" y="118"/>
                    </a:lnTo>
                    <a:lnTo>
                      <a:pt x="39" y="11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331"/>
              <p:cNvSpPr>
                <a:spLocks noEditPoints="1"/>
              </p:cNvSpPr>
              <p:nvPr userDrawn="1"/>
            </p:nvSpPr>
            <p:spPr bwMode="auto">
              <a:xfrm>
                <a:off x="-6921" y="7916"/>
                <a:ext cx="117" cy="126"/>
              </a:xfrm>
              <a:custGeom>
                <a:avLst/>
                <a:gdLst>
                  <a:gd name="T0" fmla="*/ 8 w 59"/>
                  <a:gd name="T1" fmla="*/ 33 h 64"/>
                  <a:gd name="T2" fmla="*/ 8 w 59"/>
                  <a:gd name="T3" fmla="*/ 36 h 64"/>
                  <a:gd name="T4" fmla="*/ 28 w 59"/>
                  <a:gd name="T5" fmla="*/ 57 h 64"/>
                  <a:gd name="T6" fmla="*/ 49 w 59"/>
                  <a:gd name="T7" fmla="*/ 45 h 64"/>
                  <a:gd name="T8" fmla="*/ 56 w 59"/>
                  <a:gd name="T9" fmla="*/ 47 h 64"/>
                  <a:gd name="T10" fmla="*/ 27 w 59"/>
                  <a:gd name="T11" fmla="*/ 64 h 64"/>
                  <a:gd name="T12" fmla="*/ 0 w 59"/>
                  <a:gd name="T13" fmla="*/ 37 h 64"/>
                  <a:gd name="T14" fmla="*/ 34 w 59"/>
                  <a:gd name="T15" fmla="*/ 0 h 64"/>
                  <a:gd name="T16" fmla="*/ 59 w 59"/>
                  <a:gd name="T17" fmla="*/ 26 h 64"/>
                  <a:gd name="T18" fmla="*/ 58 w 59"/>
                  <a:gd name="T19" fmla="*/ 33 h 64"/>
                  <a:gd name="T20" fmla="*/ 8 w 59"/>
                  <a:gd name="T21" fmla="*/ 33 h 64"/>
                  <a:gd name="T22" fmla="*/ 9 w 59"/>
                  <a:gd name="T23" fmla="*/ 27 h 64"/>
                  <a:gd name="T24" fmla="*/ 51 w 59"/>
                  <a:gd name="T25" fmla="*/ 27 h 64"/>
                  <a:gd name="T26" fmla="*/ 51 w 59"/>
                  <a:gd name="T27" fmla="*/ 26 h 64"/>
                  <a:gd name="T28" fmla="*/ 33 w 59"/>
                  <a:gd name="T29" fmla="*/ 7 h 64"/>
                  <a:gd name="T30" fmla="*/ 9 w 59"/>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4">
                    <a:moveTo>
                      <a:pt x="8" y="33"/>
                    </a:moveTo>
                    <a:cubicBezTo>
                      <a:pt x="8" y="34"/>
                      <a:pt x="8" y="35"/>
                      <a:pt x="8" y="36"/>
                    </a:cubicBezTo>
                    <a:cubicBezTo>
                      <a:pt x="8" y="50"/>
                      <a:pt x="16" y="57"/>
                      <a:pt x="28" y="57"/>
                    </a:cubicBezTo>
                    <a:cubicBezTo>
                      <a:pt x="37" y="57"/>
                      <a:pt x="44" y="53"/>
                      <a:pt x="49" y="45"/>
                    </a:cubicBezTo>
                    <a:cubicBezTo>
                      <a:pt x="56" y="47"/>
                      <a:pt x="56" y="47"/>
                      <a:pt x="56" y="47"/>
                    </a:cubicBezTo>
                    <a:cubicBezTo>
                      <a:pt x="51" y="57"/>
                      <a:pt x="40" y="64"/>
                      <a:pt x="27" y="64"/>
                    </a:cubicBezTo>
                    <a:cubicBezTo>
                      <a:pt x="11" y="64"/>
                      <a:pt x="0" y="53"/>
                      <a:pt x="0" y="37"/>
                    </a:cubicBezTo>
                    <a:cubicBezTo>
                      <a:pt x="0" y="17"/>
                      <a:pt x="14" y="0"/>
                      <a:pt x="34" y="0"/>
                    </a:cubicBezTo>
                    <a:cubicBezTo>
                      <a:pt x="49" y="0"/>
                      <a:pt x="59" y="10"/>
                      <a:pt x="59" y="26"/>
                    </a:cubicBezTo>
                    <a:cubicBezTo>
                      <a:pt x="59" y="28"/>
                      <a:pt x="58" y="31"/>
                      <a:pt x="58"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2" y="15"/>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332"/>
              <p:cNvSpPr>
                <a:spLocks/>
              </p:cNvSpPr>
              <p:nvPr userDrawn="1"/>
            </p:nvSpPr>
            <p:spPr bwMode="auto">
              <a:xfrm>
                <a:off x="-6709" y="7962"/>
                <a:ext cx="79" cy="13"/>
              </a:xfrm>
              <a:custGeom>
                <a:avLst/>
                <a:gdLst>
                  <a:gd name="T0" fmla="*/ 2 w 79"/>
                  <a:gd name="T1" fmla="*/ 0 h 13"/>
                  <a:gd name="T2" fmla="*/ 79 w 79"/>
                  <a:gd name="T3" fmla="*/ 0 h 13"/>
                  <a:gd name="T4" fmla="*/ 78 w 79"/>
                  <a:gd name="T5" fmla="*/ 13 h 13"/>
                  <a:gd name="T6" fmla="*/ 0 w 79"/>
                  <a:gd name="T7" fmla="*/ 13 h 13"/>
                  <a:gd name="T8" fmla="*/ 2 w 79"/>
                  <a:gd name="T9" fmla="*/ 0 h 13"/>
                </a:gdLst>
                <a:ahLst/>
                <a:cxnLst>
                  <a:cxn ang="0">
                    <a:pos x="T0" y="T1"/>
                  </a:cxn>
                  <a:cxn ang="0">
                    <a:pos x="T2" y="T3"/>
                  </a:cxn>
                  <a:cxn ang="0">
                    <a:pos x="T4" y="T5"/>
                  </a:cxn>
                  <a:cxn ang="0">
                    <a:pos x="T6" y="T7"/>
                  </a:cxn>
                  <a:cxn ang="0">
                    <a:pos x="T8" y="T9"/>
                  </a:cxn>
                </a:cxnLst>
                <a:rect l="0" t="0" r="r" b="b"/>
                <a:pathLst>
                  <a:path w="79" h="13">
                    <a:moveTo>
                      <a:pt x="2" y="0"/>
                    </a:moveTo>
                    <a:lnTo>
                      <a:pt x="79" y="0"/>
                    </a:lnTo>
                    <a:lnTo>
                      <a:pt x="78" y="13"/>
                    </a:lnTo>
                    <a:lnTo>
                      <a:pt x="0" y="1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333"/>
              <p:cNvSpPr>
                <a:spLocks noEditPoints="1"/>
              </p:cNvSpPr>
              <p:nvPr userDrawn="1"/>
            </p:nvSpPr>
            <p:spPr bwMode="auto">
              <a:xfrm>
                <a:off x="-6528" y="7859"/>
                <a:ext cx="128" cy="179"/>
              </a:xfrm>
              <a:custGeom>
                <a:avLst/>
                <a:gdLst>
                  <a:gd name="T0" fmla="*/ 64 w 65"/>
                  <a:gd name="T1" fmla="*/ 65 h 91"/>
                  <a:gd name="T2" fmla="*/ 33 w 65"/>
                  <a:gd name="T3" fmla="*/ 91 h 91"/>
                  <a:gd name="T4" fmla="*/ 0 w 65"/>
                  <a:gd name="T5" fmla="*/ 91 h 91"/>
                  <a:gd name="T6" fmla="*/ 9 w 65"/>
                  <a:gd name="T7" fmla="*/ 0 h 91"/>
                  <a:gd name="T8" fmla="*/ 37 w 65"/>
                  <a:gd name="T9" fmla="*/ 0 h 91"/>
                  <a:gd name="T10" fmla="*/ 65 w 65"/>
                  <a:gd name="T11" fmla="*/ 23 h 91"/>
                  <a:gd name="T12" fmla="*/ 49 w 65"/>
                  <a:gd name="T13" fmla="*/ 47 h 91"/>
                  <a:gd name="T14" fmla="*/ 49 w 65"/>
                  <a:gd name="T15" fmla="*/ 47 h 91"/>
                  <a:gd name="T16" fmla="*/ 64 w 65"/>
                  <a:gd name="T17" fmla="*/ 65 h 91"/>
                  <a:gd name="T18" fmla="*/ 56 w 65"/>
                  <a:gd name="T19" fmla="*/ 65 h 91"/>
                  <a:gd name="T20" fmla="*/ 37 w 65"/>
                  <a:gd name="T21" fmla="*/ 51 h 91"/>
                  <a:gd name="T22" fmla="*/ 12 w 65"/>
                  <a:gd name="T23" fmla="*/ 51 h 91"/>
                  <a:gd name="T24" fmla="*/ 9 w 65"/>
                  <a:gd name="T25" fmla="*/ 84 h 91"/>
                  <a:gd name="T26" fmla="*/ 33 w 65"/>
                  <a:gd name="T27" fmla="*/ 84 h 91"/>
                  <a:gd name="T28" fmla="*/ 56 w 65"/>
                  <a:gd name="T29" fmla="*/ 65 h 91"/>
                  <a:gd name="T30" fmla="*/ 37 w 65"/>
                  <a:gd name="T31" fmla="*/ 7 h 91"/>
                  <a:gd name="T32" fmla="*/ 17 w 65"/>
                  <a:gd name="T33" fmla="*/ 7 h 91"/>
                  <a:gd name="T34" fmla="*/ 13 w 65"/>
                  <a:gd name="T35" fmla="*/ 45 h 91"/>
                  <a:gd name="T36" fmla="*/ 33 w 65"/>
                  <a:gd name="T37" fmla="*/ 45 h 91"/>
                  <a:gd name="T38" fmla="*/ 57 w 65"/>
                  <a:gd name="T39" fmla="*/ 23 h 91"/>
                  <a:gd name="T40" fmla="*/ 37 w 65"/>
                  <a:gd name="T41" fmla="*/ 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91">
                    <a:moveTo>
                      <a:pt x="64" y="65"/>
                    </a:moveTo>
                    <a:cubicBezTo>
                      <a:pt x="64" y="82"/>
                      <a:pt x="51" y="91"/>
                      <a:pt x="33" y="91"/>
                    </a:cubicBezTo>
                    <a:cubicBezTo>
                      <a:pt x="0" y="91"/>
                      <a:pt x="0" y="91"/>
                      <a:pt x="0" y="91"/>
                    </a:cubicBezTo>
                    <a:cubicBezTo>
                      <a:pt x="9" y="0"/>
                      <a:pt x="9" y="0"/>
                      <a:pt x="9" y="0"/>
                    </a:cubicBezTo>
                    <a:cubicBezTo>
                      <a:pt x="37" y="0"/>
                      <a:pt x="37" y="0"/>
                      <a:pt x="37" y="0"/>
                    </a:cubicBezTo>
                    <a:cubicBezTo>
                      <a:pt x="55" y="0"/>
                      <a:pt x="65" y="9"/>
                      <a:pt x="65" y="23"/>
                    </a:cubicBezTo>
                    <a:cubicBezTo>
                      <a:pt x="65" y="35"/>
                      <a:pt x="60" y="43"/>
                      <a:pt x="49" y="47"/>
                    </a:cubicBezTo>
                    <a:cubicBezTo>
                      <a:pt x="49" y="47"/>
                      <a:pt x="49" y="47"/>
                      <a:pt x="49" y="47"/>
                    </a:cubicBezTo>
                    <a:cubicBezTo>
                      <a:pt x="59" y="50"/>
                      <a:pt x="64" y="56"/>
                      <a:pt x="64" y="65"/>
                    </a:cubicBezTo>
                    <a:close/>
                    <a:moveTo>
                      <a:pt x="56" y="65"/>
                    </a:moveTo>
                    <a:cubicBezTo>
                      <a:pt x="56" y="56"/>
                      <a:pt x="50" y="51"/>
                      <a:pt x="37" y="51"/>
                    </a:cubicBezTo>
                    <a:cubicBezTo>
                      <a:pt x="12" y="51"/>
                      <a:pt x="12" y="51"/>
                      <a:pt x="12" y="51"/>
                    </a:cubicBezTo>
                    <a:cubicBezTo>
                      <a:pt x="9" y="84"/>
                      <a:pt x="9" y="84"/>
                      <a:pt x="9" y="84"/>
                    </a:cubicBezTo>
                    <a:cubicBezTo>
                      <a:pt x="33" y="84"/>
                      <a:pt x="33" y="84"/>
                      <a:pt x="33" y="84"/>
                    </a:cubicBezTo>
                    <a:cubicBezTo>
                      <a:pt x="47" y="84"/>
                      <a:pt x="56" y="78"/>
                      <a:pt x="56" y="65"/>
                    </a:cubicBezTo>
                    <a:close/>
                    <a:moveTo>
                      <a:pt x="37" y="7"/>
                    </a:moveTo>
                    <a:cubicBezTo>
                      <a:pt x="17" y="7"/>
                      <a:pt x="17" y="7"/>
                      <a:pt x="17" y="7"/>
                    </a:cubicBezTo>
                    <a:cubicBezTo>
                      <a:pt x="13" y="45"/>
                      <a:pt x="13" y="45"/>
                      <a:pt x="13" y="45"/>
                    </a:cubicBezTo>
                    <a:cubicBezTo>
                      <a:pt x="33" y="45"/>
                      <a:pt x="33" y="45"/>
                      <a:pt x="33" y="45"/>
                    </a:cubicBezTo>
                    <a:cubicBezTo>
                      <a:pt x="48" y="45"/>
                      <a:pt x="57" y="38"/>
                      <a:pt x="57" y="23"/>
                    </a:cubicBezTo>
                    <a:cubicBezTo>
                      <a:pt x="57" y="12"/>
                      <a:pt x="50"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334"/>
              <p:cNvSpPr>
                <a:spLocks noEditPoints="1"/>
              </p:cNvSpPr>
              <p:nvPr userDrawn="1"/>
            </p:nvSpPr>
            <p:spPr bwMode="auto">
              <a:xfrm>
                <a:off x="-6368" y="7916"/>
                <a:ext cx="117" cy="126"/>
              </a:xfrm>
              <a:custGeom>
                <a:avLst/>
                <a:gdLst>
                  <a:gd name="T0" fmla="*/ 8 w 59"/>
                  <a:gd name="T1" fmla="*/ 33 h 64"/>
                  <a:gd name="T2" fmla="*/ 8 w 59"/>
                  <a:gd name="T3" fmla="*/ 36 h 64"/>
                  <a:gd name="T4" fmla="*/ 28 w 59"/>
                  <a:gd name="T5" fmla="*/ 57 h 64"/>
                  <a:gd name="T6" fmla="*/ 49 w 59"/>
                  <a:gd name="T7" fmla="*/ 45 h 64"/>
                  <a:gd name="T8" fmla="*/ 55 w 59"/>
                  <a:gd name="T9" fmla="*/ 47 h 64"/>
                  <a:gd name="T10" fmla="*/ 27 w 59"/>
                  <a:gd name="T11" fmla="*/ 64 h 64"/>
                  <a:gd name="T12" fmla="*/ 0 w 59"/>
                  <a:gd name="T13" fmla="*/ 37 h 64"/>
                  <a:gd name="T14" fmla="*/ 34 w 59"/>
                  <a:gd name="T15" fmla="*/ 0 h 64"/>
                  <a:gd name="T16" fmla="*/ 59 w 59"/>
                  <a:gd name="T17" fmla="*/ 26 h 64"/>
                  <a:gd name="T18" fmla="*/ 58 w 59"/>
                  <a:gd name="T19" fmla="*/ 33 h 64"/>
                  <a:gd name="T20" fmla="*/ 8 w 59"/>
                  <a:gd name="T21" fmla="*/ 33 h 64"/>
                  <a:gd name="T22" fmla="*/ 9 w 59"/>
                  <a:gd name="T23" fmla="*/ 27 h 64"/>
                  <a:gd name="T24" fmla="*/ 51 w 59"/>
                  <a:gd name="T25" fmla="*/ 27 h 64"/>
                  <a:gd name="T26" fmla="*/ 51 w 59"/>
                  <a:gd name="T27" fmla="*/ 26 h 64"/>
                  <a:gd name="T28" fmla="*/ 33 w 59"/>
                  <a:gd name="T29" fmla="*/ 7 h 64"/>
                  <a:gd name="T30" fmla="*/ 9 w 59"/>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4">
                    <a:moveTo>
                      <a:pt x="8" y="33"/>
                    </a:moveTo>
                    <a:cubicBezTo>
                      <a:pt x="8" y="34"/>
                      <a:pt x="8" y="35"/>
                      <a:pt x="8" y="36"/>
                    </a:cubicBezTo>
                    <a:cubicBezTo>
                      <a:pt x="8" y="50"/>
                      <a:pt x="16" y="57"/>
                      <a:pt x="28" y="57"/>
                    </a:cubicBezTo>
                    <a:cubicBezTo>
                      <a:pt x="36" y="57"/>
                      <a:pt x="44" y="53"/>
                      <a:pt x="49" y="45"/>
                    </a:cubicBezTo>
                    <a:cubicBezTo>
                      <a:pt x="55" y="47"/>
                      <a:pt x="55" y="47"/>
                      <a:pt x="55" y="47"/>
                    </a:cubicBezTo>
                    <a:cubicBezTo>
                      <a:pt x="50" y="57"/>
                      <a:pt x="40" y="64"/>
                      <a:pt x="27" y="64"/>
                    </a:cubicBezTo>
                    <a:cubicBezTo>
                      <a:pt x="11" y="64"/>
                      <a:pt x="0" y="53"/>
                      <a:pt x="0" y="37"/>
                    </a:cubicBezTo>
                    <a:cubicBezTo>
                      <a:pt x="0" y="17"/>
                      <a:pt x="14" y="0"/>
                      <a:pt x="34" y="0"/>
                    </a:cubicBezTo>
                    <a:cubicBezTo>
                      <a:pt x="48" y="0"/>
                      <a:pt x="59" y="10"/>
                      <a:pt x="59" y="26"/>
                    </a:cubicBezTo>
                    <a:cubicBezTo>
                      <a:pt x="59" y="28"/>
                      <a:pt x="58" y="31"/>
                      <a:pt x="58"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1" y="15"/>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335"/>
              <p:cNvSpPr>
                <a:spLocks/>
              </p:cNvSpPr>
              <p:nvPr userDrawn="1"/>
            </p:nvSpPr>
            <p:spPr bwMode="auto">
              <a:xfrm>
                <a:off x="-6154" y="7857"/>
                <a:ext cx="172" cy="185"/>
              </a:xfrm>
              <a:custGeom>
                <a:avLst/>
                <a:gdLst>
                  <a:gd name="T0" fmla="*/ 47 w 87"/>
                  <a:gd name="T1" fmla="*/ 47 h 94"/>
                  <a:gd name="T2" fmla="*/ 85 w 87"/>
                  <a:gd name="T3" fmla="*/ 47 h 94"/>
                  <a:gd name="T4" fmla="*/ 80 w 87"/>
                  <a:gd name="T5" fmla="*/ 92 h 94"/>
                  <a:gd name="T6" fmla="*/ 74 w 87"/>
                  <a:gd name="T7" fmla="*/ 92 h 94"/>
                  <a:gd name="T8" fmla="*/ 75 w 87"/>
                  <a:gd name="T9" fmla="*/ 74 h 94"/>
                  <a:gd name="T10" fmla="*/ 75 w 87"/>
                  <a:gd name="T11" fmla="*/ 74 h 94"/>
                  <a:gd name="T12" fmla="*/ 39 w 87"/>
                  <a:gd name="T13" fmla="*/ 94 h 94"/>
                  <a:gd name="T14" fmla="*/ 0 w 87"/>
                  <a:gd name="T15" fmla="*/ 53 h 94"/>
                  <a:gd name="T16" fmla="*/ 50 w 87"/>
                  <a:gd name="T17" fmla="*/ 0 h 94"/>
                  <a:gd name="T18" fmla="*/ 87 w 87"/>
                  <a:gd name="T19" fmla="*/ 28 h 94"/>
                  <a:gd name="T20" fmla="*/ 79 w 87"/>
                  <a:gd name="T21" fmla="*/ 30 h 94"/>
                  <a:gd name="T22" fmla="*/ 49 w 87"/>
                  <a:gd name="T23" fmla="*/ 7 h 94"/>
                  <a:gd name="T24" fmla="*/ 8 w 87"/>
                  <a:gd name="T25" fmla="*/ 52 h 94"/>
                  <a:gd name="T26" fmla="*/ 40 w 87"/>
                  <a:gd name="T27" fmla="*/ 86 h 94"/>
                  <a:gd name="T28" fmla="*/ 77 w 87"/>
                  <a:gd name="T29" fmla="*/ 54 h 94"/>
                  <a:gd name="T30" fmla="*/ 46 w 87"/>
                  <a:gd name="T31" fmla="*/ 54 h 94"/>
                  <a:gd name="T32" fmla="*/ 47 w 87"/>
                  <a:gd name="T33" fmla="*/ 4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 h="94">
                    <a:moveTo>
                      <a:pt x="47" y="47"/>
                    </a:moveTo>
                    <a:cubicBezTo>
                      <a:pt x="85" y="47"/>
                      <a:pt x="85" y="47"/>
                      <a:pt x="85" y="47"/>
                    </a:cubicBezTo>
                    <a:cubicBezTo>
                      <a:pt x="80" y="92"/>
                      <a:pt x="80" y="92"/>
                      <a:pt x="80" y="92"/>
                    </a:cubicBezTo>
                    <a:cubicBezTo>
                      <a:pt x="74" y="92"/>
                      <a:pt x="74" y="92"/>
                      <a:pt x="74" y="92"/>
                    </a:cubicBezTo>
                    <a:cubicBezTo>
                      <a:pt x="75" y="74"/>
                      <a:pt x="75" y="74"/>
                      <a:pt x="75" y="74"/>
                    </a:cubicBezTo>
                    <a:cubicBezTo>
                      <a:pt x="75" y="74"/>
                      <a:pt x="75" y="74"/>
                      <a:pt x="75" y="74"/>
                    </a:cubicBezTo>
                    <a:cubicBezTo>
                      <a:pt x="68" y="86"/>
                      <a:pt x="54" y="94"/>
                      <a:pt x="39" y="94"/>
                    </a:cubicBezTo>
                    <a:cubicBezTo>
                      <a:pt x="16" y="94"/>
                      <a:pt x="0" y="77"/>
                      <a:pt x="0" y="53"/>
                    </a:cubicBezTo>
                    <a:cubicBezTo>
                      <a:pt x="0" y="23"/>
                      <a:pt x="21" y="0"/>
                      <a:pt x="50" y="0"/>
                    </a:cubicBezTo>
                    <a:cubicBezTo>
                      <a:pt x="70" y="0"/>
                      <a:pt x="85" y="12"/>
                      <a:pt x="87" y="28"/>
                    </a:cubicBezTo>
                    <a:cubicBezTo>
                      <a:pt x="79" y="30"/>
                      <a:pt x="79" y="30"/>
                      <a:pt x="79" y="30"/>
                    </a:cubicBezTo>
                    <a:cubicBezTo>
                      <a:pt x="77" y="16"/>
                      <a:pt x="66" y="7"/>
                      <a:pt x="49" y="7"/>
                    </a:cubicBezTo>
                    <a:cubicBezTo>
                      <a:pt x="25" y="7"/>
                      <a:pt x="8" y="27"/>
                      <a:pt x="8" y="52"/>
                    </a:cubicBezTo>
                    <a:cubicBezTo>
                      <a:pt x="8" y="74"/>
                      <a:pt x="21" y="86"/>
                      <a:pt x="40" y="86"/>
                    </a:cubicBezTo>
                    <a:cubicBezTo>
                      <a:pt x="58" y="86"/>
                      <a:pt x="74" y="74"/>
                      <a:pt x="77" y="54"/>
                    </a:cubicBezTo>
                    <a:cubicBezTo>
                      <a:pt x="46" y="54"/>
                      <a:pt x="46" y="54"/>
                      <a:pt x="46" y="54"/>
                    </a:cubicBezTo>
                    <a:lnTo>
                      <a:pt x="47"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336"/>
              <p:cNvSpPr>
                <a:spLocks/>
              </p:cNvSpPr>
              <p:nvPr userDrawn="1"/>
            </p:nvSpPr>
            <p:spPr bwMode="auto">
              <a:xfrm>
                <a:off x="-5952" y="7918"/>
                <a:ext cx="75" cy="120"/>
              </a:xfrm>
              <a:custGeom>
                <a:avLst/>
                <a:gdLst>
                  <a:gd name="T0" fmla="*/ 38 w 38"/>
                  <a:gd name="T1" fmla="*/ 1 h 61"/>
                  <a:gd name="T2" fmla="*/ 38 w 38"/>
                  <a:gd name="T3" fmla="*/ 7 h 61"/>
                  <a:gd name="T4" fmla="*/ 32 w 38"/>
                  <a:gd name="T5" fmla="*/ 7 h 61"/>
                  <a:gd name="T6" fmla="*/ 11 w 38"/>
                  <a:gd name="T7" fmla="*/ 29 h 61"/>
                  <a:gd name="T8" fmla="*/ 8 w 38"/>
                  <a:gd name="T9" fmla="*/ 61 h 61"/>
                  <a:gd name="T10" fmla="*/ 0 w 38"/>
                  <a:gd name="T11" fmla="*/ 61 h 61"/>
                  <a:gd name="T12" fmla="*/ 7 w 38"/>
                  <a:gd name="T13" fmla="*/ 1 h 61"/>
                  <a:gd name="T14" fmla="*/ 13 w 38"/>
                  <a:gd name="T15" fmla="*/ 1 h 61"/>
                  <a:gd name="T16" fmla="*/ 13 w 38"/>
                  <a:gd name="T17" fmla="*/ 12 h 61"/>
                  <a:gd name="T18" fmla="*/ 13 w 38"/>
                  <a:gd name="T19" fmla="*/ 12 h 61"/>
                  <a:gd name="T20" fmla="*/ 32 w 38"/>
                  <a:gd name="T21" fmla="*/ 0 h 61"/>
                  <a:gd name="T22" fmla="*/ 38 w 38"/>
                  <a:gd name="T23" fmla="*/ 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61">
                    <a:moveTo>
                      <a:pt x="38" y="1"/>
                    </a:moveTo>
                    <a:cubicBezTo>
                      <a:pt x="38" y="7"/>
                      <a:pt x="38" y="7"/>
                      <a:pt x="38" y="7"/>
                    </a:cubicBezTo>
                    <a:cubicBezTo>
                      <a:pt x="36" y="7"/>
                      <a:pt x="34" y="7"/>
                      <a:pt x="32" y="7"/>
                    </a:cubicBezTo>
                    <a:cubicBezTo>
                      <a:pt x="21" y="7"/>
                      <a:pt x="13" y="14"/>
                      <a:pt x="11" y="29"/>
                    </a:cubicBezTo>
                    <a:cubicBezTo>
                      <a:pt x="8" y="61"/>
                      <a:pt x="8" y="61"/>
                      <a:pt x="8" y="61"/>
                    </a:cubicBezTo>
                    <a:cubicBezTo>
                      <a:pt x="0" y="61"/>
                      <a:pt x="0" y="61"/>
                      <a:pt x="0" y="61"/>
                    </a:cubicBezTo>
                    <a:cubicBezTo>
                      <a:pt x="7" y="1"/>
                      <a:pt x="7" y="1"/>
                      <a:pt x="7" y="1"/>
                    </a:cubicBezTo>
                    <a:cubicBezTo>
                      <a:pt x="13" y="1"/>
                      <a:pt x="13" y="1"/>
                      <a:pt x="13" y="1"/>
                    </a:cubicBezTo>
                    <a:cubicBezTo>
                      <a:pt x="13" y="12"/>
                      <a:pt x="13" y="12"/>
                      <a:pt x="13" y="12"/>
                    </a:cubicBezTo>
                    <a:cubicBezTo>
                      <a:pt x="13" y="12"/>
                      <a:pt x="13" y="12"/>
                      <a:pt x="13" y="12"/>
                    </a:cubicBezTo>
                    <a:cubicBezTo>
                      <a:pt x="17" y="4"/>
                      <a:pt x="25" y="0"/>
                      <a:pt x="32" y="0"/>
                    </a:cubicBezTo>
                    <a:cubicBezTo>
                      <a:pt x="34" y="0"/>
                      <a:pt x="37" y="0"/>
                      <a:pt x="3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337"/>
              <p:cNvSpPr>
                <a:spLocks noEditPoints="1"/>
              </p:cNvSpPr>
              <p:nvPr userDrawn="1"/>
            </p:nvSpPr>
            <p:spPr bwMode="auto">
              <a:xfrm>
                <a:off x="-5859" y="7916"/>
                <a:ext cx="117" cy="126"/>
              </a:xfrm>
              <a:custGeom>
                <a:avLst/>
                <a:gdLst>
                  <a:gd name="T0" fmla="*/ 8 w 59"/>
                  <a:gd name="T1" fmla="*/ 33 h 64"/>
                  <a:gd name="T2" fmla="*/ 8 w 59"/>
                  <a:gd name="T3" fmla="*/ 36 h 64"/>
                  <a:gd name="T4" fmla="*/ 28 w 59"/>
                  <a:gd name="T5" fmla="*/ 57 h 64"/>
                  <a:gd name="T6" fmla="*/ 49 w 59"/>
                  <a:gd name="T7" fmla="*/ 45 h 64"/>
                  <a:gd name="T8" fmla="*/ 56 w 59"/>
                  <a:gd name="T9" fmla="*/ 47 h 64"/>
                  <a:gd name="T10" fmla="*/ 27 w 59"/>
                  <a:gd name="T11" fmla="*/ 64 h 64"/>
                  <a:gd name="T12" fmla="*/ 0 w 59"/>
                  <a:gd name="T13" fmla="*/ 37 h 64"/>
                  <a:gd name="T14" fmla="*/ 34 w 59"/>
                  <a:gd name="T15" fmla="*/ 0 h 64"/>
                  <a:gd name="T16" fmla="*/ 59 w 59"/>
                  <a:gd name="T17" fmla="*/ 26 h 64"/>
                  <a:gd name="T18" fmla="*/ 58 w 59"/>
                  <a:gd name="T19" fmla="*/ 33 h 64"/>
                  <a:gd name="T20" fmla="*/ 8 w 59"/>
                  <a:gd name="T21" fmla="*/ 33 h 64"/>
                  <a:gd name="T22" fmla="*/ 9 w 59"/>
                  <a:gd name="T23" fmla="*/ 27 h 64"/>
                  <a:gd name="T24" fmla="*/ 51 w 59"/>
                  <a:gd name="T25" fmla="*/ 27 h 64"/>
                  <a:gd name="T26" fmla="*/ 51 w 59"/>
                  <a:gd name="T27" fmla="*/ 26 h 64"/>
                  <a:gd name="T28" fmla="*/ 33 w 59"/>
                  <a:gd name="T29" fmla="*/ 7 h 64"/>
                  <a:gd name="T30" fmla="*/ 9 w 59"/>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4">
                    <a:moveTo>
                      <a:pt x="8" y="33"/>
                    </a:moveTo>
                    <a:cubicBezTo>
                      <a:pt x="8" y="34"/>
                      <a:pt x="8" y="35"/>
                      <a:pt x="8" y="36"/>
                    </a:cubicBezTo>
                    <a:cubicBezTo>
                      <a:pt x="8" y="50"/>
                      <a:pt x="16" y="57"/>
                      <a:pt x="28" y="57"/>
                    </a:cubicBezTo>
                    <a:cubicBezTo>
                      <a:pt x="37" y="57"/>
                      <a:pt x="45" y="53"/>
                      <a:pt x="49" y="45"/>
                    </a:cubicBezTo>
                    <a:cubicBezTo>
                      <a:pt x="56" y="47"/>
                      <a:pt x="56" y="47"/>
                      <a:pt x="56" y="47"/>
                    </a:cubicBezTo>
                    <a:cubicBezTo>
                      <a:pt x="51" y="57"/>
                      <a:pt x="40" y="64"/>
                      <a:pt x="27" y="64"/>
                    </a:cubicBezTo>
                    <a:cubicBezTo>
                      <a:pt x="11" y="64"/>
                      <a:pt x="0" y="53"/>
                      <a:pt x="0" y="37"/>
                    </a:cubicBezTo>
                    <a:cubicBezTo>
                      <a:pt x="0" y="17"/>
                      <a:pt x="14" y="0"/>
                      <a:pt x="34" y="0"/>
                    </a:cubicBezTo>
                    <a:cubicBezTo>
                      <a:pt x="49" y="0"/>
                      <a:pt x="59" y="10"/>
                      <a:pt x="59" y="26"/>
                    </a:cubicBezTo>
                    <a:cubicBezTo>
                      <a:pt x="59" y="28"/>
                      <a:pt x="59" y="31"/>
                      <a:pt x="58"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2" y="15"/>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 name="Freeform 338"/>
              <p:cNvSpPr>
                <a:spLocks noEditPoints="1"/>
              </p:cNvSpPr>
              <p:nvPr userDrawn="1"/>
            </p:nvSpPr>
            <p:spPr bwMode="auto">
              <a:xfrm>
                <a:off x="-5714" y="7916"/>
                <a:ext cx="117" cy="126"/>
              </a:xfrm>
              <a:custGeom>
                <a:avLst/>
                <a:gdLst>
                  <a:gd name="T0" fmla="*/ 8 w 59"/>
                  <a:gd name="T1" fmla="*/ 33 h 64"/>
                  <a:gd name="T2" fmla="*/ 8 w 59"/>
                  <a:gd name="T3" fmla="*/ 36 h 64"/>
                  <a:gd name="T4" fmla="*/ 28 w 59"/>
                  <a:gd name="T5" fmla="*/ 57 h 64"/>
                  <a:gd name="T6" fmla="*/ 49 w 59"/>
                  <a:gd name="T7" fmla="*/ 45 h 64"/>
                  <a:gd name="T8" fmla="*/ 56 w 59"/>
                  <a:gd name="T9" fmla="*/ 47 h 64"/>
                  <a:gd name="T10" fmla="*/ 27 w 59"/>
                  <a:gd name="T11" fmla="*/ 64 h 64"/>
                  <a:gd name="T12" fmla="*/ 0 w 59"/>
                  <a:gd name="T13" fmla="*/ 37 h 64"/>
                  <a:gd name="T14" fmla="*/ 34 w 59"/>
                  <a:gd name="T15" fmla="*/ 0 h 64"/>
                  <a:gd name="T16" fmla="*/ 59 w 59"/>
                  <a:gd name="T17" fmla="*/ 26 h 64"/>
                  <a:gd name="T18" fmla="*/ 58 w 59"/>
                  <a:gd name="T19" fmla="*/ 33 h 64"/>
                  <a:gd name="T20" fmla="*/ 8 w 59"/>
                  <a:gd name="T21" fmla="*/ 33 h 64"/>
                  <a:gd name="T22" fmla="*/ 9 w 59"/>
                  <a:gd name="T23" fmla="*/ 27 h 64"/>
                  <a:gd name="T24" fmla="*/ 51 w 59"/>
                  <a:gd name="T25" fmla="*/ 27 h 64"/>
                  <a:gd name="T26" fmla="*/ 51 w 59"/>
                  <a:gd name="T27" fmla="*/ 26 h 64"/>
                  <a:gd name="T28" fmla="*/ 33 w 59"/>
                  <a:gd name="T29" fmla="*/ 7 h 64"/>
                  <a:gd name="T30" fmla="*/ 9 w 59"/>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4">
                    <a:moveTo>
                      <a:pt x="8" y="33"/>
                    </a:moveTo>
                    <a:cubicBezTo>
                      <a:pt x="8" y="34"/>
                      <a:pt x="8" y="35"/>
                      <a:pt x="8" y="36"/>
                    </a:cubicBezTo>
                    <a:cubicBezTo>
                      <a:pt x="8" y="50"/>
                      <a:pt x="16" y="57"/>
                      <a:pt x="28" y="57"/>
                    </a:cubicBezTo>
                    <a:cubicBezTo>
                      <a:pt x="37" y="57"/>
                      <a:pt x="45" y="53"/>
                      <a:pt x="49" y="45"/>
                    </a:cubicBezTo>
                    <a:cubicBezTo>
                      <a:pt x="56" y="47"/>
                      <a:pt x="56" y="47"/>
                      <a:pt x="56" y="47"/>
                    </a:cubicBezTo>
                    <a:cubicBezTo>
                      <a:pt x="51" y="57"/>
                      <a:pt x="40" y="64"/>
                      <a:pt x="27" y="64"/>
                    </a:cubicBezTo>
                    <a:cubicBezTo>
                      <a:pt x="11" y="64"/>
                      <a:pt x="0" y="53"/>
                      <a:pt x="0" y="37"/>
                    </a:cubicBezTo>
                    <a:cubicBezTo>
                      <a:pt x="0" y="17"/>
                      <a:pt x="15" y="0"/>
                      <a:pt x="34" y="0"/>
                    </a:cubicBezTo>
                    <a:cubicBezTo>
                      <a:pt x="49" y="0"/>
                      <a:pt x="59" y="10"/>
                      <a:pt x="59" y="26"/>
                    </a:cubicBezTo>
                    <a:cubicBezTo>
                      <a:pt x="59" y="28"/>
                      <a:pt x="59" y="31"/>
                      <a:pt x="58" y="33"/>
                    </a:cubicBezTo>
                    <a:lnTo>
                      <a:pt x="8" y="33"/>
                    </a:lnTo>
                    <a:close/>
                    <a:moveTo>
                      <a:pt x="9" y="27"/>
                    </a:moveTo>
                    <a:cubicBezTo>
                      <a:pt x="51" y="27"/>
                      <a:pt x="51" y="27"/>
                      <a:pt x="51" y="27"/>
                    </a:cubicBezTo>
                    <a:cubicBezTo>
                      <a:pt x="51" y="26"/>
                      <a:pt x="51" y="26"/>
                      <a:pt x="51" y="26"/>
                    </a:cubicBezTo>
                    <a:cubicBezTo>
                      <a:pt x="51" y="13"/>
                      <a:pt x="44" y="7"/>
                      <a:pt x="33" y="7"/>
                    </a:cubicBezTo>
                    <a:cubicBezTo>
                      <a:pt x="21" y="7"/>
                      <a:pt x="12" y="15"/>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339"/>
              <p:cNvSpPr>
                <a:spLocks/>
              </p:cNvSpPr>
              <p:nvPr userDrawn="1"/>
            </p:nvSpPr>
            <p:spPr bwMode="auto">
              <a:xfrm>
                <a:off x="-5568" y="7916"/>
                <a:ext cx="111" cy="122"/>
              </a:xfrm>
              <a:custGeom>
                <a:avLst/>
                <a:gdLst>
                  <a:gd name="T0" fmla="*/ 56 w 56"/>
                  <a:gd name="T1" fmla="*/ 20 h 62"/>
                  <a:gd name="T2" fmla="*/ 55 w 56"/>
                  <a:gd name="T3" fmla="*/ 24 h 62"/>
                  <a:gd name="T4" fmla="*/ 52 w 56"/>
                  <a:gd name="T5" fmla="*/ 62 h 62"/>
                  <a:gd name="T6" fmla="*/ 44 w 56"/>
                  <a:gd name="T7" fmla="*/ 62 h 62"/>
                  <a:gd name="T8" fmla="*/ 48 w 56"/>
                  <a:gd name="T9" fmla="*/ 27 h 62"/>
                  <a:gd name="T10" fmla="*/ 48 w 56"/>
                  <a:gd name="T11" fmla="*/ 22 h 62"/>
                  <a:gd name="T12" fmla="*/ 34 w 56"/>
                  <a:gd name="T13" fmla="*/ 7 h 62"/>
                  <a:gd name="T14" fmla="*/ 12 w 56"/>
                  <a:gd name="T15" fmla="*/ 28 h 62"/>
                  <a:gd name="T16" fmla="*/ 8 w 56"/>
                  <a:gd name="T17" fmla="*/ 62 h 62"/>
                  <a:gd name="T18" fmla="*/ 0 w 56"/>
                  <a:gd name="T19" fmla="*/ 62 h 62"/>
                  <a:gd name="T20" fmla="*/ 7 w 56"/>
                  <a:gd name="T21" fmla="*/ 2 h 62"/>
                  <a:gd name="T22" fmla="*/ 14 w 56"/>
                  <a:gd name="T23" fmla="*/ 2 h 62"/>
                  <a:gd name="T24" fmla="*/ 13 w 56"/>
                  <a:gd name="T25" fmla="*/ 12 h 62"/>
                  <a:gd name="T26" fmla="*/ 13 w 56"/>
                  <a:gd name="T27" fmla="*/ 12 h 62"/>
                  <a:gd name="T28" fmla="*/ 36 w 56"/>
                  <a:gd name="T29" fmla="*/ 0 h 62"/>
                  <a:gd name="T30" fmla="*/ 56 w 56"/>
                  <a:gd name="T31"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62">
                    <a:moveTo>
                      <a:pt x="56" y="20"/>
                    </a:moveTo>
                    <a:cubicBezTo>
                      <a:pt x="56" y="22"/>
                      <a:pt x="56" y="23"/>
                      <a:pt x="55" y="24"/>
                    </a:cubicBezTo>
                    <a:cubicBezTo>
                      <a:pt x="52" y="62"/>
                      <a:pt x="52" y="62"/>
                      <a:pt x="52" y="62"/>
                    </a:cubicBezTo>
                    <a:cubicBezTo>
                      <a:pt x="44" y="62"/>
                      <a:pt x="44" y="62"/>
                      <a:pt x="44" y="62"/>
                    </a:cubicBezTo>
                    <a:cubicBezTo>
                      <a:pt x="48" y="27"/>
                      <a:pt x="48" y="27"/>
                      <a:pt x="48" y="27"/>
                    </a:cubicBezTo>
                    <a:cubicBezTo>
                      <a:pt x="48" y="25"/>
                      <a:pt x="48" y="24"/>
                      <a:pt x="48" y="22"/>
                    </a:cubicBezTo>
                    <a:cubicBezTo>
                      <a:pt x="48" y="11"/>
                      <a:pt x="43" y="7"/>
                      <a:pt x="34" y="7"/>
                    </a:cubicBezTo>
                    <a:cubicBezTo>
                      <a:pt x="22" y="7"/>
                      <a:pt x="13" y="14"/>
                      <a:pt x="12" y="28"/>
                    </a:cubicBezTo>
                    <a:cubicBezTo>
                      <a:pt x="8" y="62"/>
                      <a:pt x="8" y="62"/>
                      <a:pt x="8" y="62"/>
                    </a:cubicBezTo>
                    <a:cubicBezTo>
                      <a:pt x="0" y="62"/>
                      <a:pt x="0" y="62"/>
                      <a:pt x="0" y="62"/>
                    </a:cubicBezTo>
                    <a:cubicBezTo>
                      <a:pt x="7" y="2"/>
                      <a:pt x="7" y="2"/>
                      <a:pt x="7" y="2"/>
                    </a:cubicBezTo>
                    <a:cubicBezTo>
                      <a:pt x="14" y="2"/>
                      <a:pt x="14" y="2"/>
                      <a:pt x="14" y="2"/>
                    </a:cubicBezTo>
                    <a:cubicBezTo>
                      <a:pt x="13" y="12"/>
                      <a:pt x="13" y="12"/>
                      <a:pt x="13" y="12"/>
                    </a:cubicBezTo>
                    <a:cubicBezTo>
                      <a:pt x="13" y="12"/>
                      <a:pt x="13" y="12"/>
                      <a:pt x="13" y="12"/>
                    </a:cubicBezTo>
                    <a:cubicBezTo>
                      <a:pt x="18" y="5"/>
                      <a:pt x="27" y="0"/>
                      <a:pt x="36" y="0"/>
                    </a:cubicBezTo>
                    <a:cubicBezTo>
                      <a:pt x="48" y="0"/>
                      <a:pt x="56" y="7"/>
                      <a:pt x="56"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Freeform 340"/>
              <p:cNvSpPr>
                <a:spLocks/>
              </p:cNvSpPr>
              <p:nvPr userDrawn="1"/>
            </p:nvSpPr>
            <p:spPr bwMode="auto">
              <a:xfrm>
                <a:off x="-5356" y="7962"/>
                <a:ext cx="79" cy="13"/>
              </a:xfrm>
              <a:custGeom>
                <a:avLst/>
                <a:gdLst>
                  <a:gd name="T0" fmla="*/ 2 w 79"/>
                  <a:gd name="T1" fmla="*/ 0 h 13"/>
                  <a:gd name="T2" fmla="*/ 79 w 79"/>
                  <a:gd name="T3" fmla="*/ 0 h 13"/>
                  <a:gd name="T4" fmla="*/ 77 w 79"/>
                  <a:gd name="T5" fmla="*/ 13 h 13"/>
                  <a:gd name="T6" fmla="*/ 0 w 79"/>
                  <a:gd name="T7" fmla="*/ 13 h 13"/>
                  <a:gd name="T8" fmla="*/ 2 w 79"/>
                  <a:gd name="T9" fmla="*/ 0 h 13"/>
                </a:gdLst>
                <a:ahLst/>
                <a:cxnLst>
                  <a:cxn ang="0">
                    <a:pos x="T0" y="T1"/>
                  </a:cxn>
                  <a:cxn ang="0">
                    <a:pos x="T2" y="T3"/>
                  </a:cxn>
                  <a:cxn ang="0">
                    <a:pos x="T4" y="T5"/>
                  </a:cxn>
                  <a:cxn ang="0">
                    <a:pos x="T6" y="T7"/>
                  </a:cxn>
                  <a:cxn ang="0">
                    <a:pos x="T8" y="T9"/>
                  </a:cxn>
                </a:cxnLst>
                <a:rect l="0" t="0" r="r" b="b"/>
                <a:pathLst>
                  <a:path w="79" h="13">
                    <a:moveTo>
                      <a:pt x="2" y="0"/>
                    </a:moveTo>
                    <a:lnTo>
                      <a:pt x="79" y="0"/>
                    </a:lnTo>
                    <a:lnTo>
                      <a:pt x="77" y="13"/>
                    </a:lnTo>
                    <a:lnTo>
                      <a:pt x="0" y="1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341"/>
              <p:cNvSpPr>
                <a:spLocks noEditPoints="1"/>
              </p:cNvSpPr>
              <p:nvPr userDrawn="1"/>
            </p:nvSpPr>
            <p:spPr bwMode="auto">
              <a:xfrm>
                <a:off x="-5176" y="7859"/>
                <a:ext cx="129" cy="179"/>
              </a:xfrm>
              <a:custGeom>
                <a:avLst/>
                <a:gdLst>
                  <a:gd name="T0" fmla="*/ 64 w 65"/>
                  <a:gd name="T1" fmla="*/ 65 h 91"/>
                  <a:gd name="T2" fmla="*/ 33 w 65"/>
                  <a:gd name="T3" fmla="*/ 91 h 91"/>
                  <a:gd name="T4" fmla="*/ 0 w 65"/>
                  <a:gd name="T5" fmla="*/ 91 h 91"/>
                  <a:gd name="T6" fmla="*/ 10 w 65"/>
                  <a:gd name="T7" fmla="*/ 0 h 91"/>
                  <a:gd name="T8" fmla="*/ 38 w 65"/>
                  <a:gd name="T9" fmla="*/ 0 h 91"/>
                  <a:gd name="T10" fmla="*/ 65 w 65"/>
                  <a:gd name="T11" fmla="*/ 23 h 91"/>
                  <a:gd name="T12" fmla="*/ 49 w 65"/>
                  <a:gd name="T13" fmla="*/ 47 h 91"/>
                  <a:gd name="T14" fmla="*/ 49 w 65"/>
                  <a:gd name="T15" fmla="*/ 47 h 91"/>
                  <a:gd name="T16" fmla="*/ 64 w 65"/>
                  <a:gd name="T17" fmla="*/ 65 h 91"/>
                  <a:gd name="T18" fmla="*/ 56 w 65"/>
                  <a:gd name="T19" fmla="*/ 65 h 91"/>
                  <a:gd name="T20" fmla="*/ 37 w 65"/>
                  <a:gd name="T21" fmla="*/ 51 h 91"/>
                  <a:gd name="T22" fmla="*/ 12 w 65"/>
                  <a:gd name="T23" fmla="*/ 51 h 91"/>
                  <a:gd name="T24" fmla="*/ 9 w 65"/>
                  <a:gd name="T25" fmla="*/ 84 h 91"/>
                  <a:gd name="T26" fmla="*/ 34 w 65"/>
                  <a:gd name="T27" fmla="*/ 84 h 91"/>
                  <a:gd name="T28" fmla="*/ 56 w 65"/>
                  <a:gd name="T29" fmla="*/ 65 h 91"/>
                  <a:gd name="T30" fmla="*/ 38 w 65"/>
                  <a:gd name="T31" fmla="*/ 7 h 91"/>
                  <a:gd name="T32" fmla="*/ 17 w 65"/>
                  <a:gd name="T33" fmla="*/ 7 h 91"/>
                  <a:gd name="T34" fmla="*/ 13 w 65"/>
                  <a:gd name="T35" fmla="*/ 45 h 91"/>
                  <a:gd name="T36" fmla="*/ 34 w 65"/>
                  <a:gd name="T37" fmla="*/ 45 h 91"/>
                  <a:gd name="T38" fmla="*/ 57 w 65"/>
                  <a:gd name="T39" fmla="*/ 23 h 91"/>
                  <a:gd name="T40" fmla="*/ 38 w 65"/>
                  <a:gd name="T41" fmla="*/ 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91">
                    <a:moveTo>
                      <a:pt x="64" y="65"/>
                    </a:moveTo>
                    <a:cubicBezTo>
                      <a:pt x="64" y="82"/>
                      <a:pt x="52" y="91"/>
                      <a:pt x="33" y="91"/>
                    </a:cubicBezTo>
                    <a:cubicBezTo>
                      <a:pt x="0" y="91"/>
                      <a:pt x="0" y="91"/>
                      <a:pt x="0" y="91"/>
                    </a:cubicBezTo>
                    <a:cubicBezTo>
                      <a:pt x="10" y="0"/>
                      <a:pt x="10" y="0"/>
                      <a:pt x="10" y="0"/>
                    </a:cubicBezTo>
                    <a:cubicBezTo>
                      <a:pt x="38" y="0"/>
                      <a:pt x="38" y="0"/>
                      <a:pt x="38" y="0"/>
                    </a:cubicBezTo>
                    <a:cubicBezTo>
                      <a:pt x="56" y="0"/>
                      <a:pt x="65" y="9"/>
                      <a:pt x="65" y="23"/>
                    </a:cubicBezTo>
                    <a:cubicBezTo>
                      <a:pt x="65" y="35"/>
                      <a:pt x="60" y="43"/>
                      <a:pt x="49" y="47"/>
                    </a:cubicBezTo>
                    <a:cubicBezTo>
                      <a:pt x="49" y="47"/>
                      <a:pt x="49" y="47"/>
                      <a:pt x="49" y="47"/>
                    </a:cubicBezTo>
                    <a:cubicBezTo>
                      <a:pt x="59" y="50"/>
                      <a:pt x="64" y="56"/>
                      <a:pt x="64" y="65"/>
                    </a:cubicBezTo>
                    <a:close/>
                    <a:moveTo>
                      <a:pt x="56" y="65"/>
                    </a:moveTo>
                    <a:cubicBezTo>
                      <a:pt x="56" y="56"/>
                      <a:pt x="50" y="51"/>
                      <a:pt x="37" y="51"/>
                    </a:cubicBezTo>
                    <a:cubicBezTo>
                      <a:pt x="12" y="51"/>
                      <a:pt x="12" y="51"/>
                      <a:pt x="12" y="51"/>
                    </a:cubicBezTo>
                    <a:cubicBezTo>
                      <a:pt x="9" y="84"/>
                      <a:pt x="9" y="84"/>
                      <a:pt x="9" y="84"/>
                    </a:cubicBezTo>
                    <a:cubicBezTo>
                      <a:pt x="34" y="84"/>
                      <a:pt x="34" y="84"/>
                      <a:pt x="34" y="84"/>
                    </a:cubicBezTo>
                    <a:cubicBezTo>
                      <a:pt x="48" y="84"/>
                      <a:pt x="56" y="78"/>
                      <a:pt x="56" y="65"/>
                    </a:cubicBezTo>
                    <a:close/>
                    <a:moveTo>
                      <a:pt x="38" y="7"/>
                    </a:moveTo>
                    <a:cubicBezTo>
                      <a:pt x="17" y="7"/>
                      <a:pt x="17" y="7"/>
                      <a:pt x="17" y="7"/>
                    </a:cubicBezTo>
                    <a:cubicBezTo>
                      <a:pt x="13" y="45"/>
                      <a:pt x="13" y="45"/>
                      <a:pt x="13" y="45"/>
                    </a:cubicBezTo>
                    <a:cubicBezTo>
                      <a:pt x="34" y="45"/>
                      <a:pt x="34" y="45"/>
                      <a:pt x="34" y="45"/>
                    </a:cubicBezTo>
                    <a:cubicBezTo>
                      <a:pt x="49" y="45"/>
                      <a:pt x="57" y="38"/>
                      <a:pt x="57" y="23"/>
                    </a:cubicBezTo>
                    <a:cubicBezTo>
                      <a:pt x="57" y="12"/>
                      <a:pt x="51" y="7"/>
                      <a:pt x="3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342"/>
              <p:cNvSpPr>
                <a:spLocks noEditPoints="1"/>
              </p:cNvSpPr>
              <p:nvPr userDrawn="1"/>
            </p:nvSpPr>
            <p:spPr bwMode="auto">
              <a:xfrm>
                <a:off x="-5015" y="7916"/>
                <a:ext cx="117" cy="126"/>
              </a:xfrm>
              <a:custGeom>
                <a:avLst/>
                <a:gdLst>
                  <a:gd name="T0" fmla="*/ 8 w 59"/>
                  <a:gd name="T1" fmla="*/ 33 h 64"/>
                  <a:gd name="T2" fmla="*/ 8 w 59"/>
                  <a:gd name="T3" fmla="*/ 36 h 64"/>
                  <a:gd name="T4" fmla="*/ 28 w 59"/>
                  <a:gd name="T5" fmla="*/ 57 h 64"/>
                  <a:gd name="T6" fmla="*/ 49 w 59"/>
                  <a:gd name="T7" fmla="*/ 45 h 64"/>
                  <a:gd name="T8" fmla="*/ 56 w 59"/>
                  <a:gd name="T9" fmla="*/ 47 h 64"/>
                  <a:gd name="T10" fmla="*/ 27 w 59"/>
                  <a:gd name="T11" fmla="*/ 64 h 64"/>
                  <a:gd name="T12" fmla="*/ 0 w 59"/>
                  <a:gd name="T13" fmla="*/ 37 h 64"/>
                  <a:gd name="T14" fmla="*/ 34 w 59"/>
                  <a:gd name="T15" fmla="*/ 0 h 64"/>
                  <a:gd name="T16" fmla="*/ 59 w 59"/>
                  <a:gd name="T17" fmla="*/ 26 h 64"/>
                  <a:gd name="T18" fmla="*/ 58 w 59"/>
                  <a:gd name="T19" fmla="*/ 33 h 64"/>
                  <a:gd name="T20" fmla="*/ 8 w 59"/>
                  <a:gd name="T21" fmla="*/ 33 h 64"/>
                  <a:gd name="T22" fmla="*/ 9 w 59"/>
                  <a:gd name="T23" fmla="*/ 27 h 64"/>
                  <a:gd name="T24" fmla="*/ 51 w 59"/>
                  <a:gd name="T25" fmla="*/ 27 h 64"/>
                  <a:gd name="T26" fmla="*/ 51 w 59"/>
                  <a:gd name="T27" fmla="*/ 26 h 64"/>
                  <a:gd name="T28" fmla="*/ 33 w 59"/>
                  <a:gd name="T29" fmla="*/ 7 h 64"/>
                  <a:gd name="T30" fmla="*/ 9 w 59"/>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4">
                    <a:moveTo>
                      <a:pt x="8" y="33"/>
                    </a:moveTo>
                    <a:cubicBezTo>
                      <a:pt x="8" y="34"/>
                      <a:pt x="8" y="35"/>
                      <a:pt x="8" y="36"/>
                    </a:cubicBezTo>
                    <a:cubicBezTo>
                      <a:pt x="8" y="50"/>
                      <a:pt x="16" y="57"/>
                      <a:pt x="28" y="57"/>
                    </a:cubicBezTo>
                    <a:cubicBezTo>
                      <a:pt x="36" y="57"/>
                      <a:pt x="44" y="53"/>
                      <a:pt x="49" y="45"/>
                    </a:cubicBezTo>
                    <a:cubicBezTo>
                      <a:pt x="56" y="47"/>
                      <a:pt x="56" y="47"/>
                      <a:pt x="56" y="47"/>
                    </a:cubicBezTo>
                    <a:cubicBezTo>
                      <a:pt x="50" y="57"/>
                      <a:pt x="40" y="64"/>
                      <a:pt x="27" y="64"/>
                    </a:cubicBezTo>
                    <a:cubicBezTo>
                      <a:pt x="11" y="64"/>
                      <a:pt x="0" y="53"/>
                      <a:pt x="0" y="37"/>
                    </a:cubicBezTo>
                    <a:cubicBezTo>
                      <a:pt x="0" y="17"/>
                      <a:pt x="14" y="0"/>
                      <a:pt x="34" y="0"/>
                    </a:cubicBezTo>
                    <a:cubicBezTo>
                      <a:pt x="49" y="0"/>
                      <a:pt x="59" y="10"/>
                      <a:pt x="59" y="26"/>
                    </a:cubicBezTo>
                    <a:cubicBezTo>
                      <a:pt x="59" y="28"/>
                      <a:pt x="58" y="31"/>
                      <a:pt x="58"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1" y="15"/>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343"/>
              <p:cNvSpPr>
                <a:spLocks noEditPoints="1"/>
              </p:cNvSpPr>
              <p:nvPr userDrawn="1"/>
            </p:nvSpPr>
            <p:spPr bwMode="auto">
              <a:xfrm>
                <a:off x="-4819" y="7859"/>
                <a:ext cx="153" cy="179"/>
              </a:xfrm>
              <a:custGeom>
                <a:avLst/>
                <a:gdLst>
                  <a:gd name="T0" fmla="*/ 127 w 153"/>
                  <a:gd name="T1" fmla="*/ 136 h 179"/>
                  <a:gd name="T2" fmla="*/ 38 w 153"/>
                  <a:gd name="T3" fmla="*/ 136 h 179"/>
                  <a:gd name="T4" fmla="*/ 18 w 153"/>
                  <a:gd name="T5" fmla="*/ 179 h 179"/>
                  <a:gd name="T6" fmla="*/ 0 w 153"/>
                  <a:gd name="T7" fmla="*/ 179 h 179"/>
                  <a:gd name="T8" fmla="*/ 87 w 153"/>
                  <a:gd name="T9" fmla="*/ 0 h 179"/>
                  <a:gd name="T10" fmla="*/ 103 w 153"/>
                  <a:gd name="T11" fmla="*/ 0 h 179"/>
                  <a:gd name="T12" fmla="*/ 153 w 153"/>
                  <a:gd name="T13" fmla="*/ 179 h 179"/>
                  <a:gd name="T14" fmla="*/ 137 w 153"/>
                  <a:gd name="T15" fmla="*/ 179 h 179"/>
                  <a:gd name="T16" fmla="*/ 127 w 153"/>
                  <a:gd name="T17" fmla="*/ 136 h 179"/>
                  <a:gd name="T18" fmla="*/ 123 w 153"/>
                  <a:gd name="T19" fmla="*/ 122 h 179"/>
                  <a:gd name="T20" fmla="*/ 95 w 153"/>
                  <a:gd name="T21" fmla="*/ 20 h 179"/>
                  <a:gd name="T22" fmla="*/ 93 w 153"/>
                  <a:gd name="T23" fmla="*/ 20 h 179"/>
                  <a:gd name="T24" fmla="*/ 46 w 153"/>
                  <a:gd name="T25" fmla="*/ 122 h 179"/>
                  <a:gd name="T26" fmla="*/ 123 w 153"/>
                  <a:gd name="T27" fmla="*/ 12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3" h="179">
                    <a:moveTo>
                      <a:pt x="127" y="136"/>
                    </a:moveTo>
                    <a:lnTo>
                      <a:pt x="38" y="136"/>
                    </a:lnTo>
                    <a:lnTo>
                      <a:pt x="18" y="179"/>
                    </a:lnTo>
                    <a:lnTo>
                      <a:pt x="0" y="179"/>
                    </a:lnTo>
                    <a:lnTo>
                      <a:pt x="87" y="0"/>
                    </a:lnTo>
                    <a:lnTo>
                      <a:pt x="103" y="0"/>
                    </a:lnTo>
                    <a:lnTo>
                      <a:pt x="153" y="179"/>
                    </a:lnTo>
                    <a:lnTo>
                      <a:pt x="137" y="179"/>
                    </a:lnTo>
                    <a:lnTo>
                      <a:pt x="127" y="136"/>
                    </a:lnTo>
                    <a:close/>
                    <a:moveTo>
                      <a:pt x="123" y="122"/>
                    </a:moveTo>
                    <a:lnTo>
                      <a:pt x="95" y="20"/>
                    </a:lnTo>
                    <a:lnTo>
                      <a:pt x="93" y="20"/>
                    </a:lnTo>
                    <a:lnTo>
                      <a:pt x="46" y="122"/>
                    </a:lnTo>
                    <a:lnTo>
                      <a:pt x="123"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344"/>
              <p:cNvSpPr>
                <a:spLocks/>
              </p:cNvSpPr>
              <p:nvPr userDrawn="1"/>
            </p:nvSpPr>
            <p:spPr bwMode="auto">
              <a:xfrm>
                <a:off x="-4631" y="7859"/>
                <a:ext cx="34" cy="179"/>
              </a:xfrm>
              <a:custGeom>
                <a:avLst/>
                <a:gdLst>
                  <a:gd name="T0" fmla="*/ 18 w 34"/>
                  <a:gd name="T1" fmla="*/ 0 h 179"/>
                  <a:gd name="T2" fmla="*/ 34 w 34"/>
                  <a:gd name="T3" fmla="*/ 0 h 179"/>
                  <a:gd name="T4" fmla="*/ 16 w 34"/>
                  <a:gd name="T5" fmla="*/ 179 h 179"/>
                  <a:gd name="T6" fmla="*/ 0 w 34"/>
                  <a:gd name="T7" fmla="*/ 179 h 179"/>
                  <a:gd name="T8" fmla="*/ 18 w 34"/>
                  <a:gd name="T9" fmla="*/ 0 h 179"/>
                </a:gdLst>
                <a:ahLst/>
                <a:cxnLst>
                  <a:cxn ang="0">
                    <a:pos x="T0" y="T1"/>
                  </a:cxn>
                  <a:cxn ang="0">
                    <a:pos x="T2" y="T3"/>
                  </a:cxn>
                  <a:cxn ang="0">
                    <a:pos x="T4" y="T5"/>
                  </a:cxn>
                  <a:cxn ang="0">
                    <a:pos x="T6" y="T7"/>
                  </a:cxn>
                  <a:cxn ang="0">
                    <a:pos x="T8" y="T9"/>
                  </a:cxn>
                </a:cxnLst>
                <a:rect l="0" t="0" r="r" b="b"/>
                <a:pathLst>
                  <a:path w="34" h="179">
                    <a:moveTo>
                      <a:pt x="18" y="0"/>
                    </a:moveTo>
                    <a:lnTo>
                      <a:pt x="34" y="0"/>
                    </a:lnTo>
                    <a:lnTo>
                      <a:pt x="16" y="179"/>
                    </a:lnTo>
                    <a:lnTo>
                      <a:pt x="0" y="179"/>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Rectangle 345"/>
              <p:cNvSpPr>
                <a:spLocks noChangeArrowheads="1"/>
              </p:cNvSpPr>
              <p:nvPr userDrawn="1"/>
            </p:nvSpPr>
            <p:spPr bwMode="auto">
              <a:xfrm>
                <a:off x="-4302" y="7962"/>
                <a:ext cx="77"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346"/>
              <p:cNvSpPr>
                <a:spLocks noEditPoints="1"/>
              </p:cNvSpPr>
              <p:nvPr userDrawn="1"/>
            </p:nvSpPr>
            <p:spPr bwMode="auto">
              <a:xfrm>
                <a:off x="-4124" y="7859"/>
                <a:ext cx="129" cy="179"/>
              </a:xfrm>
              <a:custGeom>
                <a:avLst/>
                <a:gdLst>
                  <a:gd name="T0" fmla="*/ 65 w 65"/>
                  <a:gd name="T1" fmla="*/ 65 h 91"/>
                  <a:gd name="T2" fmla="*/ 33 w 65"/>
                  <a:gd name="T3" fmla="*/ 91 h 91"/>
                  <a:gd name="T4" fmla="*/ 0 w 65"/>
                  <a:gd name="T5" fmla="*/ 91 h 91"/>
                  <a:gd name="T6" fmla="*/ 10 w 65"/>
                  <a:gd name="T7" fmla="*/ 0 h 91"/>
                  <a:gd name="T8" fmla="*/ 38 w 65"/>
                  <a:gd name="T9" fmla="*/ 0 h 91"/>
                  <a:gd name="T10" fmla="*/ 65 w 65"/>
                  <a:gd name="T11" fmla="*/ 23 h 91"/>
                  <a:gd name="T12" fmla="*/ 50 w 65"/>
                  <a:gd name="T13" fmla="*/ 47 h 91"/>
                  <a:gd name="T14" fmla="*/ 50 w 65"/>
                  <a:gd name="T15" fmla="*/ 47 h 91"/>
                  <a:gd name="T16" fmla="*/ 65 w 65"/>
                  <a:gd name="T17" fmla="*/ 65 h 91"/>
                  <a:gd name="T18" fmla="*/ 57 w 65"/>
                  <a:gd name="T19" fmla="*/ 65 h 91"/>
                  <a:gd name="T20" fmla="*/ 37 w 65"/>
                  <a:gd name="T21" fmla="*/ 51 h 91"/>
                  <a:gd name="T22" fmla="*/ 12 w 65"/>
                  <a:gd name="T23" fmla="*/ 51 h 91"/>
                  <a:gd name="T24" fmla="*/ 9 w 65"/>
                  <a:gd name="T25" fmla="*/ 84 h 91"/>
                  <a:gd name="T26" fmla="*/ 34 w 65"/>
                  <a:gd name="T27" fmla="*/ 84 h 91"/>
                  <a:gd name="T28" fmla="*/ 57 w 65"/>
                  <a:gd name="T29" fmla="*/ 65 h 91"/>
                  <a:gd name="T30" fmla="*/ 38 w 65"/>
                  <a:gd name="T31" fmla="*/ 7 h 91"/>
                  <a:gd name="T32" fmla="*/ 17 w 65"/>
                  <a:gd name="T33" fmla="*/ 7 h 91"/>
                  <a:gd name="T34" fmla="*/ 13 w 65"/>
                  <a:gd name="T35" fmla="*/ 45 h 91"/>
                  <a:gd name="T36" fmla="*/ 34 w 65"/>
                  <a:gd name="T37" fmla="*/ 45 h 91"/>
                  <a:gd name="T38" fmla="*/ 57 w 65"/>
                  <a:gd name="T39" fmla="*/ 23 h 91"/>
                  <a:gd name="T40" fmla="*/ 38 w 65"/>
                  <a:gd name="T41" fmla="*/ 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91">
                    <a:moveTo>
                      <a:pt x="65" y="65"/>
                    </a:moveTo>
                    <a:cubicBezTo>
                      <a:pt x="65" y="82"/>
                      <a:pt x="52" y="91"/>
                      <a:pt x="33" y="91"/>
                    </a:cubicBezTo>
                    <a:cubicBezTo>
                      <a:pt x="0" y="91"/>
                      <a:pt x="0" y="91"/>
                      <a:pt x="0" y="91"/>
                    </a:cubicBezTo>
                    <a:cubicBezTo>
                      <a:pt x="10" y="0"/>
                      <a:pt x="10" y="0"/>
                      <a:pt x="10" y="0"/>
                    </a:cubicBezTo>
                    <a:cubicBezTo>
                      <a:pt x="38" y="0"/>
                      <a:pt x="38" y="0"/>
                      <a:pt x="38" y="0"/>
                    </a:cubicBezTo>
                    <a:cubicBezTo>
                      <a:pt x="56" y="0"/>
                      <a:pt x="65" y="9"/>
                      <a:pt x="65" y="23"/>
                    </a:cubicBezTo>
                    <a:cubicBezTo>
                      <a:pt x="65" y="35"/>
                      <a:pt x="60" y="43"/>
                      <a:pt x="50" y="47"/>
                    </a:cubicBezTo>
                    <a:cubicBezTo>
                      <a:pt x="50" y="47"/>
                      <a:pt x="50" y="47"/>
                      <a:pt x="50" y="47"/>
                    </a:cubicBezTo>
                    <a:cubicBezTo>
                      <a:pt x="59" y="50"/>
                      <a:pt x="65" y="56"/>
                      <a:pt x="65" y="65"/>
                    </a:cubicBezTo>
                    <a:close/>
                    <a:moveTo>
                      <a:pt x="57" y="65"/>
                    </a:moveTo>
                    <a:cubicBezTo>
                      <a:pt x="57" y="56"/>
                      <a:pt x="51" y="51"/>
                      <a:pt x="37" y="51"/>
                    </a:cubicBezTo>
                    <a:cubicBezTo>
                      <a:pt x="12" y="51"/>
                      <a:pt x="12" y="51"/>
                      <a:pt x="12" y="51"/>
                    </a:cubicBezTo>
                    <a:cubicBezTo>
                      <a:pt x="9" y="84"/>
                      <a:pt x="9" y="84"/>
                      <a:pt x="9" y="84"/>
                    </a:cubicBezTo>
                    <a:cubicBezTo>
                      <a:pt x="34" y="84"/>
                      <a:pt x="34" y="84"/>
                      <a:pt x="34" y="84"/>
                    </a:cubicBezTo>
                    <a:cubicBezTo>
                      <a:pt x="48" y="84"/>
                      <a:pt x="57" y="78"/>
                      <a:pt x="57" y="65"/>
                    </a:cubicBezTo>
                    <a:close/>
                    <a:moveTo>
                      <a:pt x="38" y="7"/>
                    </a:moveTo>
                    <a:cubicBezTo>
                      <a:pt x="17" y="7"/>
                      <a:pt x="17" y="7"/>
                      <a:pt x="17" y="7"/>
                    </a:cubicBezTo>
                    <a:cubicBezTo>
                      <a:pt x="13" y="45"/>
                      <a:pt x="13" y="45"/>
                      <a:pt x="13" y="45"/>
                    </a:cubicBezTo>
                    <a:cubicBezTo>
                      <a:pt x="34" y="45"/>
                      <a:pt x="34" y="45"/>
                      <a:pt x="34" y="45"/>
                    </a:cubicBezTo>
                    <a:cubicBezTo>
                      <a:pt x="49" y="45"/>
                      <a:pt x="57" y="38"/>
                      <a:pt x="57" y="23"/>
                    </a:cubicBezTo>
                    <a:cubicBezTo>
                      <a:pt x="57" y="12"/>
                      <a:pt x="51" y="7"/>
                      <a:pt x="3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347"/>
              <p:cNvSpPr>
                <a:spLocks noEditPoints="1"/>
              </p:cNvSpPr>
              <p:nvPr userDrawn="1"/>
            </p:nvSpPr>
            <p:spPr bwMode="auto">
              <a:xfrm>
                <a:off x="-3963" y="7916"/>
                <a:ext cx="117" cy="126"/>
              </a:xfrm>
              <a:custGeom>
                <a:avLst/>
                <a:gdLst>
                  <a:gd name="T0" fmla="*/ 8 w 59"/>
                  <a:gd name="T1" fmla="*/ 33 h 64"/>
                  <a:gd name="T2" fmla="*/ 8 w 59"/>
                  <a:gd name="T3" fmla="*/ 36 h 64"/>
                  <a:gd name="T4" fmla="*/ 28 w 59"/>
                  <a:gd name="T5" fmla="*/ 57 h 64"/>
                  <a:gd name="T6" fmla="*/ 49 w 59"/>
                  <a:gd name="T7" fmla="*/ 45 h 64"/>
                  <a:gd name="T8" fmla="*/ 56 w 59"/>
                  <a:gd name="T9" fmla="*/ 47 h 64"/>
                  <a:gd name="T10" fmla="*/ 28 w 59"/>
                  <a:gd name="T11" fmla="*/ 64 h 64"/>
                  <a:gd name="T12" fmla="*/ 0 w 59"/>
                  <a:gd name="T13" fmla="*/ 37 h 64"/>
                  <a:gd name="T14" fmla="*/ 34 w 59"/>
                  <a:gd name="T15" fmla="*/ 0 h 64"/>
                  <a:gd name="T16" fmla="*/ 59 w 59"/>
                  <a:gd name="T17" fmla="*/ 26 h 64"/>
                  <a:gd name="T18" fmla="*/ 58 w 59"/>
                  <a:gd name="T19" fmla="*/ 33 h 64"/>
                  <a:gd name="T20" fmla="*/ 8 w 59"/>
                  <a:gd name="T21" fmla="*/ 33 h 64"/>
                  <a:gd name="T22" fmla="*/ 9 w 59"/>
                  <a:gd name="T23" fmla="*/ 27 h 64"/>
                  <a:gd name="T24" fmla="*/ 52 w 59"/>
                  <a:gd name="T25" fmla="*/ 27 h 64"/>
                  <a:gd name="T26" fmla="*/ 52 w 59"/>
                  <a:gd name="T27" fmla="*/ 26 h 64"/>
                  <a:gd name="T28" fmla="*/ 34 w 59"/>
                  <a:gd name="T29" fmla="*/ 7 h 64"/>
                  <a:gd name="T30" fmla="*/ 9 w 59"/>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4">
                    <a:moveTo>
                      <a:pt x="8" y="33"/>
                    </a:moveTo>
                    <a:cubicBezTo>
                      <a:pt x="8" y="34"/>
                      <a:pt x="8" y="35"/>
                      <a:pt x="8" y="36"/>
                    </a:cubicBezTo>
                    <a:cubicBezTo>
                      <a:pt x="8" y="50"/>
                      <a:pt x="16" y="57"/>
                      <a:pt x="28" y="57"/>
                    </a:cubicBezTo>
                    <a:cubicBezTo>
                      <a:pt x="37" y="57"/>
                      <a:pt x="45" y="53"/>
                      <a:pt x="49" y="45"/>
                    </a:cubicBezTo>
                    <a:cubicBezTo>
                      <a:pt x="56" y="47"/>
                      <a:pt x="56" y="47"/>
                      <a:pt x="56" y="47"/>
                    </a:cubicBezTo>
                    <a:cubicBezTo>
                      <a:pt x="51" y="57"/>
                      <a:pt x="40" y="64"/>
                      <a:pt x="28" y="64"/>
                    </a:cubicBezTo>
                    <a:cubicBezTo>
                      <a:pt x="11" y="64"/>
                      <a:pt x="0" y="53"/>
                      <a:pt x="0" y="37"/>
                    </a:cubicBezTo>
                    <a:cubicBezTo>
                      <a:pt x="0" y="17"/>
                      <a:pt x="15" y="0"/>
                      <a:pt x="34" y="0"/>
                    </a:cubicBezTo>
                    <a:cubicBezTo>
                      <a:pt x="49" y="0"/>
                      <a:pt x="59" y="10"/>
                      <a:pt x="59" y="26"/>
                    </a:cubicBezTo>
                    <a:cubicBezTo>
                      <a:pt x="59" y="28"/>
                      <a:pt x="59" y="31"/>
                      <a:pt x="58" y="33"/>
                    </a:cubicBezTo>
                    <a:lnTo>
                      <a:pt x="8" y="33"/>
                    </a:lnTo>
                    <a:close/>
                    <a:moveTo>
                      <a:pt x="9" y="27"/>
                    </a:moveTo>
                    <a:cubicBezTo>
                      <a:pt x="52" y="27"/>
                      <a:pt x="52" y="27"/>
                      <a:pt x="52" y="27"/>
                    </a:cubicBezTo>
                    <a:cubicBezTo>
                      <a:pt x="52" y="26"/>
                      <a:pt x="52" y="26"/>
                      <a:pt x="52" y="26"/>
                    </a:cubicBezTo>
                    <a:cubicBezTo>
                      <a:pt x="52" y="13"/>
                      <a:pt x="45" y="7"/>
                      <a:pt x="34" y="7"/>
                    </a:cubicBezTo>
                    <a:cubicBezTo>
                      <a:pt x="21" y="7"/>
                      <a:pt x="12" y="15"/>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348"/>
              <p:cNvSpPr>
                <a:spLocks/>
              </p:cNvSpPr>
              <p:nvPr userDrawn="1"/>
            </p:nvSpPr>
            <p:spPr bwMode="auto">
              <a:xfrm>
                <a:off x="-3747" y="7857"/>
                <a:ext cx="170" cy="185"/>
              </a:xfrm>
              <a:custGeom>
                <a:avLst/>
                <a:gdLst>
                  <a:gd name="T0" fmla="*/ 46 w 86"/>
                  <a:gd name="T1" fmla="*/ 47 h 94"/>
                  <a:gd name="T2" fmla="*/ 84 w 86"/>
                  <a:gd name="T3" fmla="*/ 47 h 94"/>
                  <a:gd name="T4" fmla="*/ 80 w 86"/>
                  <a:gd name="T5" fmla="*/ 92 h 94"/>
                  <a:gd name="T6" fmla="*/ 73 w 86"/>
                  <a:gd name="T7" fmla="*/ 92 h 94"/>
                  <a:gd name="T8" fmla="*/ 74 w 86"/>
                  <a:gd name="T9" fmla="*/ 74 h 94"/>
                  <a:gd name="T10" fmla="*/ 74 w 86"/>
                  <a:gd name="T11" fmla="*/ 74 h 94"/>
                  <a:gd name="T12" fmla="*/ 39 w 86"/>
                  <a:gd name="T13" fmla="*/ 94 h 94"/>
                  <a:gd name="T14" fmla="*/ 0 w 86"/>
                  <a:gd name="T15" fmla="*/ 53 h 94"/>
                  <a:gd name="T16" fmla="*/ 49 w 86"/>
                  <a:gd name="T17" fmla="*/ 0 h 94"/>
                  <a:gd name="T18" fmla="*/ 86 w 86"/>
                  <a:gd name="T19" fmla="*/ 28 h 94"/>
                  <a:gd name="T20" fmla="*/ 79 w 86"/>
                  <a:gd name="T21" fmla="*/ 30 h 94"/>
                  <a:gd name="T22" fmla="*/ 49 w 86"/>
                  <a:gd name="T23" fmla="*/ 7 h 94"/>
                  <a:gd name="T24" fmla="*/ 8 w 86"/>
                  <a:gd name="T25" fmla="*/ 52 h 94"/>
                  <a:gd name="T26" fmla="*/ 40 w 86"/>
                  <a:gd name="T27" fmla="*/ 86 h 94"/>
                  <a:gd name="T28" fmla="*/ 76 w 86"/>
                  <a:gd name="T29" fmla="*/ 54 h 94"/>
                  <a:gd name="T30" fmla="*/ 46 w 86"/>
                  <a:gd name="T31" fmla="*/ 54 h 94"/>
                  <a:gd name="T32" fmla="*/ 46 w 86"/>
                  <a:gd name="T33" fmla="*/ 4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94">
                    <a:moveTo>
                      <a:pt x="46" y="47"/>
                    </a:moveTo>
                    <a:cubicBezTo>
                      <a:pt x="84" y="47"/>
                      <a:pt x="84" y="47"/>
                      <a:pt x="84" y="47"/>
                    </a:cubicBezTo>
                    <a:cubicBezTo>
                      <a:pt x="80" y="92"/>
                      <a:pt x="80" y="92"/>
                      <a:pt x="80" y="92"/>
                    </a:cubicBezTo>
                    <a:cubicBezTo>
                      <a:pt x="73" y="92"/>
                      <a:pt x="73" y="92"/>
                      <a:pt x="73" y="92"/>
                    </a:cubicBezTo>
                    <a:cubicBezTo>
                      <a:pt x="74" y="74"/>
                      <a:pt x="74" y="74"/>
                      <a:pt x="74" y="74"/>
                    </a:cubicBezTo>
                    <a:cubicBezTo>
                      <a:pt x="74" y="74"/>
                      <a:pt x="74" y="74"/>
                      <a:pt x="74" y="74"/>
                    </a:cubicBezTo>
                    <a:cubicBezTo>
                      <a:pt x="67" y="86"/>
                      <a:pt x="54" y="94"/>
                      <a:pt x="39" y="94"/>
                    </a:cubicBezTo>
                    <a:cubicBezTo>
                      <a:pt x="16" y="94"/>
                      <a:pt x="0" y="77"/>
                      <a:pt x="0" y="53"/>
                    </a:cubicBezTo>
                    <a:cubicBezTo>
                      <a:pt x="0" y="23"/>
                      <a:pt x="20" y="0"/>
                      <a:pt x="49" y="0"/>
                    </a:cubicBezTo>
                    <a:cubicBezTo>
                      <a:pt x="69" y="0"/>
                      <a:pt x="84" y="12"/>
                      <a:pt x="86" y="28"/>
                    </a:cubicBezTo>
                    <a:cubicBezTo>
                      <a:pt x="79" y="30"/>
                      <a:pt x="79" y="30"/>
                      <a:pt x="79" y="30"/>
                    </a:cubicBezTo>
                    <a:cubicBezTo>
                      <a:pt x="76" y="16"/>
                      <a:pt x="65" y="7"/>
                      <a:pt x="49" y="7"/>
                    </a:cubicBezTo>
                    <a:cubicBezTo>
                      <a:pt x="25" y="7"/>
                      <a:pt x="8" y="27"/>
                      <a:pt x="8" y="52"/>
                    </a:cubicBezTo>
                    <a:cubicBezTo>
                      <a:pt x="8" y="74"/>
                      <a:pt x="21" y="86"/>
                      <a:pt x="40" y="86"/>
                    </a:cubicBezTo>
                    <a:cubicBezTo>
                      <a:pt x="58" y="86"/>
                      <a:pt x="73" y="74"/>
                      <a:pt x="76" y="54"/>
                    </a:cubicBezTo>
                    <a:cubicBezTo>
                      <a:pt x="46" y="54"/>
                      <a:pt x="46" y="54"/>
                      <a:pt x="46" y="54"/>
                    </a:cubicBezTo>
                    <a:lnTo>
                      <a:pt x="46"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349"/>
              <p:cNvSpPr>
                <a:spLocks/>
              </p:cNvSpPr>
              <p:nvPr userDrawn="1"/>
            </p:nvSpPr>
            <p:spPr bwMode="auto">
              <a:xfrm>
                <a:off x="-3545" y="7859"/>
                <a:ext cx="33" cy="179"/>
              </a:xfrm>
              <a:custGeom>
                <a:avLst/>
                <a:gdLst>
                  <a:gd name="T0" fmla="*/ 18 w 33"/>
                  <a:gd name="T1" fmla="*/ 0 h 179"/>
                  <a:gd name="T2" fmla="*/ 33 w 33"/>
                  <a:gd name="T3" fmla="*/ 0 h 179"/>
                  <a:gd name="T4" fmla="*/ 14 w 33"/>
                  <a:gd name="T5" fmla="*/ 179 h 179"/>
                  <a:gd name="T6" fmla="*/ 0 w 33"/>
                  <a:gd name="T7" fmla="*/ 179 h 179"/>
                  <a:gd name="T8" fmla="*/ 18 w 33"/>
                  <a:gd name="T9" fmla="*/ 0 h 179"/>
                </a:gdLst>
                <a:ahLst/>
                <a:cxnLst>
                  <a:cxn ang="0">
                    <a:pos x="T0" y="T1"/>
                  </a:cxn>
                  <a:cxn ang="0">
                    <a:pos x="T2" y="T3"/>
                  </a:cxn>
                  <a:cxn ang="0">
                    <a:pos x="T4" y="T5"/>
                  </a:cxn>
                  <a:cxn ang="0">
                    <a:pos x="T6" y="T7"/>
                  </a:cxn>
                  <a:cxn ang="0">
                    <a:pos x="T8" y="T9"/>
                  </a:cxn>
                </a:cxnLst>
                <a:rect l="0" t="0" r="r" b="b"/>
                <a:pathLst>
                  <a:path w="33" h="179">
                    <a:moveTo>
                      <a:pt x="18" y="0"/>
                    </a:moveTo>
                    <a:lnTo>
                      <a:pt x="33" y="0"/>
                    </a:lnTo>
                    <a:lnTo>
                      <a:pt x="14" y="179"/>
                    </a:lnTo>
                    <a:lnTo>
                      <a:pt x="0" y="179"/>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350"/>
              <p:cNvSpPr>
                <a:spLocks noEditPoints="1"/>
              </p:cNvSpPr>
              <p:nvPr userDrawn="1"/>
            </p:nvSpPr>
            <p:spPr bwMode="auto">
              <a:xfrm>
                <a:off x="-3486" y="7916"/>
                <a:ext cx="123" cy="126"/>
              </a:xfrm>
              <a:custGeom>
                <a:avLst/>
                <a:gdLst>
                  <a:gd name="T0" fmla="*/ 0 w 62"/>
                  <a:gd name="T1" fmla="*/ 36 h 64"/>
                  <a:gd name="T2" fmla="*/ 34 w 62"/>
                  <a:gd name="T3" fmla="*/ 0 h 64"/>
                  <a:gd name="T4" fmla="*/ 62 w 62"/>
                  <a:gd name="T5" fmla="*/ 28 h 64"/>
                  <a:gd name="T6" fmla="*/ 27 w 62"/>
                  <a:gd name="T7" fmla="*/ 64 h 64"/>
                  <a:gd name="T8" fmla="*/ 0 w 62"/>
                  <a:gd name="T9" fmla="*/ 36 h 64"/>
                  <a:gd name="T10" fmla="*/ 54 w 62"/>
                  <a:gd name="T11" fmla="*/ 28 h 64"/>
                  <a:gd name="T12" fmla="*/ 33 w 62"/>
                  <a:gd name="T13" fmla="*/ 7 h 64"/>
                  <a:gd name="T14" fmla="*/ 7 w 62"/>
                  <a:gd name="T15" fmla="*/ 35 h 64"/>
                  <a:gd name="T16" fmla="*/ 28 w 62"/>
                  <a:gd name="T17" fmla="*/ 57 h 64"/>
                  <a:gd name="T18" fmla="*/ 54 w 62"/>
                  <a:gd name="T19" fmla="*/ 2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4">
                    <a:moveTo>
                      <a:pt x="0" y="36"/>
                    </a:moveTo>
                    <a:cubicBezTo>
                      <a:pt x="0" y="16"/>
                      <a:pt x="14" y="0"/>
                      <a:pt x="34" y="0"/>
                    </a:cubicBezTo>
                    <a:cubicBezTo>
                      <a:pt x="50" y="0"/>
                      <a:pt x="62" y="11"/>
                      <a:pt x="62" y="28"/>
                    </a:cubicBezTo>
                    <a:cubicBezTo>
                      <a:pt x="62" y="47"/>
                      <a:pt x="47" y="64"/>
                      <a:pt x="27" y="64"/>
                    </a:cubicBezTo>
                    <a:cubicBezTo>
                      <a:pt x="11" y="64"/>
                      <a:pt x="0" y="52"/>
                      <a:pt x="0" y="36"/>
                    </a:cubicBezTo>
                    <a:close/>
                    <a:moveTo>
                      <a:pt x="54" y="28"/>
                    </a:moveTo>
                    <a:cubicBezTo>
                      <a:pt x="54" y="15"/>
                      <a:pt x="45" y="7"/>
                      <a:pt x="33" y="7"/>
                    </a:cubicBezTo>
                    <a:cubicBezTo>
                      <a:pt x="18" y="7"/>
                      <a:pt x="7" y="20"/>
                      <a:pt x="7" y="35"/>
                    </a:cubicBezTo>
                    <a:cubicBezTo>
                      <a:pt x="7" y="49"/>
                      <a:pt x="16" y="57"/>
                      <a:pt x="28" y="57"/>
                    </a:cubicBezTo>
                    <a:cubicBezTo>
                      <a:pt x="43" y="57"/>
                      <a:pt x="54" y="44"/>
                      <a:pt x="5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351"/>
              <p:cNvSpPr>
                <a:spLocks noEditPoints="1"/>
              </p:cNvSpPr>
              <p:nvPr userDrawn="1"/>
            </p:nvSpPr>
            <p:spPr bwMode="auto">
              <a:xfrm>
                <a:off x="-3333" y="7859"/>
                <a:ext cx="124" cy="183"/>
              </a:xfrm>
              <a:custGeom>
                <a:avLst/>
                <a:gdLst>
                  <a:gd name="T0" fmla="*/ 63 w 63"/>
                  <a:gd name="T1" fmla="*/ 57 h 93"/>
                  <a:gd name="T2" fmla="*/ 30 w 63"/>
                  <a:gd name="T3" fmla="*/ 93 h 93"/>
                  <a:gd name="T4" fmla="*/ 9 w 63"/>
                  <a:gd name="T5" fmla="*/ 81 h 93"/>
                  <a:gd name="T6" fmla="*/ 9 w 63"/>
                  <a:gd name="T7" fmla="*/ 81 h 93"/>
                  <a:gd name="T8" fmla="*/ 7 w 63"/>
                  <a:gd name="T9" fmla="*/ 91 h 93"/>
                  <a:gd name="T10" fmla="*/ 0 w 63"/>
                  <a:gd name="T11" fmla="*/ 91 h 93"/>
                  <a:gd name="T12" fmla="*/ 10 w 63"/>
                  <a:gd name="T13" fmla="*/ 0 h 93"/>
                  <a:gd name="T14" fmla="*/ 17 w 63"/>
                  <a:gd name="T15" fmla="*/ 0 h 93"/>
                  <a:gd name="T16" fmla="*/ 13 w 63"/>
                  <a:gd name="T17" fmla="*/ 41 h 93"/>
                  <a:gd name="T18" fmla="*/ 13 w 63"/>
                  <a:gd name="T19" fmla="*/ 41 h 93"/>
                  <a:gd name="T20" fmla="*/ 37 w 63"/>
                  <a:gd name="T21" fmla="*/ 29 h 93"/>
                  <a:gd name="T22" fmla="*/ 63 w 63"/>
                  <a:gd name="T23" fmla="*/ 57 h 93"/>
                  <a:gd name="T24" fmla="*/ 55 w 63"/>
                  <a:gd name="T25" fmla="*/ 57 h 93"/>
                  <a:gd name="T26" fmla="*/ 35 w 63"/>
                  <a:gd name="T27" fmla="*/ 36 h 93"/>
                  <a:gd name="T28" fmla="*/ 12 w 63"/>
                  <a:gd name="T29" fmla="*/ 55 h 93"/>
                  <a:gd name="T30" fmla="*/ 11 w 63"/>
                  <a:gd name="T31" fmla="*/ 66 h 93"/>
                  <a:gd name="T32" fmla="*/ 30 w 63"/>
                  <a:gd name="T33" fmla="*/ 86 h 93"/>
                  <a:gd name="T34" fmla="*/ 55 w 63"/>
                  <a:gd name="T35" fmla="*/ 5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93">
                    <a:moveTo>
                      <a:pt x="63" y="57"/>
                    </a:moveTo>
                    <a:cubicBezTo>
                      <a:pt x="63" y="76"/>
                      <a:pt x="49" y="93"/>
                      <a:pt x="30" y="93"/>
                    </a:cubicBezTo>
                    <a:cubicBezTo>
                      <a:pt x="20" y="93"/>
                      <a:pt x="12" y="88"/>
                      <a:pt x="9" y="81"/>
                    </a:cubicBezTo>
                    <a:cubicBezTo>
                      <a:pt x="9" y="81"/>
                      <a:pt x="9" y="81"/>
                      <a:pt x="9" y="81"/>
                    </a:cubicBezTo>
                    <a:cubicBezTo>
                      <a:pt x="7" y="91"/>
                      <a:pt x="7" y="91"/>
                      <a:pt x="7" y="91"/>
                    </a:cubicBezTo>
                    <a:cubicBezTo>
                      <a:pt x="0" y="91"/>
                      <a:pt x="0" y="91"/>
                      <a:pt x="0" y="91"/>
                    </a:cubicBezTo>
                    <a:cubicBezTo>
                      <a:pt x="10" y="0"/>
                      <a:pt x="10" y="0"/>
                      <a:pt x="10" y="0"/>
                    </a:cubicBezTo>
                    <a:cubicBezTo>
                      <a:pt x="17" y="0"/>
                      <a:pt x="17" y="0"/>
                      <a:pt x="17" y="0"/>
                    </a:cubicBezTo>
                    <a:cubicBezTo>
                      <a:pt x="13" y="41"/>
                      <a:pt x="13" y="41"/>
                      <a:pt x="13" y="41"/>
                    </a:cubicBezTo>
                    <a:cubicBezTo>
                      <a:pt x="13" y="41"/>
                      <a:pt x="13" y="41"/>
                      <a:pt x="13" y="41"/>
                    </a:cubicBezTo>
                    <a:cubicBezTo>
                      <a:pt x="19" y="33"/>
                      <a:pt x="27" y="29"/>
                      <a:pt x="37" y="29"/>
                    </a:cubicBezTo>
                    <a:cubicBezTo>
                      <a:pt x="52" y="29"/>
                      <a:pt x="63" y="40"/>
                      <a:pt x="63" y="57"/>
                    </a:cubicBezTo>
                    <a:close/>
                    <a:moveTo>
                      <a:pt x="55" y="57"/>
                    </a:moveTo>
                    <a:cubicBezTo>
                      <a:pt x="55" y="44"/>
                      <a:pt x="47" y="36"/>
                      <a:pt x="35" y="36"/>
                    </a:cubicBezTo>
                    <a:cubicBezTo>
                      <a:pt x="23" y="36"/>
                      <a:pt x="13" y="44"/>
                      <a:pt x="12" y="55"/>
                    </a:cubicBezTo>
                    <a:cubicBezTo>
                      <a:pt x="11" y="66"/>
                      <a:pt x="11" y="66"/>
                      <a:pt x="11" y="66"/>
                    </a:cubicBezTo>
                    <a:cubicBezTo>
                      <a:pt x="9" y="78"/>
                      <a:pt x="18" y="86"/>
                      <a:pt x="30" y="86"/>
                    </a:cubicBezTo>
                    <a:cubicBezTo>
                      <a:pt x="45" y="86"/>
                      <a:pt x="55" y="73"/>
                      <a:pt x="55"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352"/>
              <p:cNvSpPr>
                <a:spLocks noEditPoints="1"/>
              </p:cNvSpPr>
              <p:nvPr userDrawn="1"/>
            </p:nvSpPr>
            <p:spPr bwMode="auto">
              <a:xfrm>
                <a:off x="-3179" y="7916"/>
                <a:ext cx="123" cy="126"/>
              </a:xfrm>
              <a:custGeom>
                <a:avLst/>
                <a:gdLst>
                  <a:gd name="T0" fmla="*/ 62 w 62"/>
                  <a:gd name="T1" fmla="*/ 2 h 64"/>
                  <a:gd name="T2" fmla="*/ 55 w 62"/>
                  <a:gd name="T3" fmla="*/ 62 h 64"/>
                  <a:gd name="T4" fmla="*/ 49 w 62"/>
                  <a:gd name="T5" fmla="*/ 62 h 64"/>
                  <a:gd name="T6" fmla="*/ 49 w 62"/>
                  <a:gd name="T7" fmla="*/ 52 h 64"/>
                  <a:gd name="T8" fmla="*/ 49 w 62"/>
                  <a:gd name="T9" fmla="*/ 52 h 64"/>
                  <a:gd name="T10" fmla="*/ 26 w 62"/>
                  <a:gd name="T11" fmla="*/ 64 h 64"/>
                  <a:gd name="T12" fmla="*/ 0 w 62"/>
                  <a:gd name="T13" fmla="*/ 36 h 64"/>
                  <a:gd name="T14" fmla="*/ 32 w 62"/>
                  <a:gd name="T15" fmla="*/ 0 h 64"/>
                  <a:gd name="T16" fmla="*/ 53 w 62"/>
                  <a:gd name="T17" fmla="*/ 12 h 64"/>
                  <a:gd name="T18" fmla="*/ 53 w 62"/>
                  <a:gd name="T19" fmla="*/ 12 h 64"/>
                  <a:gd name="T20" fmla="*/ 55 w 62"/>
                  <a:gd name="T21" fmla="*/ 2 h 64"/>
                  <a:gd name="T22" fmla="*/ 62 w 62"/>
                  <a:gd name="T23" fmla="*/ 2 h 64"/>
                  <a:gd name="T24" fmla="*/ 33 w 62"/>
                  <a:gd name="T25" fmla="*/ 7 h 64"/>
                  <a:gd name="T26" fmla="*/ 7 w 62"/>
                  <a:gd name="T27" fmla="*/ 36 h 64"/>
                  <a:gd name="T28" fmla="*/ 27 w 62"/>
                  <a:gd name="T29" fmla="*/ 57 h 64"/>
                  <a:gd name="T30" fmla="*/ 51 w 62"/>
                  <a:gd name="T31" fmla="*/ 37 h 64"/>
                  <a:gd name="T32" fmla="*/ 52 w 62"/>
                  <a:gd name="T33" fmla="*/ 26 h 64"/>
                  <a:gd name="T34" fmla="*/ 33 w 62"/>
                  <a:gd name="T35" fmla="*/ 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4">
                    <a:moveTo>
                      <a:pt x="62" y="2"/>
                    </a:moveTo>
                    <a:cubicBezTo>
                      <a:pt x="55" y="62"/>
                      <a:pt x="55" y="62"/>
                      <a:pt x="55" y="62"/>
                    </a:cubicBezTo>
                    <a:cubicBezTo>
                      <a:pt x="49" y="62"/>
                      <a:pt x="49" y="62"/>
                      <a:pt x="49" y="62"/>
                    </a:cubicBezTo>
                    <a:cubicBezTo>
                      <a:pt x="49" y="52"/>
                      <a:pt x="49" y="52"/>
                      <a:pt x="49" y="52"/>
                    </a:cubicBezTo>
                    <a:cubicBezTo>
                      <a:pt x="49" y="52"/>
                      <a:pt x="49" y="52"/>
                      <a:pt x="49" y="52"/>
                    </a:cubicBezTo>
                    <a:cubicBezTo>
                      <a:pt x="44" y="59"/>
                      <a:pt x="36" y="64"/>
                      <a:pt x="26" y="64"/>
                    </a:cubicBezTo>
                    <a:cubicBezTo>
                      <a:pt x="10" y="64"/>
                      <a:pt x="0" y="53"/>
                      <a:pt x="0" y="36"/>
                    </a:cubicBezTo>
                    <a:cubicBezTo>
                      <a:pt x="0" y="16"/>
                      <a:pt x="13" y="0"/>
                      <a:pt x="32" y="0"/>
                    </a:cubicBezTo>
                    <a:cubicBezTo>
                      <a:pt x="42" y="0"/>
                      <a:pt x="50" y="5"/>
                      <a:pt x="53" y="12"/>
                    </a:cubicBezTo>
                    <a:cubicBezTo>
                      <a:pt x="53" y="12"/>
                      <a:pt x="53" y="12"/>
                      <a:pt x="53" y="12"/>
                    </a:cubicBezTo>
                    <a:cubicBezTo>
                      <a:pt x="55" y="2"/>
                      <a:pt x="55" y="2"/>
                      <a:pt x="55" y="2"/>
                    </a:cubicBezTo>
                    <a:lnTo>
                      <a:pt x="62" y="2"/>
                    </a:lnTo>
                    <a:close/>
                    <a:moveTo>
                      <a:pt x="33" y="7"/>
                    </a:moveTo>
                    <a:cubicBezTo>
                      <a:pt x="17" y="7"/>
                      <a:pt x="7" y="20"/>
                      <a:pt x="7" y="36"/>
                    </a:cubicBezTo>
                    <a:cubicBezTo>
                      <a:pt x="7" y="49"/>
                      <a:pt x="15" y="57"/>
                      <a:pt x="27" y="57"/>
                    </a:cubicBezTo>
                    <a:cubicBezTo>
                      <a:pt x="39" y="57"/>
                      <a:pt x="50" y="49"/>
                      <a:pt x="51" y="37"/>
                    </a:cubicBezTo>
                    <a:cubicBezTo>
                      <a:pt x="52" y="26"/>
                      <a:pt x="52" y="26"/>
                      <a:pt x="52" y="26"/>
                    </a:cubicBezTo>
                    <a:cubicBezTo>
                      <a:pt x="53" y="15"/>
                      <a:pt x="45" y="7"/>
                      <a:pt x="3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353"/>
              <p:cNvSpPr>
                <a:spLocks/>
              </p:cNvSpPr>
              <p:nvPr userDrawn="1"/>
            </p:nvSpPr>
            <p:spPr bwMode="auto">
              <a:xfrm>
                <a:off x="-3022" y="7859"/>
                <a:ext cx="33" cy="179"/>
              </a:xfrm>
              <a:custGeom>
                <a:avLst/>
                <a:gdLst>
                  <a:gd name="T0" fmla="*/ 19 w 33"/>
                  <a:gd name="T1" fmla="*/ 0 h 179"/>
                  <a:gd name="T2" fmla="*/ 33 w 33"/>
                  <a:gd name="T3" fmla="*/ 0 h 179"/>
                  <a:gd name="T4" fmla="*/ 16 w 33"/>
                  <a:gd name="T5" fmla="*/ 179 h 179"/>
                  <a:gd name="T6" fmla="*/ 0 w 33"/>
                  <a:gd name="T7" fmla="*/ 179 h 179"/>
                  <a:gd name="T8" fmla="*/ 19 w 33"/>
                  <a:gd name="T9" fmla="*/ 0 h 179"/>
                </a:gdLst>
                <a:ahLst/>
                <a:cxnLst>
                  <a:cxn ang="0">
                    <a:pos x="T0" y="T1"/>
                  </a:cxn>
                  <a:cxn ang="0">
                    <a:pos x="T2" y="T3"/>
                  </a:cxn>
                  <a:cxn ang="0">
                    <a:pos x="T4" y="T5"/>
                  </a:cxn>
                  <a:cxn ang="0">
                    <a:pos x="T6" y="T7"/>
                  </a:cxn>
                  <a:cxn ang="0">
                    <a:pos x="T8" y="T9"/>
                  </a:cxn>
                </a:cxnLst>
                <a:rect l="0" t="0" r="r" b="b"/>
                <a:pathLst>
                  <a:path w="33" h="179">
                    <a:moveTo>
                      <a:pt x="19" y="0"/>
                    </a:moveTo>
                    <a:lnTo>
                      <a:pt x="33" y="0"/>
                    </a:lnTo>
                    <a:lnTo>
                      <a:pt x="16" y="179"/>
                    </a:lnTo>
                    <a:lnTo>
                      <a:pt x="0" y="179"/>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354"/>
              <p:cNvSpPr>
                <a:spLocks/>
              </p:cNvSpPr>
              <p:nvPr userDrawn="1"/>
            </p:nvSpPr>
            <p:spPr bwMode="auto">
              <a:xfrm>
                <a:off x="-2896" y="7962"/>
                <a:ext cx="80" cy="13"/>
              </a:xfrm>
              <a:custGeom>
                <a:avLst/>
                <a:gdLst>
                  <a:gd name="T0" fmla="*/ 2 w 80"/>
                  <a:gd name="T1" fmla="*/ 0 h 13"/>
                  <a:gd name="T2" fmla="*/ 80 w 80"/>
                  <a:gd name="T3" fmla="*/ 0 h 13"/>
                  <a:gd name="T4" fmla="*/ 78 w 80"/>
                  <a:gd name="T5" fmla="*/ 13 h 13"/>
                  <a:gd name="T6" fmla="*/ 0 w 80"/>
                  <a:gd name="T7" fmla="*/ 13 h 13"/>
                  <a:gd name="T8" fmla="*/ 2 w 80"/>
                  <a:gd name="T9" fmla="*/ 0 h 13"/>
                </a:gdLst>
                <a:ahLst/>
                <a:cxnLst>
                  <a:cxn ang="0">
                    <a:pos x="T0" y="T1"/>
                  </a:cxn>
                  <a:cxn ang="0">
                    <a:pos x="T2" y="T3"/>
                  </a:cxn>
                  <a:cxn ang="0">
                    <a:pos x="T4" y="T5"/>
                  </a:cxn>
                  <a:cxn ang="0">
                    <a:pos x="T6" y="T7"/>
                  </a:cxn>
                  <a:cxn ang="0">
                    <a:pos x="T8" y="T9"/>
                  </a:cxn>
                </a:cxnLst>
                <a:rect l="0" t="0" r="r" b="b"/>
                <a:pathLst>
                  <a:path w="80" h="13">
                    <a:moveTo>
                      <a:pt x="2" y="0"/>
                    </a:moveTo>
                    <a:lnTo>
                      <a:pt x="80" y="0"/>
                    </a:lnTo>
                    <a:lnTo>
                      <a:pt x="78" y="13"/>
                    </a:lnTo>
                    <a:lnTo>
                      <a:pt x="0" y="1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355"/>
              <p:cNvSpPr>
                <a:spLocks noEditPoints="1"/>
              </p:cNvSpPr>
              <p:nvPr userDrawn="1"/>
            </p:nvSpPr>
            <p:spPr bwMode="auto">
              <a:xfrm>
                <a:off x="-2715" y="7859"/>
                <a:ext cx="128" cy="179"/>
              </a:xfrm>
              <a:custGeom>
                <a:avLst/>
                <a:gdLst>
                  <a:gd name="T0" fmla="*/ 64 w 65"/>
                  <a:gd name="T1" fmla="*/ 65 h 91"/>
                  <a:gd name="T2" fmla="*/ 33 w 65"/>
                  <a:gd name="T3" fmla="*/ 91 h 91"/>
                  <a:gd name="T4" fmla="*/ 0 w 65"/>
                  <a:gd name="T5" fmla="*/ 91 h 91"/>
                  <a:gd name="T6" fmla="*/ 9 w 65"/>
                  <a:gd name="T7" fmla="*/ 0 h 91"/>
                  <a:gd name="T8" fmla="*/ 37 w 65"/>
                  <a:gd name="T9" fmla="*/ 0 h 91"/>
                  <a:gd name="T10" fmla="*/ 65 w 65"/>
                  <a:gd name="T11" fmla="*/ 23 h 91"/>
                  <a:gd name="T12" fmla="*/ 49 w 65"/>
                  <a:gd name="T13" fmla="*/ 47 h 91"/>
                  <a:gd name="T14" fmla="*/ 49 w 65"/>
                  <a:gd name="T15" fmla="*/ 47 h 91"/>
                  <a:gd name="T16" fmla="*/ 64 w 65"/>
                  <a:gd name="T17" fmla="*/ 65 h 91"/>
                  <a:gd name="T18" fmla="*/ 56 w 65"/>
                  <a:gd name="T19" fmla="*/ 65 h 91"/>
                  <a:gd name="T20" fmla="*/ 36 w 65"/>
                  <a:gd name="T21" fmla="*/ 51 h 91"/>
                  <a:gd name="T22" fmla="*/ 12 w 65"/>
                  <a:gd name="T23" fmla="*/ 51 h 91"/>
                  <a:gd name="T24" fmla="*/ 8 w 65"/>
                  <a:gd name="T25" fmla="*/ 84 h 91"/>
                  <a:gd name="T26" fmla="*/ 33 w 65"/>
                  <a:gd name="T27" fmla="*/ 84 h 91"/>
                  <a:gd name="T28" fmla="*/ 56 w 65"/>
                  <a:gd name="T29" fmla="*/ 65 h 91"/>
                  <a:gd name="T30" fmla="*/ 37 w 65"/>
                  <a:gd name="T31" fmla="*/ 7 h 91"/>
                  <a:gd name="T32" fmla="*/ 16 w 65"/>
                  <a:gd name="T33" fmla="*/ 7 h 91"/>
                  <a:gd name="T34" fmla="*/ 13 w 65"/>
                  <a:gd name="T35" fmla="*/ 45 h 91"/>
                  <a:gd name="T36" fmla="*/ 33 w 65"/>
                  <a:gd name="T37" fmla="*/ 45 h 91"/>
                  <a:gd name="T38" fmla="*/ 57 w 65"/>
                  <a:gd name="T39" fmla="*/ 23 h 91"/>
                  <a:gd name="T40" fmla="*/ 37 w 65"/>
                  <a:gd name="T41" fmla="*/ 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91">
                    <a:moveTo>
                      <a:pt x="64" y="65"/>
                    </a:moveTo>
                    <a:cubicBezTo>
                      <a:pt x="64" y="82"/>
                      <a:pt x="51" y="91"/>
                      <a:pt x="33" y="91"/>
                    </a:cubicBezTo>
                    <a:cubicBezTo>
                      <a:pt x="0" y="91"/>
                      <a:pt x="0" y="91"/>
                      <a:pt x="0" y="91"/>
                    </a:cubicBezTo>
                    <a:cubicBezTo>
                      <a:pt x="9" y="0"/>
                      <a:pt x="9" y="0"/>
                      <a:pt x="9" y="0"/>
                    </a:cubicBezTo>
                    <a:cubicBezTo>
                      <a:pt x="37" y="0"/>
                      <a:pt x="37" y="0"/>
                      <a:pt x="37" y="0"/>
                    </a:cubicBezTo>
                    <a:cubicBezTo>
                      <a:pt x="55" y="0"/>
                      <a:pt x="65" y="9"/>
                      <a:pt x="65" y="23"/>
                    </a:cubicBezTo>
                    <a:cubicBezTo>
                      <a:pt x="65" y="35"/>
                      <a:pt x="60" y="43"/>
                      <a:pt x="49" y="47"/>
                    </a:cubicBezTo>
                    <a:cubicBezTo>
                      <a:pt x="49" y="47"/>
                      <a:pt x="49" y="47"/>
                      <a:pt x="49" y="47"/>
                    </a:cubicBezTo>
                    <a:cubicBezTo>
                      <a:pt x="59" y="50"/>
                      <a:pt x="64" y="56"/>
                      <a:pt x="64" y="65"/>
                    </a:cubicBezTo>
                    <a:close/>
                    <a:moveTo>
                      <a:pt x="56" y="65"/>
                    </a:moveTo>
                    <a:cubicBezTo>
                      <a:pt x="56" y="56"/>
                      <a:pt x="50" y="51"/>
                      <a:pt x="36" y="51"/>
                    </a:cubicBezTo>
                    <a:cubicBezTo>
                      <a:pt x="12" y="51"/>
                      <a:pt x="12" y="51"/>
                      <a:pt x="12" y="51"/>
                    </a:cubicBezTo>
                    <a:cubicBezTo>
                      <a:pt x="8" y="84"/>
                      <a:pt x="8" y="84"/>
                      <a:pt x="8" y="84"/>
                    </a:cubicBezTo>
                    <a:cubicBezTo>
                      <a:pt x="33" y="84"/>
                      <a:pt x="33" y="84"/>
                      <a:pt x="33" y="84"/>
                    </a:cubicBezTo>
                    <a:cubicBezTo>
                      <a:pt x="47" y="84"/>
                      <a:pt x="56" y="78"/>
                      <a:pt x="56" y="65"/>
                    </a:cubicBezTo>
                    <a:close/>
                    <a:moveTo>
                      <a:pt x="37" y="7"/>
                    </a:moveTo>
                    <a:cubicBezTo>
                      <a:pt x="16" y="7"/>
                      <a:pt x="16" y="7"/>
                      <a:pt x="16" y="7"/>
                    </a:cubicBezTo>
                    <a:cubicBezTo>
                      <a:pt x="13" y="45"/>
                      <a:pt x="13" y="45"/>
                      <a:pt x="13" y="45"/>
                    </a:cubicBezTo>
                    <a:cubicBezTo>
                      <a:pt x="33" y="45"/>
                      <a:pt x="33" y="45"/>
                      <a:pt x="33" y="45"/>
                    </a:cubicBezTo>
                    <a:cubicBezTo>
                      <a:pt x="48" y="45"/>
                      <a:pt x="57" y="38"/>
                      <a:pt x="57" y="23"/>
                    </a:cubicBezTo>
                    <a:cubicBezTo>
                      <a:pt x="57" y="12"/>
                      <a:pt x="50"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356"/>
              <p:cNvSpPr>
                <a:spLocks noEditPoints="1"/>
              </p:cNvSpPr>
              <p:nvPr userDrawn="1"/>
            </p:nvSpPr>
            <p:spPr bwMode="auto">
              <a:xfrm>
                <a:off x="-2555" y="7916"/>
                <a:ext cx="115" cy="126"/>
              </a:xfrm>
              <a:custGeom>
                <a:avLst/>
                <a:gdLst>
                  <a:gd name="T0" fmla="*/ 7 w 58"/>
                  <a:gd name="T1" fmla="*/ 33 h 64"/>
                  <a:gd name="T2" fmla="*/ 7 w 58"/>
                  <a:gd name="T3" fmla="*/ 36 h 64"/>
                  <a:gd name="T4" fmla="*/ 27 w 58"/>
                  <a:gd name="T5" fmla="*/ 57 h 64"/>
                  <a:gd name="T6" fmla="*/ 49 w 58"/>
                  <a:gd name="T7" fmla="*/ 45 h 64"/>
                  <a:gd name="T8" fmla="*/ 55 w 58"/>
                  <a:gd name="T9" fmla="*/ 47 h 64"/>
                  <a:gd name="T10" fmla="*/ 27 w 58"/>
                  <a:gd name="T11" fmla="*/ 64 h 64"/>
                  <a:gd name="T12" fmla="*/ 0 w 58"/>
                  <a:gd name="T13" fmla="*/ 37 h 64"/>
                  <a:gd name="T14" fmla="*/ 33 w 58"/>
                  <a:gd name="T15" fmla="*/ 0 h 64"/>
                  <a:gd name="T16" fmla="*/ 58 w 58"/>
                  <a:gd name="T17" fmla="*/ 26 h 64"/>
                  <a:gd name="T18" fmla="*/ 58 w 58"/>
                  <a:gd name="T19" fmla="*/ 33 h 64"/>
                  <a:gd name="T20" fmla="*/ 7 w 58"/>
                  <a:gd name="T21" fmla="*/ 33 h 64"/>
                  <a:gd name="T22" fmla="*/ 8 w 58"/>
                  <a:gd name="T23" fmla="*/ 27 h 64"/>
                  <a:gd name="T24" fmla="*/ 51 w 58"/>
                  <a:gd name="T25" fmla="*/ 27 h 64"/>
                  <a:gd name="T26" fmla="*/ 51 w 58"/>
                  <a:gd name="T27" fmla="*/ 26 h 64"/>
                  <a:gd name="T28" fmla="*/ 33 w 58"/>
                  <a:gd name="T29" fmla="*/ 7 h 64"/>
                  <a:gd name="T30" fmla="*/ 8 w 58"/>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4">
                    <a:moveTo>
                      <a:pt x="7" y="33"/>
                    </a:moveTo>
                    <a:cubicBezTo>
                      <a:pt x="7" y="34"/>
                      <a:pt x="7" y="35"/>
                      <a:pt x="7" y="36"/>
                    </a:cubicBezTo>
                    <a:cubicBezTo>
                      <a:pt x="7" y="50"/>
                      <a:pt x="15" y="57"/>
                      <a:pt x="27" y="57"/>
                    </a:cubicBezTo>
                    <a:cubicBezTo>
                      <a:pt x="36" y="57"/>
                      <a:pt x="44" y="53"/>
                      <a:pt x="49" y="45"/>
                    </a:cubicBezTo>
                    <a:cubicBezTo>
                      <a:pt x="55" y="47"/>
                      <a:pt x="55" y="47"/>
                      <a:pt x="55" y="47"/>
                    </a:cubicBezTo>
                    <a:cubicBezTo>
                      <a:pt x="50" y="57"/>
                      <a:pt x="39" y="64"/>
                      <a:pt x="27" y="64"/>
                    </a:cubicBezTo>
                    <a:cubicBezTo>
                      <a:pt x="11" y="64"/>
                      <a:pt x="0" y="53"/>
                      <a:pt x="0" y="37"/>
                    </a:cubicBezTo>
                    <a:cubicBezTo>
                      <a:pt x="0" y="17"/>
                      <a:pt x="14" y="0"/>
                      <a:pt x="33" y="0"/>
                    </a:cubicBezTo>
                    <a:cubicBezTo>
                      <a:pt x="48" y="0"/>
                      <a:pt x="58" y="10"/>
                      <a:pt x="58" y="26"/>
                    </a:cubicBezTo>
                    <a:cubicBezTo>
                      <a:pt x="58" y="28"/>
                      <a:pt x="58" y="31"/>
                      <a:pt x="58" y="33"/>
                    </a:cubicBezTo>
                    <a:lnTo>
                      <a:pt x="7" y="33"/>
                    </a:lnTo>
                    <a:close/>
                    <a:moveTo>
                      <a:pt x="8" y="27"/>
                    </a:moveTo>
                    <a:cubicBezTo>
                      <a:pt x="51" y="27"/>
                      <a:pt x="51" y="27"/>
                      <a:pt x="51" y="27"/>
                    </a:cubicBezTo>
                    <a:cubicBezTo>
                      <a:pt x="51" y="26"/>
                      <a:pt x="51" y="26"/>
                      <a:pt x="51" y="26"/>
                    </a:cubicBezTo>
                    <a:cubicBezTo>
                      <a:pt x="51" y="13"/>
                      <a:pt x="44" y="7"/>
                      <a:pt x="33" y="7"/>
                    </a:cubicBezTo>
                    <a:cubicBezTo>
                      <a:pt x="20" y="7"/>
                      <a:pt x="11" y="15"/>
                      <a:pt x="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357"/>
              <p:cNvSpPr>
                <a:spLocks/>
              </p:cNvSpPr>
              <p:nvPr userDrawn="1"/>
            </p:nvSpPr>
            <p:spPr bwMode="auto">
              <a:xfrm>
                <a:off x="-2337" y="7859"/>
                <a:ext cx="34" cy="179"/>
              </a:xfrm>
              <a:custGeom>
                <a:avLst/>
                <a:gdLst>
                  <a:gd name="T0" fmla="*/ 18 w 34"/>
                  <a:gd name="T1" fmla="*/ 0 h 179"/>
                  <a:gd name="T2" fmla="*/ 34 w 34"/>
                  <a:gd name="T3" fmla="*/ 0 h 179"/>
                  <a:gd name="T4" fmla="*/ 14 w 34"/>
                  <a:gd name="T5" fmla="*/ 179 h 179"/>
                  <a:gd name="T6" fmla="*/ 0 w 34"/>
                  <a:gd name="T7" fmla="*/ 179 h 179"/>
                  <a:gd name="T8" fmla="*/ 18 w 34"/>
                  <a:gd name="T9" fmla="*/ 0 h 179"/>
                </a:gdLst>
                <a:ahLst/>
                <a:cxnLst>
                  <a:cxn ang="0">
                    <a:pos x="T0" y="T1"/>
                  </a:cxn>
                  <a:cxn ang="0">
                    <a:pos x="T2" y="T3"/>
                  </a:cxn>
                  <a:cxn ang="0">
                    <a:pos x="T4" y="T5"/>
                  </a:cxn>
                  <a:cxn ang="0">
                    <a:pos x="T6" y="T7"/>
                  </a:cxn>
                  <a:cxn ang="0">
                    <a:pos x="T8" y="T9"/>
                  </a:cxn>
                </a:cxnLst>
                <a:rect l="0" t="0" r="r" b="b"/>
                <a:pathLst>
                  <a:path w="34" h="179">
                    <a:moveTo>
                      <a:pt x="18" y="0"/>
                    </a:moveTo>
                    <a:lnTo>
                      <a:pt x="34" y="0"/>
                    </a:lnTo>
                    <a:lnTo>
                      <a:pt x="14" y="179"/>
                    </a:lnTo>
                    <a:lnTo>
                      <a:pt x="0" y="179"/>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358"/>
              <p:cNvSpPr>
                <a:spLocks/>
              </p:cNvSpPr>
              <p:nvPr userDrawn="1"/>
            </p:nvSpPr>
            <p:spPr bwMode="auto">
              <a:xfrm>
                <a:off x="-2272" y="7916"/>
                <a:ext cx="109" cy="122"/>
              </a:xfrm>
              <a:custGeom>
                <a:avLst/>
                <a:gdLst>
                  <a:gd name="T0" fmla="*/ 55 w 55"/>
                  <a:gd name="T1" fmla="*/ 20 h 62"/>
                  <a:gd name="T2" fmla="*/ 55 w 55"/>
                  <a:gd name="T3" fmla="*/ 24 h 62"/>
                  <a:gd name="T4" fmla="*/ 51 w 55"/>
                  <a:gd name="T5" fmla="*/ 62 h 62"/>
                  <a:gd name="T6" fmla="*/ 44 w 55"/>
                  <a:gd name="T7" fmla="*/ 62 h 62"/>
                  <a:gd name="T8" fmla="*/ 47 w 55"/>
                  <a:gd name="T9" fmla="*/ 27 h 62"/>
                  <a:gd name="T10" fmla="*/ 48 w 55"/>
                  <a:gd name="T11" fmla="*/ 22 h 62"/>
                  <a:gd name="T12" fmla="*/ 33 w 55"/>
                  <a:gd name="T13" fmla="*/ 7 h 62"/>
                  <a:gd name="T14" fmla="*/ 11 w 55"/>
                  <a:gd name="T15" fmla="*/ 28 h 62"/>
                  <a:gd name="T16" fmla="*/ 8 w 55"/>
                  <a:gd name="T17" fmla="*/ 62 h 62"/>
                  <a:gd name="T18" fmla="*/ 0 w 55"/>
                  <a:gd name="T19" fmla="*/ 62 h 62"/>
                  <a:gd name="T20" fmla="*/ 6 w 55"/>
                  <a:gd name="T21" fmla="*/ 2 h 62"/>
                  <a:gd name="T22" fmla="*/ 13 w 55"/>
                  <a:gd name="T23" fmla="*/ 2 h 62"/>
                  <a:gd name="T24" fmla="*/ 13 w 55"/>
                  <a:gd name="T25" fmla="*/ 12 h 62"/>
                  <a:gd name="T26" fmla="*/ 13 w 55"/>
                  <a:gd name="T27" fmla="*/ 12 h 62"/>
                  <a:gd name="T28" fmla="*/ 36 w 55"/>
                  <a:gd name="T29" fmla="*/ 0 h 62"/>
                  <a:gd name="T30" fmla="*/ 55 w 55"/>
                  <a:gd name="T31"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62">
                    <a:moveTo>
                      <a:pt x="55" y="20"/>
                    </a:moveTo>
                    <a:cubicBezTo>
                      <a:pt x="55" y="22"/>
                      <a:pt x="55" y="23"/>
                      <a:pt x="55" y="24"/>
                    </a:cubicBezTo>
                    <a:cubicBezTo>
                      <a:pt x="51" y="62"/>
                      <a:pt x="51" y="62"/>
                      <a:pt x="51" y="62"/>
                    </a:cubicBezTo>
                    <a:cubicBezTo>
                      <a:pt x="44" y="62"/>
                      <a:pt x="44" y="62"/>
                      <a:pt x="44" y="62"/>
                    </a:cubicBezTo>
                    <a:cubicBezTo>
                      <a:pt x="47" y="27"/>
                      <a:pt x="47" y="27"/>
                      <a:pt x="47" y="27"/>
                    </a:cubicBezTo>
                    <a:cubicBezTo>
                      <a:pt x="47" y="25"/>
                      <a:pt x="48" y="24"/>
                      <a:pt x="48" y="22"/>
                    </a:cubicBezTo>
                    <a:cubicBezTo>
                      <a:pt x="48" y="11"/>
                      <a:pt x="43" y="7"/>
                      <a:pt x="33" y="7"/>
                    </a:cubicBezTo>
                    <a:cubicBezTo>
                      <a:pt x="22" y="7"/>
                      <a:pt x="13" y="14"/>
                      <a:pt x="11" y="28"/>
                    </a:cubicBezTo>
                    <a:cubicBezTo>
                      <a:pt x="8" y="62"/>
                      <a:pt x="8" y="62"/>
                      <a:pt x="8" y="62"/>
                    </a:cubicBezTo>
                    <a:cubicBezTo>
                      <a:pt x="0" y="62"/>
                      <a:pt x="0" y="62"/>
                      <a:pt x="0" y="62"/>
                    </a:cubicBezTo>
                    <a:cubicBezTo>
                      <a:pt x="6" y="2"/>
                      <a:pt x="6" y="2"/>
                      <a:pt x="6" y="2"/>
                    </a:cubicBezTo>
                    <a:cubicBezTo>
                      <a:pt x="13" y="2"/>
                      <a:pt x="13" y="2"/>
                      <a:pt x="13" y="2"/>
                    </a:cubicBezTo>
                    <a:cubicBezTo>
                      <a:pt x="13" y="12"/>
                      <a:pt x="13" y="12"/>
                      <a:pt x="13" y="12"/>
                    </a:cubicBezTo>
                    <a:cubicBezTo>
                      <a:pt x="13" y="12"/>
                      <a:pt x="13" y="12"/>
                      <a:pt x="13" y="12"/>
                    </a:cubicBezTo>
                    <a:cubicBezTo>
                      <a:pt x="18" y="5"/>
                      <a:pt x="26" y="0"/>
                      <a:pt x="36" y="0"/>
                    </a:cubicBezTo>
                    <a:cubicBezTo>
                      <a:pt x="48" y="0"/>
                      <a:pt x="55" y="7"/>
                      <a:pt x="5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359"/>
              <p:cNvSpPr>
                <a:spLocks/>
              </p:cNvSpPr>
              <p:nvPr userDrawn="1"/>
            </p:nvSpPr>
            <p:spPr bwMode="auto">
              <a:xfrm>
                <a:off x="-2125" y="7916"/>
                <a:ext cx="109" cy="122"/>
              </a:xfrm>
              <a:custGeom>
                <a:avLst/>
                <a:gdLst>
                  <a:gd name="T0" fmla="*/ 55 w 55"/>
                  <a:gd name="T1" fmla="*/ 20 h 62"/>
                  <a:gd name="T2" fmla="*/ 55 w 55"/>
                  <a:gd name="T3" fmla="*/ 24 h 62"/>
                  <a:gd name="T4" fmla="*/ 51 w 55"/>
                  <a:gd name="T5" fmla="*/ 62 h 62"/>
                  <a:gd name="T6" fmla="*/ 44 w 55"/>
                  <a:gd name="T7" fmla="*/ 62 h 62"/>
                  <a:gd name="T8" fmla="*/ 47 w 55"/>
                  <a:gd name="T9" fmla="*/ 27 h 62"/>
                  <a:gd name="T10" fmla="*/ 48 w 55"/>
                  <a:gd name="T11" fmla="*/ 22 h 62"/>
                  <a:gd name="T12" fmla="*/ 33 w 55"/>
                  <a:gd name="T13" fmla="*/ 7 h 62"/>
                  <a:gd name="T14" fmla="*/ 11 w 55"/>
                  <a:gd name="T15" fmla="*/ 28 h 62"/>
                  <a:gd name="T16" fmla="*/ 8 w 55"/>
                  <a:gd name="T17" fmla="*/ 62 h 62"/>
                  <a:gd name="T18" fmla="*/ 0 w 55"/>
                  <a:gd name="T19" fmla="*/ 62 h 62"/>
                  <a:gd name="T20" fmla="*/ 6 w 55"/>
                  <a:gd name="T21" fmla="*/ 2 h 62"/>
                  <a:gd name="T22" fmla="*/ 13 w 55"/>
                  <a:gd name="T23" fmla="*/ 2 h 62"/>
                  <a:gd name="T24" fmla="*/ 13 w 55"/>
                  <a:gd name="T25" fmla="*/ 12 h 62"/>
                  <a:gd name="T26" fmla="*/ 13 w 55"/>
                  <a:gd name="T27" fmla="*/ 12 h 62"/>
                  <a:gd name="T28" fmla="*/ 36 w 55"/>
                  <a:gd name="T29" fmla="*/ 0 h 62"/>
                  <a:gd name="T30" fmla="*/ 55 w 55"/>
                  <a:gd name="T31"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62">
                    <a:moveTo>
                      <a:pt x="55" y="20"/>
                    </a:moveTo>
                    <a:cubicBezTo>
                      <a:pt x="55" y="22"/>
                      <a:pt x="55" y="23"/>
                      <a:pt x="55" y="24"/>
                    </a:cubicBezTo>
                    <a:cubicBezTo>
                      <a:pt x="51" y="62"/>
                      <a:pt x="51" y="62"/>
                      <a:pt x="51" y="62"/>
                    </a:cubicBezTo>
                    <a:cubicBezTo>
                      <a:pt x="44" y="62"/>
                      <a:pt x="44" y="62"/>
                      <a:pt x="44" y="62"/>
                    </a:cubicBezTo>
                    <a:cubicBezTo>
                      <a:pt x="47" y="27"/>
                      <a:pt x="47" y="27"/>
                      <a:pt x="47" y="27"/>
                    </a:cubicBezTo>
                    <a:cubicBezTo>
                      <a:pt x="47" y="25"/>
                      <a:pt x="48" y="24"/>
                      <a:pt x="48" y="22"/>
                    </a:cubicBezTo>
                    <a:cubicBezTo>
                      <a:pt x="48" y="11"/>
                      <a:pt x="43" y="7"/>
                      <a:pt x="33" y="7"/>
                    </a:cubicBezTo>
                    <a:cubicBezTo>
                      <a:pt x="22" y="7"/>
                      <a:pt x="13" y="14"/>
                      <a:pt x="11" y="28"/>
                    </a:cubicBezTo>
                    <a:cubicBezTo>
                      <a:pt x="8" y="62"/>
                      <a:pt x="8" y="62"/>
                      <a:pt x="8" y="62"/>
                    </a:cubicBezTo>
                    <a:cubicBezTo>
                      <a:pt x="0" y="62"/>
                      <a:pt x="0" y="62"/>
                      <a:pt x="0" y="62"/>
                    </a:cubicBezTo>
                    <a:cubicBezTo>
                      <a:pt x="6" y="2"/>
                      <a:pt x="6" y="2"/>
                      <a:pt x="6" y="2"/>
                    </a:cubicBezTo>
                    <a:cubicBezTo>
                      <a:pt x="13" y="2"/>
                      <a:pt x="13" y="2"/>
                      <a:pt x="13" y="2"/>
                    </a:cubicBezTo>
                    <a:cubicBezTo>
                      <a:pt x="13" y="12"/>
                      <a:pt x="13" y="12"/>
                      <a:pt x="13" y="12"/>
                    </a:cubicBezTo>
                    <a:cubicBezTo>
                      <a:pt x="13" y="12"/>
                      <a:pt x="13" y="12"/>
                      <a:pt x="13" y="12"/>
                    </a:cubicBezTo>
                    <a:cubicBezTo>
                      <a:pt x="18" y="5"/>
                      <a:pt x="26" y="0"/>
                      <a:pt x="36" y="0"/>
                    </a:cubicBezTo>
                    <a:cubicBezTo>
                      <a:pt x="48" y="0"/>
                      <a:pt x="55" y="7"/>
                      <a:pt x="5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360"/>
              <p:cNvSpPr>
                <a:spLocks noEditPoints="1"/>
              </p:cNvSpPr>
              <p:nvPr userDrawn="1"/>
            </p:nvSpPr>
            <p:spPr bwMode="auto">
              <a:xfrm>
                <a:off x="-1980" y="7916"/>
                <a:ext cx="122" cy="126"/>
              </a:xfrm>
              <a:custGeom>
                <a:avLst/>
                <a:gdLst>
                  <a:gd name="T0" fmla="*/ 0 w 62"/>
                  <a:gd name="T1" fmla="*/ 36 h 64"/>
                  <a:gd name="T2" fmla="*/ 34 w 62"/>
                  <a:gd name="T3" fmla="*/ 0 h 64"/>
                  <a:gd name="T4" fmla="*/ 62 w 62"/>
                  <a:gd name="T5" fmla="*/ 28 h 64"/>
                  <a:gd name="T6" fmla="*/ 28 w 62"/>
                  <a:gd name="T7" fmla="*/ 64 h 64"/>
                  <a:gd name="T8" fmla="*/ 0 w 62"/>
                  <a:gd name="T9" fmla="*/ 36 h 64"/>
                  <a:gd name="T10" fmla="*/ 54 w 62"/>
                  <a:gd name="T11" fmla="*/ 28 h 64"/>
                  <a:gd name="T12" fmla="*/ 34 w 62"/>
                  <a:gd name="T13" fmla="*/ 7 h 64"/>
                  <a:gd name="T14" fmla="*/ 8 w 62"/>
                  <a:gd name="T15" fmla="*/ 35 h 64"/>
                  <a:gd name="T16" fmla="*/ 28 w 62"/>
                  <a:gd name="T17" fmla="*/ 57 h 64"/>
                  <a:gd name="T18" fmla="*/ 54 w 62"/>
                  <a:gd name="T19" fmla="*/ 2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4">
                    <a:moveTo>
                      <a:pt x="0" y="36"/>
                    </a:moveTo>
                    <a:cubicBezTo>
                      <a:pt x="0" y="16"/>
                      <a:pt x="14" y="0"/>
                      <a:pt x="34" y="0"/>
                    </a:cubicBezTo>
                    <a:cubicBezTo>
                      <a:pt x="50" y="0"/>
                      <a:pt x="62" y="11"/>
                      <a:pt x="62" y="28"/>
                    </a:cubicBezTo>
                    <a:cubicBezTo>
                      <a:pt x="62" y="47"/>
                      <a:pt x="47" y="64"/>
                      <a:pt x="28" y="64"/>
                    </a:cubicBezTo>
                    <a:cubicBezTo>
                      <a:pt x="11" y="64"/>
                      <a:pt x="0" y="52"/>
                      <a:pt x="0" y="36"/>
                    </a:cubicBezTo>
                    <a:close/>
                    <a:moveTo>
                      <a:pt x="54" y="28"/>
                    </a:moveTo>
                    <a:cubicBezTo>
                      <a:pt x="54" y="15"/>
                      <a:pt x="46" y="7"/>
                      <a:pt x="34" y="7"/>
                    </a:cubicBezTo>
                    <a:cubicBezTo>
                      <a:pt x="18" y="7"/>
                      <a:pt x="8" y="20"/>
                      <a:pt x="8" y="35"/>
                    </a:cubicBezTo>
                    <a:cubicBezTo>
                      <a:pt x="8" y="49"/>
                      <a:pt x="16" y="57"/>
                      <a:pt x="28" y="57"/>
                    </a:cubicBezTo>
                    <a:cubicBezTo>
                      <a:pt x="43" y="57"/>
                      <a:pt x="54" y="44"/>
                      <a:pt x="5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361"/>
              <p:cNvSpPr>
                <a:spLocks/>
              </p:cNvSpPr>
              <p:nvPr userDrawn="1"/>
            </p:nvSpPr>
            <p:spPr bwMode="auto">
              <a:xfrm>
                <a:off x="-1832" y="7920"/>
                <a:ext cx="117" cy="118"/>
              </a:xfrm>
              <a:custGeom>
                <a:avLst/>
                <a:gdLst>
                  <a:gd name="T0" fmla="*/ 0 w 117"/>
                  <a:gd name="T1" fmla="*/ 0 h 118"/>
                  <a:gd name="T2" fmla="*/ 16 w 117"/>
                  <a:gd name="T3" fmla="*/ 0 h 118"/>
                  <a:gd name="T4" fmla="*/ 48 w 117"/>
                  <a:gd name="T5" fmla="*/ 100 h 118"/>
                  <a:gd name="T6" fmla="*/ 48 w 117"/>
                  <a:gd name="T7" fmla="*/ 100 h 118"/>
                  <a:gd name="T8" fmla="*/ 101 w 117"/>
                  <a:gd name="T9" fmla="*/ 0 h 118"/>
                  <a:gd name="T10" fmla="*/ 117 w 117"/>
                  <a:gd name="T11" fmla="*/ 0 h 118"/>
                  <a:gd name="T12" fmla="*/ 54 w 117"/>
                  <a:gd name="T13" fmla="*/ 118 h 118"/>
                  <a:gd name="T14" fmla="*/ 40 w 117"/>
                  <a:gd name="T15" fmla="*/ 118 h 118"/>
                  <a:gd name="T16" fmla="*/ 0 w 117"/>
                  <a:gd name="T1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8">
                    <a:moveTo>
                      <a:pt x="0" y="0"/>
                    </a:moveTo>
                    <a:lnTo>
                      <a:pt x="16" y="0"/>
                    </a:lnTo>
                    <a:lnTo>
                      <a:pt x="48" y="100"/>
                    </a:lnTo>
                    <a:lnTo>
                      <a:pt x="48" y="100"/>
                    </a:lnTo>
                    <a:lnTo>
                      <a:pt x="101" y="0"/>
                    </a:lnTo>
                    <a:lnTo>
                      <a:pt x="117" y="0"/>
                    </a:lnTo>
                    <a:lnTo>
                      <a:pt x="54" y="118"/>
                    </a:lnTo>
                    <a:lnTo>
                      <a:pt x="40" y="11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362"/>
              <p:cNvSpPr>
                <a:spLocks noEditPoints="1"/>
              </p:cNvSpPr>
              <p:nvPr userDrawn="1"/>
            </p:nvSpPr>
            <p:spPr bwMode="auto">
              <a:xfrm>
                <a:off x="-1701" y="7916"/>
                <a:ext cx="123" cy="126"/>
              </a:xfrm>
              <a:custGeom>
                <a:avLst/>
                <a:gdLst>
                  <a:gd name="T0" fmla="*/ 62 w 62"/>
                  <a:gd name="T1" fmla="*/ 2 h 64"/>
                  <a:gd name="T2" fmla="*/ 56 w 62"/>
                  <a:gd name="T3" fmla="*/ 62 h 64"/>
                  <a:gd name="T4" fmla="*/ 49 w 62"/>
                  <a:gd name="T5" fmla="*/ 62 h 64"/>
                  <a:gd name="T6" fmla="*/ 50 w 62"/>
                  <a:gd name="T7" fmla="*/ 52 h 64"/>
                  <a:gd name="T8" fmla="*/ 50 w 62"/>
                  <a:gd name="T9" fmla="*/ 52 h 64"/>
                  <a:gd name="T10" fmla="*/ 26 w 62"/>
                  <a:gd name="T11" fmla="*/ 64 h 64"/>
                  <a:gd name="T12" fmla="*/ 0 w 62"/>
                  <a:gd name="T13" fmla="*/ 36 h 64"/>
                  <a:gd name="T14" fmla="*/ 33 w 62"/>
                  <a:gd name="T15" fmla="*/ 0 h 64"/>
                  <a:gd name="T16" fmla="*/ 54 w 62"/>
                  <a:gd name="T17" fmla="*/ 12 h 64"/>
                  <a:gd name="T18" fmla="*/ 54 w 62"/>
                  <a:gd name="T19" fmla="*/ 12 h 64"/>
                  <a:gd name="T20" fmla="*/ 56 w 62"/>
                  <a:gd name="T21" fmla="*/ 2 h 64"/>
                  <a:gd name="T22" fmla="*/ 62 w 62"/>
                  <a:gd name="T23" fmla="*/ 2 h 64"/>
                  <a:gd name="T24" fmla="*/ 33 w 62"/>
                  <a:gd name="T25" fmla="*/ 7 h 64"/>
                  <a:gd name="T26" fmla="*/ 8 w 62"/>
                  <a:gd name="T27" fmla="*/ 36 h 64"/>
                  <a:gd name="T28" fmla="*/ 28 w 62"/>
                  <a:gd name="T29" fmla="*/ 57 h 64"/>
                  <a:gd name="T30" fmla="*/ 51 w 62"/>
                  <a:gd name="T31" fmla="*/ 37 h 64"/>
                  <a:gd name="T32" fmla="*/ 52 w 62"/>
                  <a:gd name="T33" fmla="*/ 26 h 64"/>
                  <a:gd name="T34" fmla="*/ 33 w 62"/>
                  <a:gd name="T35" fmla="*/ 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4">
                    <a:moveTo>
                      <a:pt x="62" y="2"/>
                    </a:moveTo>
                    <a:cubicBezTo>
                      <a:pt x="56" y="62"/>
                      <a:pt x="56" y="62"/>
                      <a:pt x="56" y="62"/>
                    </a:cubicBezTo>
                    <a:cubicBezTo>
                      <a:pt x="49" y="62"/>
                      <a:pt x="49" y="62"/>
                      <a:pt x="49" y="62"/>
                    </a:cubicBezTo>
                    <a:cubicBezTo>
                      <a:pt x="50" y="52"/>
                      <a:pt x="50" y="52"/>
                      <a:pt x="50" y="52"/>
                    </a:cubicBezTo>
                    <a:cubicBezTo>
                      <a:pt x="50" y="52"/>
                      <a:pt x="50" y="52"/>
                      <a:pt x="50" y="52"/>
                    </a:cubicBezTo>
                    <a:cubicBezTo>
                      <a:pt x="45" y="59"/>
                      <a:pt x="36" y="64"/>
                      <a:pt x="26" y="64"/>
                    </a:cubicBezTo>
                    <a:cubicBezTo>
                      <a:pt x="11" y="64"/>
                      <a:pt x="0" y="53"/>
                      <a:pt x="0" y="36"/>
                    </a:cubicBezTo>
                    <a:cubicBezTo>
                      <a:pt x="0" y="16"/>
                      <a:pt x="14" y="0"/>
                      <a:pt x="33" y="0"/>
                    </a:cubicBezTo>
                    <a:cubicBezTo>
                      <a:pt x="42" y="0"/>
                      <a:pt x="50" y="5"/>
                      <a:pt x="54" y="12"/>
                    </a:cubicBezTo>
                    <a:cubicBezTo>
                      <a:pt x="54" y="12"/>
                      <a:pt x="54" y="12"/>
                      <a:pt x="54" y="12"/>
                    </a:cubicBezTo>
                    <a:cubicBezTo>
                      <a:pt x="56" y="2"/>
                      <a:pt x="56" y="2"/>
                      <a:pt x="56" y="2"/>
                    </a:cubicBezTo>
                    <a:lnTo>
                      <a:pt x="62" y="2"/>
                    </a:lnTo>
                    <a:close/>
                    <a:moveTo>
                      <a:pt x="33" y="7"/>
                    </a:moveTo>
                    <a:cubicBezTo>
                      <a:pt x="18" y="7"/>
                      <a:pt x="8" y="20"/>
                      <a:pt x="8" y="36"/>
                    </a:cubicBezTo>
                    <a:cubicBezTo>
                      <a:pt x="8" y="49"/>
                      <a:pt x="16" y="57"/>
                      <a:pt x="28" y="57"/>
                    </a:cubicBezTo>
                    <a:cubicBezTo>
                      <a:pt x="40" y="57"/>
                      <a:pt x="50" y="49"/>
                      <a:pt x="51" y="37"/>
                    </a:cubicBezTo>
                    <a:cubicBezTo>
                      <a:pt x="52" y="26"/>
                      <a:pt x="52" y="26"/>
                      <a:pt x="52" y="26"/>
                    </a:cubicBezTo>
                    <a:cubicBezTo>
                      <a:pt x="53" y="15"/>
                      <a:pt x="45" y="7"/>
                      <a:pt x="3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363"/>
              <p:cNvSpPr>
                <a:spLocks/>
              </p:cNvSpPr>
              <p:nvPr userDrawn="1"/>
            </p:nvSpPr>
            <p:spPr bwMode="auto">
              <a:xfrm>
                <a:off x="-1549" y="7889"/>
                <a:ext cx="76" cy="153"/>
              </a:xfrm>
              <a:custGeom>
                <a:avLst/>
                <a:gdLst>
                  <a:gd name="T0" fmla="*/ 16 w 38"/>
                  <a:gd name="T1" fmla="*/ 56 h 78"/>
                  <a:gd name="T2" fmla="*/ 27 w 38"/>
                  <a:gd name="T3" fmla="*/ 71 h 78"/>
                  <a:gd name="T4" fmla="*/ 33 w 38"/>
                  <a:gd name="T5" fmla="*/ 70 h 78"/>
                  <a:gd name="T6" fmla="*/ 32 w 38"/>
                  <a:gd name="T7" fmla="*/ 77 h 78"/>
                  <a:gd name="T8" fmla="*/ 25 w 38"/>
                  <a:gd name="T9" fmla="*/ 78 h 78"/>
                  <a:gd name="T10" fmla="*/ 8 w 38"/>
                  <a:gd name="T11" fmla="*/ 61 h 78"/>
                  <a:gd name="T12" fmla="*/ 8 w 38"/>
                  <a:gd name="T13" fmla="*/ 56 h 78"/>
                  <a:gd name="T14" fmla="*/ 12 w 38"/>
                  <a:gd name="T15" fmla="*/ 22 h 78"/>
                  <a:gd name="T16" fmla="*/ 0 w 38"/>
                  <a:gd name="T17" fmla="*/ 22 h 78"/>
                  <a:gd name="T18" fmla="*/ 0 w 38"/>
                  <a:gd name="T19" fmla="*/ 16 h 78"/>
                  <a:gd name="T20" fmla="*/ 12 w 38"/>
                  <a:gd name="T21" fmla="*/ 16 h 78"/>
                  <a:gd name="T22" fmla="*/ 14 w 38"/>
                  <a:gd name="T23" fmla="*/ 0 h 78"/>
                  <a:gd name="T24" fmla="*/ 21 w 38"/>
                  <a:gd name="T25" fmla="*/ 0 h 78"/>
                  <a:gd name="T26" fmla="*/ 20 w 38"/>
                  <a:gd name="T27" fmla="*/ 16 h 78"/>
                  <a:gd name="T28" fmla="*/ 38 w 38"/>
                  <a:gd name="T29" fmla="*/ 16 h 78"/>
                  <a:gd name="T30" fmla="*/ 38 w 38"/>
                  <a:gd name="T31" fmla="*/ 22 h 78"/>
                  <a:gd name="T32" fmla="*/ 19 w 38"/>
                  <a:gd name="T33" fmla="*/ 22 h 78"/>
                  <a:gd name="T34" fmla="*/ 16 w 38"/>
                  <a:gd name="T35" fmla="*/ 5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78">
                    <a:moveTo>
                      <a:pt x="16" y="56"/>
                    </a:moveTo>
                    <a:cubicBezTo>
                      <a:pt x="14" y="67"/>
                      <a:pt x="18" y="71"/>
                      <a:pt x="27" y="71"/>
                    </a:cubicBezTo>
                    <a:cubicBezTo>
                      <a:pt x="29" y="71"/>
                      <a:pt x="31" y="71"/>
                      <a:pt x="33" y="70"/>
                    </a:cubicBezTo>
                    <a:cubicBezTo>
                      <a:pt x="32" y="77"/>
                      <a:pt x="32" y="77"/>
                      <a:pt x="32" y="77"/>
                    </a:cubicBezTo>
                    <a:cubicBezTo>
                      <a:pt x="31" y="77"/>
                      <a:pt x="28" y="78"/>
                      <a:pt x="25" y="78"/>
                    </a:cubicBezTo>
                    <a:cubicBezTo>
                      <a:pt x="14" y="78"/>
                      <a:pt x="8" y="73"/>
                      <a:pt x="8" y="61"/>
                    </a:cubicBezTo>
                    <a:cubicBezTo>
                      <a:pt x="8" y="59"/>
                      <a:pt x="8" y="58"/>
                      <a:pt x="8" y="56"/>
                    </a:cubicBezTo>
                    <a:cubicBezTo>
                      <a:pt x="12" y="22"/>
                      <a:pt x="12" y="22"/>
                      <a:pt x="12" y="22"/>
                    </a:cubicBezTo>
                    <a:cubicBezTo>
                      <a:pt x="0" y="22"/>
                      <a:pt x="0" y="22"/>
                      <a:pt x="0" y="22"/>
                    </a:cubicBezTo>
                    <a:cubicBezTo>
                      <a:pt x="0" y="16"/>
                      <a:pt x="0" y="16"/>
                      <a:pt x="0" y="16"/>
                    </a:cubicBezTo>
                    <a:cubicBezTo>
                      <a:pt x="12" y="16"/>
                      <a:pt x="12" y="16"/>
                      <a:pt x="12" y="16"/>
                    </a:cubicBezTo>
                    <a:cubicBezTo>
                      <a:pt x="14" y="0"/>
                      <a:pt x="14" y="0"/>
                      <a:pt x="14" y="0"/>
                    </a:cubicBezTo>
                    <a:cubicBezTo>
                      <a:pt x="21" y="0"/>
                      <a:pt x="21" y="0"/>
                      <a:pt x="21" y="0"/>
                    </a:cubicBezTo>
                    <a:cubicBezTo>
                      <a:pt x="20" y="16"/>
                      <a:pt x="20" y="16"/>
                      <a:pt x="20" y="16"/>
                    </a:cubicBezTo>
                    <a:cubicBezTo>
                      <a:pt x="38" y="16"/>
                      <a:pt x="38" y="16"/>
                      <a:pt x="38" y="16"/>
                    </a:cubicBezTo>
                    <a:cubicBezTo>
                      <a:pt x="38" y="22"/>
                      <a:pt x="38" y="22"/>
                      <a:pt x="38" y="22"/>
                    </a:cubicBezTo>
                    <a:cubicBezTo>
                      <a:pt x="19" y="22"/>
                      <a:pt x="19" y="22"/>
                      <a:pt x="19" y="22"/>
                    </a:cubicBezTo>
                    <a:lnTo>
                      <a:pt x="16"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364"/>
              <p:cNvSpPr>
                <a:spLocks noEditPoints="1"/>
              </p:cNvSpPr>
              <p:nvPr userDrawn="1"/>
            </p:nvSpPr>
            <p:spPr bwMode="auto">
              <a:xfrm>
                <a:off x="-1449" y="7871"/>
                <a:ext cx="35" cy="167"/>
              </a:xfrm>
              <a:custGeom>
                <a:avLst/>
                <a:gdLst>
                  <a:gd name="T0" fmla="*/ 6 w 18"/>
                  <a:gd name="T1" fmla="*/ 25 h 85"/>
                  <a:gd name="T2" fmla="*/ 14 w 18"/>
                  <a:gd name="T3" fmla="*/ 25 h 85"/>
                  <a:gd name="T4" fmla="*/ 7 w 18"/>
                  <a:gd name="T5" fmla="*/ 85 h 85"/>
                  <a:gd name="T6" fmla="*/ 0 w 18"/>
                  <a:gd name="T7" fmla="*/ 85 h 85"/>
                  <a:gd name="T8" fmla="*/ 6 w 18"/>
                  <a:gd name="T9" fmla="*/ 25 h 85"/>
                  <a:gd name="T10" fmla="*/ 6 w 18"/>
                  <a:gd name="T11" fmla="*/ 7 h 85"/>
                  <a:gd name="T12" fmla="*/ 12 w 18"/>
                  <a:gd name="T13" fmla="*/ 0 h 85"/>
                  <a:gd name="T14" fmla="*/ 18 w 18"/>
                  <a:gd name="T15" fmla="*/ 5 h 85"/>
                  <a:gd name="T16" fmla="*/ 11 w 18"/>
                  <a:gd name="T17" fmla="*/ 12 h 85"/>
                  <a:gd name="T18" fmla="*/ 6 w 18"/>
                  <a:gd name="T19"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85">
                    <a:moveTo>
                      <a:pt x="6" y="25"/>
                    </a:moveTo>
                    <a:cubicBezTo>
                      <a:pt x="14" y="25"/>
                      <a:pt x="14" y="25"/>
                      <a:pt x="14" y="25"/>
                    </a:cubicBezTo>
                    <a:cubicBezTo>
                      <a:pt x="7" y="85"/>
                      <a:pt x="7" y="85"/>
                      <a:pt x="7" y="85"/>
                    </a:cubicBezTo>
                    <a:cubicBezTo>
                      <a:pt x="0" y="85"/>
                      <a:pt x="0" y="85"/>
                      <a:pt x="0" y="85"/>
                    </a:cubicBezTo>
                    <a:lnTo>
                      <a:pt x="6" y="25"/>
                    </a:lnTo>
                    <a:close/>
                    <a:moveTo>
                      <a:pt x="6" y="7"/>
                    </a:moveTo>
                    <a:cubicBezTo>
                      <a:pt x="6" y="3"/>
                      <a:pt x="9" y="0"/>
                      <a:pt x="12" y="0"/>
                    </a:cubicBezTo>
                    <a:cubicBezTo>
                      <a:pt x="15" y="0"/>
                      <a:pt x="18" y="2"/>
                      <a:pt x="18" y="5"/>
                    </a:cubicBezTo>
                    <a:cubicBezTo>
                      <a:pt x="18" y="9"/>
                      <a:pt x="15" y="12"/>
                      <a:pt x="11" y="12"/>
                    </a:cubicBezTo>
                    <a:cubicBezTo>
                      <a:pt x="8" y="12"/>
                      <a:pt x="6" y="10"/>
                      <a:pt x="6"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365"/>
              <p:cNvSpPr>
                <a:spLocks/>
              </p:cNvSpPr>
              <p:nvPr userDrawn="1"/>
            </p:nvSpPr>
            <p:spPr bwMode="auto">
              <a:xfrm>
                <a:off x="-1394" y="7920"/>
                <a:ext cx="117" cy="118"/>
              </a:xfrm>
              <a:custGeom>
                <a:avLst/>
                <a:gdLst>
                  <a:gd name="T0" fmla="*/ 0 w 117"/>
                  <a:gd name="T1" fmla="*/ 0 h 118"/>
                  <a:gd name="T2" fmla="*/ 16 w 117"/>
                  <a:gd name="T3" fmla="*/ 0 h 118"/>
                  <a:gd name="T4" fmla="*/ 48 w 117"/>
                  <a:gd name="T5" fmla="*/ 100 h 118"/>
                  <a:gd name="T6" fmla="*/ 48 w 117"/>
                  <a:gd name="T7" fmla="*/ 100 h 118"/>
                  <a:gd name="T8" fmla="*/ 101 w 117"/>
                  <a:gd name="T9" fmla="*/ 0 h 118"/>
                  <a:gd name="T10" fmla="*/ 117 w 117"/>
                  <a:gd name="T11" fmla="*/ 0 h 118"/>
                  <a:gd name="T12" fmla="*/ 53 w 117"/>
                  <a:gd name="T13" fmla="*/ 118 h 118"/>
                  <a:gd name="T14" fmla="*/ 40 w 117"/>
                  <a:gd name="T15" fmla="*/ 118 h 118"/>
                  <a:gd name="T16" fmla="*/ 0 w 117"/>
                  <a:gd name="T1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8">
                    <a:moveTo>
                      <a:pt x="0" y="0"/>
                    </a:moveTo>
                    <a:lnTo>
                      <a:pt x="16" y="0"/>
                    </a:lnTo>
                    <a:lnTo>
                      <a:pt x="48" y="100"/>
                    </a:lnTo>
                    <a:lnTo>
                      <a:pt x="48" y="100"/>
                    </a:lnTo>
                    <a:lnTo>
                      <a:pt x="101" y="0"/>
                    </a:lnTo>
                    <a:lnTo>
                      <a:pt x="117" y="0"/>
                    </a:lnTo>
                    <a:lnTo>
                      <a:pt x="53" y="118"/>
                    </a:lnTo>
                    <a:lnTo>
                      <a:pt x="40" y="11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366"/>
              <p:cNvSpPr>
                <a:spLocks noEditPoints="1"/>
              </p:cNvSpPr>
              <p:nvPr userDrawn="1"/>
            </p:nvSpPr>
            <p:spPr bwMode="auto">
              <a:xfrm>
                <a:off x="-1263" y="7916"/>
                <a:ext cx="117" cy="126"/>
              </a:xfrm>
              <a:custGeom>
                <a:avLst/>
                <a:gdLst>
                  <a:gd name="T0" fmla="*/ 8 w 59"/>
                  <a:gd name="T1" fmla="*/ 33 h 64"/>
                  <a:gd name="T2" fmla="*/ 8 w 59"/>
                  <a:gd name="T3" fmla="*/ 36 h 64"/>
                  <a:gd name="T4" fmla="*/ 28 w 59"/>
                  <a:gd name="T5" fmla="*/ 57 h 64"/>
                  <a:gd name="T6" fmla="*/ 49 w 59"/>
                  <a:gd name="T7" fmla="*/ 45 h 64"/>
                  <a:gd name="T8" fmla="*/ 56 w 59"/>
                  <a:gd name="T9" fmla="*/ 47 h 64"/>
                  <a:gd name="T10" fmla="*/ 27 w 59"/>
                  <a:gd name="T11" fmla="*/ 64 h 64"/>
                  <a:gd name="T12" fmla="*/ 0 w 59"/>
                  <a:gd name="T13" fmla="*/ 37 h 64"/>
                  <a:gd name="T14" fmla="*/ 34 w 59"/>
                  <a:gd name="T15" fmla="*/ 0 h 64"/>
                  <a:gd name="T16" fmla="*/ 59 w 59"/>
                  <a:gd name="T17" fmla="*/ 26 h 64"/>
                  <a:gd name="T18" fmla="*/ 58 w 59"/>
                  <a:gd name="T19" fmla="*/ 33 h 64"/>
                  <a:gd name="T20" fmla="*/ 8 w 59"/>
                  <a:gd name="T21" fmla="*/ 33 h 64"/>
                  <a:gd name="T22" fmla="*/ 9 w 59"/>
                  <a:gd name="T23" fmla="*/ 27 h 64"/>
                  <a:gd name="T24" fmla="*/ 51 w 59"/>
                  <a:gd name="T25" fmla="*/ 27 h 64"/>
                  <a:gd name="T26" fmla="*/ 51 w 59"/>
                  <a:gd name="T27" fmla="*/ 26 h 64"/>
                  <a:gd name="T28" fmla="*/ 33 w 59"/>
                  <a:gd name="T29" fmla="*/ 7 h 64"/>
                  <a:gd name="T30" fmla="*/ 9 w 59"/>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4">
                    <a:moveTo>
                      <a:pt x="8" y="33"/>
                    </a:moveTo>
                    <a:cubicBezTo>
                      <a:pt x="8" y="34"/>
                      <a:pt x="8" y="35"/>
                      <a:pt x="8" y="36"/>
                    </a:cubicBezTo>
                    <a:cubicBezTo>
                      <a:pt x="8" y="50"/>
                      <a:pt x="16" y="57"/>
                      <a:pt x="28" y="57"/>
                    </a:cubicBezTo>
                    <a:cubicBezTo>
                      <a:pt x="37" y="57"/>
                      <a:pt x="44" y="53"/>
                      <a:pt x="49" y="45"/>
                    </a:cubicBezTo>
                    <a:cubicBezTo>
                      <a:pt x="56" y="47"/>
                      <a:pt x="56" y="47"/>
                      <a:pt x="56" y="47"/>
                    </a:cubicBezTo>
                    <a:cubicBezTo>
                      <a:pt x="51" y="57"/>
                      <a:pt x="40" y="64"/>
                      <a:pt x="27" y="64"/>
                    </a:cubicBezTo>
                    <a:cubicBezTo>
                      <a:pt x="11" y="64"/>
                      <a:pt x="0" y="53"/>
                      <a:pt x="0" y="37"/>
                    </a:cubicBezTo>
                    <a:cubicBezTo>
                      <a:pt x="0" y="17"/>
                      <a:pt x="14" y="0"/>
                      <a:pt x="34" y="0"/>
                    </a:cubicBezTo>
                    <a:cubicBezTo>
                      <a:pt x="49" y="0"/>
                      <a:pt x="59" y="10"/>
                      <a:pt x="59" y="26"/>
                    </a:cubicBezTo>
                    <a:cubicBezTo>
                      <a:pt x="59" y="28"/>
                      <a:pt x="58" y="31"/>
                      <a:pt x="58"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2" y="15"/>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367"/>
              <p:cNvSpPr>
                <a:spLocks/>
              </p:cNvSpPr>
              <p:nvPr userDrawn="1"/>
            </p:nvSpPr>
            <p:spPr bwMode="auto">
              <a:xfrm>
                <a:off x="-1051" y="7962"/>
                <a:ext cx="79" cy="13"/>
              </a:xfrm>
              <a:custGeom>
                <a:avLst/>
                <a:gdLst>
                  <a:gd name="T0" fmla="*/ 2 w 79"/>
                  <a:gd name="T1" fmla="*/ 0 h 13"/>
                  <a:gd name="T2" fmla="*/ 79 w 79"/>
                  <a:gd name="T3" fmla="*/ 0 h 13"/>
                  <a:gd name="T4" fmla="*/ 77 w 79"/>
                  <a:gd name="T5" fmla="*/ 13 h 13"/>
                  <a:gd name="T6" fmla="*/ 0 w 79"/>
                  <a:gd name="T7" fmla="*/ 13 h 13"/>
                  <a:gd name="T8" fmla="*/ 2 w 79"/>
                  <a:gd name="T9" fmla="*/ 0 h 13"/>
                </a:gdLst>
                <a:ahLst/>
                <a:cxnLst>
                  <a:cxn ang="0">
                    <a:pos x="T0" y="T1"/>
                  </a:cxn>
                  <a:cxn ang="0">
                    <a:pos x="T2" y="T3"/>
                  </a:cxn>
                  <a:cxn ang="0">
                    <a:pos x="T4" y="T5"/>
                  </a:cxn>
                  <a:cxn ang="0">
                    <a:pos x="T6" y="T7"/>
                  </a:cxn>
                  <a:cxn ang="0">
                    <a:pos x="T8" y="T9"/>
                  </a:cxn>
                </a:cxnLst>
                <a:rect l="0" t="0" r="r" b="b"/>
                <a:pathLst>
                  <a:path w="79" h="13">
                    <a:moveTo>
                      <a:pt x="2" y="0"/>
                    </a:moveTo>
                    <a:lnTo>
                      <a:pt x="79" y="0"/>
                    </a:lnTo>
                    <a:lnTo>
                      <a:pt x="77" y="13"/>
                    </a:lnTo>
                    <a:lnTo>
                      <a:pt x="0" y="1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368"/>
              <p:cNvSpPr>
                <a:spLocks noEditPoints="1"/>
              </p:cNvSpPr>
              <p:nvPr userDrawn="1"/>
            </p:nvSpPr>
            <p:spPr bwMode="auto">
              <a:xfrm>
                <a:off x="-871" y="7859"/>
                <a:ext cx="129" cy="179"/>
              </a:xfrm>
              <a:custGeom>
                <a:avLst/>
                <a:gdLst>
                  <a:gd name="T0" fmla="*/ 64 w 65"/>
                  <a:gd name="T1" fmla="*/ 65 h 91"/>
                  <a:gd name="T2" fmla="*/ 33 w 65"/>
                  <a:gd name="T3" fmla="*/ 91 h 91"/>
                  <a:gd name="T4" fmla="*/ 0 w 65"/>
                  <a:gd name="T5" fmla="*/ 91 h 91"/>
                  <a:gd name="T6" fmla="*/ 9 w 65"/>
                  <a:gd name="T7" fmla="*/ 0 h 91"/>
                  <a:gd name="T8" fmla="*/ 37 w 65"/>
                  <a:gd name="T9" fmla="*/ 0 h 91"/>
                  <a:gd name="T10" fmla="*/ 65 w 65"/>
                  <a:gd name="T11" fmla="*/ 23 h 91"/>
                  <a:gd name="T12" fmla="*/ 49 w 65"/>
                  <a:gd name="T13" fmla="*/ 47 h 91"/>
                  <a:gd name="T14" fmla="*/ 49 w 65"/>
                  <a:gd name="T15" fmla="*/ 47 h 91"/>
                  <a:gd name="T16" fmla="*/ 64 w 65"/>
                  <a:gd name="T17" fmla="*/ 65 h 91"/>
                  <a:gd name="T18" fmla="*/ 56 w 65"/>
                  <a:gd name="T19" fmla="*/ 65 h 91"/>
                  <a:gd name="T20" fmla="*/ 37 w 65"/>
                  <a:gd name="T21" fmla="*/ 51 h 91"/>
                  <a:gd name="T22" fmla="*/ 12 w 65"/>
                  <a:gd name="T23" fmla="*/ 51 h 91"/>
                  <a:gd name="T24" fmla="*/ 9 w 65"/>
                  <a:gd name="T25" fmla="*/ 84 h 91"/>
                  <a:gd name="T26" fmla="*/ 33 w 65"/>
                  <a:gd name="T27" fmla="*/ 84 h 91"/>
                  <a:gd name="T28" fmla="*/ 56 w 65"/>
                  <a:gd name="T29" fmla="*/ 65 h 91"/>
                  <a:gd name="T30" fmla="*/ 37 w 65"/>
                  <a:gd name="T31" fmla="*/ 7 h 91"/>
                  <a:gd name="T32" fmla="*/ 17 w 65"/>
                  <a:gd name="T33" fmla="*/ 7 h 91"/>
                  <a:gd name="T34" fmla="*/ 13 w 65"/>
                  <a:gd name="T35" fmla="*/ 45 h 91"/>
                  <a:gd name="T36" fmla="*/ 33 w 65"/>
                  <a:gd name="T37" fmla="*/ 45 h 91"/>
                  <a:gd name="T38" fmla="*/ 57 w 65"/>
                  <a:gd name="T39" fmla="*/ 23 h 91"/>
                  <a:gd name="T40" fmla="*/ 37 w 65"/>
                  <a:gd name="T41" fmla="*/ 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91">
                    <a:moveTo>
                      <a:pt x="64" y="65"/>
                    </a:moveTo>
                    <a:cubicBezTo>
                      <a:pt x="64" y="82"/>
                      <a:pt x="51" y="91"/>
                      <a:pt x="33" y="91"/>
                    </a:cubicBezTo>
                    <a:cubicBezTo>
                      <a:pt x="0" y="91"/>
                      <a:pt x="0" y="91"/>
                      <a:pt x="0" y="91"/>
                    </a:cubicBezTo>
                    <a:cubicBezTo>
                      <a:pt x="9" y="0"/>
                      <a:pt x="9" y="0"/>
                      <a:pt x="9" y="0"/>
                    </a:cubicBezTo>
                    <a:cubicBezTo>
                      <a:pt x="37" y="0"/>
                      <a:pt x="37" y="0"/>
                      <a:pt x="37" y="0"/>
                    </a:cubicBezTo>
                    <a:cubicBezTo>
                      <a:pt x="55" y="0"/>
                      <a:pt x="65" y="9"/>
                      <a:pt x="65" y="23"/>
                    </a:cubicBezTo>
                    <a:cubicBezTo>
                      <a:pt x="65" y="35"/>
                      <a:pt x="60" y="43"/>
                      <a:pt x="49" y="47"/>
                    </a:cubicBezTo>
                    <a:cubicBezTo>
                      <a:pt x="49" y="47"/>
                      <a:pt x="49" y="47"/>
                      <a:pt x="49" y="47"/>
                    </a:cubicBezTo>
                    <a:cubicBezTo>
                      <a:pt x="59" y="50"/>
                      <a:pt x="64" y="56"/>
                      <a:pt x="64" y="65"/>
                    </a:cubicBezTo>
                    <a:close/>
                    <a:moveTo>
                      <a:pt x="56" y="65"/>
                    </a:moveTo>
                    <a:cubicBezTo>
                      <a:pt x="56" y="56"/>
                      <a:pt x="50" y="51"/>
                      <a:pt x="37" y="51"/>
                    </a:cubicBezTo>
                    <a:cubicBezTo>
                      <a:pt x="12" y="51"/>
                      <a:pt x="12" y="51"/>
                      <a:pt x="12" y="51"/>
                    </a:cubicBezTo>
                    <a:cubicBezTo>
                      <a:pt x="9" y="84"/>
                      <a:pt x="9" y="84"/>
                      <a:pt x="9" y="84"/>
                    </a:cubicBezTo>
                    <a:cubicBezTo>
                      <a:pt x="33" y="84"/>
                      <a:pt x="33" y="84"/>
                      <a:pt x="33" y="84"/>
                    </a:cubicBezTo>
                    <a:cubicBezTo>
                      <a:pt x="47" y="84"/>
                      <a:pt x="56" y="78"/>
                      <a:pt x="56" y="65"/>
                    </a:cubicBezTo>
                    <a:close/>
                    <a:moveTo>
                      <a:pt x="37" y="7"/>
                    </a:moveTo>
                    <a:cubicBezTo>
                      <a:pt x="17" y="7"/>
                      <a:pt x="17" y="7"/>
                      <a:pt x="17" y="7"/>
                    </a:cubicBezTo>
                    <a:cubicBezTo>
                      <a:pt x="13" y="45"/>
                      <a:pt x="13" y="45"/>
                      <a:pt x="13" y="45"/>
                    </a:cubicBezTo>
                    <a:cubicBezTo>
                      <a:pt x="33" y="45"/>
                      <a:pt x="33" y="45"/>
                      <a:pt x="33" y="45"/>
                    </a:cubicBezTo>
                    <a:cubicBezTo>
                      <a:pt x="48" y="45"/>
                      <a:pt x="57" y="38"/>
                      <a:pt x="57" y="23"/>
                    </a:cubicBezTo>
                    <a:cubicBezTo>
                      <a:pt x="57" y="12"/>
                      <a:pt x="50"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369"/>
              <p:cNvSpPr>
                <a:spLocks noEditPoints="1"/>
              </p:cNvSpPr>
              <p:nvPr userDrawn="1"/>
            </p:nvSpPr>
            <p:spPr bwMode="auto">
              <a:xfrm>
                <a:off x="-711" y="7916"/>
                <a:ext cx="117" cy="126"/>
              </a:xfrm>
              <a:custGeom>
                <a:avLst/>
                <a:gdLst>
                  <a:gd name="T0" fmla="*/ 8 w 59"/>
                  <a:gd name="T1" fmla="*/ 33 h 64"/>
                  <a:gd name="T2" fmla="*/ 7 w 59"/>
                  <a:gd name="T3" fmla="*/ 36 h 64"/>
                  <a:gd name="T4" fmla="*/ 28 w 59"/>
                  <a:gd name="T5" fmla="*/ 57 h 64"/>
                  <a:gd name="T6" fmla="*/ 49 w 59"/>
                  <a:gd name="T7" fmla="*/ 45 h 64"/>
                  <a:gd name="T8" fmla="*/ 55 w 59"/>
                  <a:gd name="T9" fmla="*/ 47 h 64"/>
                  <a:gd name="T10" fmla="*/ 27 w 59"/>
                  <a:gd name="T11" fmla="*/ 64 h 64"/>
                  <a:gd name="T12" fmla="*/ 0 w 59"/>
                  <a:gd name="T13" fmla="*/ 37 h 64"/>
                  <a:gd name="T14" fmla="*/ 34 w 59"/>
                  <a:gd name="T15" fmla="*/ 0 h 64"/>
                  <a:gd name="T16" fmla="*/ 59 w 59"/>
                  <a:gd name="T17" fmla="*/ 26 h 64"/>
                  <a:gd name="T18" fmla="*/ 58 w 59"/>
                  <a:gd name="T19" fmla="*/ 33 h 64"/>
                  <a:gd name="T20" fmla="*/ 8 w 59"/>
                  <a:gd name="T21" fmla="*/ 33 h 64"/>
                  <a:gd name="T22" fmla="*/ 9 w 59"/>
                  <a:gd name="T23" fmla="*/ 27 h 64"/>
                  <a:gd name="T24" fmla="*/ 51 w 59"/>
                  <a:gd name="T25" fmla="*/ 27 h 64"/>
                  <a:gd name="T26" fmla="*/ 51 w 59"/>
                  <a:gd name="T27" fmla="*/ 26 h 64"/>
                  <a:gd name="T28" fmla="*/ 33 w 59"/>
                  <a:gd name="T29" fmla="*/ 7 h 64"/>
                  <a:gd name="T30" fmla="*/ 9 w 59"/>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4">
                    <a:moveTo>
                      <a:pt x="8" y="33"/>
                    </a:moveTo>
                    <a:cubicBezTo>
                      <a:pt x="7" y="34"/>
                      <a:pt x="7" y="35"/>
                      <a:pt x="7" y="36"/>
                    </a:cubicBezTo>
                    <a:cubicBezTo>
                      <a:pt x="7" y="50"/>
                      <a:pt x="16" y="57"/>
                      <a:pt x="28" y="57"/>
                    </a:cubicBezTo>
                    <a:cubicBezTo>
                      <a:pt x="36" y="57"/>
                      <a:pt x="44" y="53"/>
                      <a:pt x="49" y="45"/>
                    </a:cubicBezTo>
                    <a:cubicBezTo>
                      <a:pt x="55" y="47"/>
                      <a:pt x="55" y="47"/>
                      <a:pt x="55" y="47"/>
                    </a:cubicBezTo>
                    <a:cubicBezTo>
                      <a:pt x="50" y="57"/>
                      <a:pt x="39" y="64"/>
                      <a:pt x="27" y="64"/>
                    </a:cubicBezTo>
                    <a:cubicBezTo>
                      <a:pt x="11" y="64"/>
                      <a:pt x="0" y="53"/>
                      <a:pt x="0" y="37"/>
                    </a:cubicBezTo>
                    <a:cubicBezTo>
                      <a:pt x="0" y="17"/>
                      <a:pt x="14" y="0"/>
                      <a:pt x="34" y="0"/>
                    </a:cubicBezTo>
                    <a:cubicBezTo>
                      <a:pt x="48" y="0"/>
                      <a:pt x="59" y="10"/>
                      <a:pt x="59" y="26"/>
                    </a:cubicBezTo>
                    <a:cubicBezTo>
                      <a:pt x="59" y="28"/>
                      <a:pt x="58" y="31"/>
                      <a:pt x="58"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1" y="15"/>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370"/>
              <p:cNvSpPr>
                <a:spLocks/>
              </p:cNvSpPr>
              <p:nvPr userDrawn="1"/>
            </p:nvSpPr>
            <p:spPr bwMode="auto">
              <a:xfrm>
                <a:off x="-497" y="7857"/>
                <a:ext cx="173" cy="185"/>
              </a:xfrm>
              <a:custGeom>
                <a:avLst/>
                <a:gdLst>
                  <a:gd name="T0" fmla="*/ 47 w 87"/>
                  <a:gd name="T1" fmla="*/ 47 h 94"/>
                  <a:gd name="T2" fmla="*/ 85 w 87"/>
                  <a:gd name="T3" fmla="*/ 47 h 94"/>
                  <a:gd name="T4" fmla="*/ 80 w 87"/>
                  <a:gd name="T5" fmla="*/ 92 h 94"/>
                  <a:gd name="T6" fmla="*/ 74 w 87"/>
                  <a:gd name="T7" fmla="*/ 92 h 94"/>
                  <a:gd name="T8" fmla="*/ 75 w 87"/>
                  <a:gd name="T9" fmla="*/ 74 h 94"/>
                  <a:gd name="T10" fmla="*/ 74 w 87"/>
                  <a:gd name="T11" fmla="*/ 74 h 94"/>
                  <a:gd name="T12" fmla="*/ 39 w 87"/>
                  <a:gd name="T13" fmla="*/ 94 h 94"/>
                  <a:gd name="T14" fmla="*/ 0 w 87"/>
                  <a:gd name="T15" fmla="*/ 53 h 94"/>
                  <a:gd name="T16" fmla="*/ 50 w 87"/>
                  <a:gd name="T17" fmla="*/ 0 h 94"/>
                  <a:gd name="T18" fmla="*/ 87 w 87"/>
                  <a:gd name="T19" fmla="*/ 28 h 94"/>
                  <a:gd name="T20" fmla="*/ 79 w 87"/>
                  <a:gd name="T21" fmla="*/ 30 h 94"/>
                  <a:gd name="T22" fmla="*/ 49 w 87"/>
                  <a:gd name="T23" fmla="*/ 7 h 94"/>
                  <a:gd name="T24" fmla="*/ 8 w 87"/>
                  <a:gd name="T25" fmla="*/ 52 h 94"/>
                  <a:gd name="T26" fmla="*/ 40 w 87"/>
                  <a:gd name="T27" fmla="*/ 86 h 94"/>
                  <a:gd name="T28" fmla="*/ 77 w 87"/>
                  <a:gd name="T29" fmla="*/ 54 h 94"/>
                  <a:gd name="T30" fmla="*/ 46 w 87"/>
                  <a:gd name="T31" fmla="*/ 54 h 94"/>
                  <a:gd name="T32" fmla="*/ 47 w 87"/>
                  <a:gd name="T33" fmla="*/ 4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 h="94">
                    <a:moveTo>
                      <a:pt x="47" y="47"/>
                    </a:moveTo>
                    <a:cubicBezTo>
                      <a:pt x="85" y="47"/>
                      <a:pt x="85" y="47"/>
                      <a:pt x="85" y="47"/>
                    </a:cubicBezTo>
                    <a:cubicBezTo>
                      <a:pt x="80" y="92"/>
                      <a:pt x="80" y="92"/>
                      <a:pt x="80" y="92"/>
                    </a:cubicBezTo>
                    <a:cubicBezTo>
                      <a:pt x="74" y="92"/>
                      <a:pt x="74" y="92"/>
                      <a:pt x="74" y="92"/>
                    </a:cubicBezTo>
                    <a:cubicBezTo>
                      <a:pt x="75" y="74"/>
                      <a:pt x="75" y="74"/>
                      <a:pt x="75" y="74"/>
                    </a:cubicBezTo>
                    <a:cubicBezTo>
                      <a:pt x="74" y="74"/>
                      <a:pt x="74" y="74"/>
                      <a:pt x="74" y="74"/>
                    </a:cubicBezTo>
                    <a:cubicBezTo>
                      <a:pt x="67" y="86"/>
                      <a:pt x="54" y="94"/>
                      <a:pt x="39" y="94"/>
                    </a:cubicBezTo>
                    <a:cubicBezTo>
                      <a:pt x="16" y="94"/>
                      <a:pt x="0" y="77"/>
                      <a:pt x="0" y="53"/>
                    </a:cubicBezTo>
                    <a:cubicBezTo>
                      <a:pt x="0" y="23"/>
                      <a:pt x="21" y="0"/>
                      <a:pt x="50" y="0"/>
                    </a:cubicBezTo>
                    <a:cubicBezTo>
                      <a:pt x="70" y="0"/>
                      <a:pt x="85" y="12"/>
                      <a:pt x="87" y="28"/>
                    </a:cubicBezTo>
                    <a:cubicBezTo>
                      <a:pt x="79" y="30"/>
                      <a:pt x="79" y="30"/>
                      <a:pt x="79" y="30"/>
                    </a:cubicBezTo>
                    <a:cubicBezTo>
                      <a:pt x="77" y="16"/>
                      <a:pt x="66" y="7"/>
                      <a:pt x="49" y="7"/>
                    </a:cubicBezTo>
                    <a:cubicBezTo>
                      <a:pt x="25" y="7"/>
                      <a:pt x="8" y="27"/>
                      <a:pt x="8" y="52"/>
                    </a:cubicBezTo>
                    <a:cubicBezTo>
                      <a:pt x="8" y="74"/>
                      <a:pt x="21" y="86"/>
                      <a:pt x="40" y="86"/>
                    </a:cubicBezTo>
                    <a:cubicBezTo>
                      <a:pt x="58" y="86"/>
                      <a:pt x="73" y="74"/>
                      <a:pt x="77" y="54"/>
                    </a:cubicBezTo>
                    <a:cubicBezTo>
                      <a:pt x="46" y="54"/>
                      <a:pt x="46" y="54"/>
                      <a:pt x="46" y="54"/>
                    </a:cubicBezTo>
                    <a:lnTo>
                      <a:pt x="47"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371"/>
              <p:cNvSpPr>
                <a:spLocks/>
              </p:cNvSpPr>
              <p:nvPr userDrawn="1"/>
            </p:nvSpPr>
            <p:spPr bwMode="auto">
              <a:xfrm>
                <a:off x="-295" y="7918"/>
                <a:ext cx="76" cy="120"/>
              </a:xfrm>
              <a:custGeom>
                <a:avLst/>
                <a:gdLst>
                  <a:gd name="T0" fmla="*/ 38 w 38"/>
                  <a:gd name="T1" fmla="*/ 1 h 61"/>
                  <a:gd name="T2" fmla="*/ 38 w 38"/>
                  <a:gd name="T3" fmla="*/ 7 h 61"/>
                  <a:gd name="T4" fmla="*/ 32 w 38"/>
                  <a:gd name="T5" fmla="*/ 7 h 61"/>
                  <a:gd name="T6" fmla="*/ 11 w 38"/>
                  <a:gd name="T7" fmla="*/ 29 h 61"/>
                  <a:gd name="T8" fmla="*/ 8 w 38"/>
                  <a:gd name="T9" fmla="*/ 61 h 61"/>
                  <a:gd name="T10" fmla="*/ 0 w 38"/>
                  <a:gd name="T11" fmla="*/ 61 h 61"/>
                  <a:gd name="T12" fmla="*/ 7 w 38"/>
                  <a:gd name="T13" fmla="*/ 1 h 61"/>
                  <a:gd name="T14" fmla="*/ 13 w 38"/>
                  <a:gd name="T15" fmla="*/ 1 h 61"/>
                  <a:gd name="T16" fmla="*/ 13 w 38"/>
                  <a:gd name="T17" fmla="*/ 12 h 61"/>
                  <a:gd name="T18" fmla="*/ 13 w 38"/>
                  <a:gd name="T19" fmla="*/ 12 h 61"/>
                  <a:gd name="T20" fmla="*/ 32 w 38"/>
                  <a:gd name="T21" fmla="*/ 0 h 61"/>
                  <a:gd name="T22" fmla="*/ 38 w 38"/>
                  <a:gd name="T23" fmla="*/ 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61">
                    <a:moveTo>
                      <a:pt x="38" y="1"/>
                    </a:moveTo>
                    <a:cubicBezTo>
                      <a:pt x="38" y="7"/>
                      <a:pt x="38" y="7"/>
                      <a:pt x="38" y="7"/>
                    </a:cubicBezTo>
                    <a:cubicBezTo>
                      <a:pt x="36" y="7"/>
                      <a:pt x="34" y="7"/>
                      <a:pt x="32" y="7"/>
                    </a:cubicBezTo>
                    <a:cubicBezTo>
                      <a:pt x="21" y="7"/>
                      <a:pt x="13" y="14"/>
                      <a:pt x="11" y="29"/>
                    </a:cubicBezTo>
                    <a:cubicBezTo>
                      <a:pt x="8" y="61"/>
                      <a:pt x="8" y="61"/>
                      <a:pt x="8" y="61"/>
                    </a:cubicBezTo>
                    <a:cubicBezTo>
                      <a:pt x="0" y="61"/>
                      <a:pt x="0" y="61"/>
                      <a:pt x="0" y="61"/>
                    </a:cubicBezTo>
                    <a:cubicBezTo>
                      <a:pt x="7" y="1"/>
                      <a:pt x="7" y="1"/>
                      <a:pt x="7" y="1"/>
                    </a:cubicBezTo>
                    <a:cubicBezTo>
                      <a:pt x="13" y="1"/>
                      <a:pt x="13" y="1"/>
                      <a:pt x="13" y="1"/>
                    </a:cubicBezTo>
                    <a:cubicBezTo>
                      <a:pt x="13" y="12"/>
                      <a:pt x="13" y="12"/>
                      <a:pt x="13" y="12"/>
                    </a:cubicBezTo>
                    <a:cubicBezTo>
                      <a:pt x="13" y="12"/>
                      <a:pt x="13" y="12"/>
                      <a:pt x="13" y="12"/>
                    </a:cubicBezTo>
                    <a:cubicBezTo>
                      <a:pt x="17" y="4"/>
                      <a:pt x="25" y="0"/>
                      <a:pt x="32" y="0"/>
                    </a:cubicBezTo>
                    <a:cubicBezTo>
                      <a:pt x="34" y="0"/>
                      <a:pt x="37" y="0"/>
                      <a:pt x="3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372"/>
              <p:cNvSpPr>
                <a:spLocks noEditPoints="1"/>
              </p:cNvSpPr>
              <p:nvPr userDrawn="1"/>
            </p:nvSpPr>
            <p:spPr bwMode="auto">
              <a:xfrm>
                <a:off x="-202" y="7916"/>
                <a:ext cx="117" cy="126"/>
              </a:xfrm>
              <a:custGeom>
                <a:avLst/>
                <a:gdLst>
                  <a:gd name="T0" fmla="*/ 8 w 59"/>
                  <a:gd name="T1" fmla="*/ 33 h 64"/>
                  <a:gd name="T2" fmla="*/ 8 w 59"/>
                  <a:gd name="T3" fmla="*/ 36 h 64"/>
                  <a:gd name="T4" fmla="*/ 28 w 59"/>
                  <a:gd name="T5" fmla="*/ 57 h 64"/>
                  <a:gd name="T6" fmla="*/ 49 w 59"/>
                  <a:gd name="T7" fmla="*/ 45 h 64"/>
                  <a:gd name="T8" fmla="*/ 56 w 59"/>
                  <a:gd name="T9" fmla="*/ 47 h 64"/>
                  <a:gd name="T10" fmla="*/ 27 w 59"/>
                  <a:gd name="T11" fmla="*/ 64 h 64"/>
                  <a:gd name="T12" fmla="*/ 0 w 59"/>
                  <a:gd name="T13" fmla="*/ 37 h 64"/>
                  <a:gd name="T14" fmla="*/ 34 w 59"/>
                  <a:gd name="T15" fmla="*/ 0 h 64"/>
                  <a:gd name="T16" fmla="*/ 59 w 59"/>
                  <a:gd name="T17" fmla="*/ 26 h 64"/>
                  <a:gd name="T18" fmla="*/ 58 w 59"/>
                  <a:gd name="T19" fmla="*/ 33 h 64"/>
                  <a:gd name="T20" fmla="*/ 8 w 59"/>
                  <a:gd name="T21" fmla="*/ 33 h 64"/>
                  <a:gd name="T22" fmla="*/ 9 w 59"/>
                  <a:gd name="T23" fmla="*/ 27 h 64"/>
                  <a:gd name="T24" fmla="*/ 51 w 59"/>
                  <a:gd name="T25" fmla="*/ 27 h 64"/>
                  <a:gd name="T26" fmla="*/ 51 w 59"/>
                  <a:gd name="T27" fmla="*/ 26 h 64"/>
                  <a:gd name="T28" fmla="*/ 33 w 59"/>
                  <a:gd name="T29" fmla="*/ 7 h 64"/>
                  <a:gd name="T30" fmla="*/ 9 w 59"/>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4">
                    <a:moveTo>
                      <a:pt x="8" y="33"/>
                    </a:moveTo>
                    <a:cubicBezTo>
                      <a:pt x="8" y="34"/>
                      <a:pt x="8" y="35"/>
                      <a:pt x="8" y="36"/>
                    </a:cubicBezTo>
                    <a:cubicBezTo>
                      <a:pt x="8" y="50"/>
                      <a:pt x="16" y="57"/>
                      <a:pt x="28" y="57"/>
                    </a:cubicBezTo>
                    <a:cubicBezTo>
                      <a:pt x="36" y="57"/>
                      <a:pt x="44" y="53"/>
                      <a:pt x="49" y="45"/>
                    </a:cubicBezTo>
                    <a:cubicBezTo>
                      <a:pt x="56" y="47"/>
                      <a:pt x="56" y="47"/>
                      <a:pt x="56" y="47"/>
                    </a:cubicBezTo>
                    <a:cubicBezTo>
                      <a:pt x="50" y="57"/>
                      <a:pt x="40" y="64"/>
                      <a:pt x="27" y="64"/>
                    </a:cubicBezTo>
                    <a:cubicBezTo>
                      <a:pt x="11" y="64"/>
                      <a:pt x="0" y="53"/>
                      <a:pt x="0" y="37"/>
                    </a:cubicBezTo>
                    <a:cubicBezTo>
                      <a:pt x="0" y="17"/>
                      <a:pt x="14" y="0"/>
                      <a:pt x="34" y="0"/>
                    </a:cubicBezTo>
                    <a:cubicBezTo>
                      <a:pt x="49" y="0"/>
                      <a:pt x="59" y="10"/>
                      <a:pt x="59" y="26"/>
                    </a:cubicBezTo>
                    <a:cubicBezTo>
                      <a:pt x="59" y="28"/>
                      <a:pt x="58" y="31"/>
                      <a:pt x="58"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1" y="15"/>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373"/>
              <p:cNvSpPr>
                <a:spLocks noEditPoints="1"/>
              </p:cNvSpPr>
              <p:nvPr userDrawn="1"/>
            </p:nvSpPr>
            <p:spPr bwMode="auto">
              <a:xfrm>
                <a:off x="-57" y="7916"/>
                <a:ext cx="117" cy="126"/>
              </a:xfrm>
              <a:custGeom>
                <a:avLst/>
                <a:gdLst>
                  <a:gd name="T0" fmla="*/ 8 w 59"/>
                  <a:gd name="T1" fmla="*/ 33 h 64"/>
                  <a:gd name="T2" fmla="*/ 8 w 59"/>
                  <a:gd name="T3" fmla="*/ 36 h 64"/>
                  <a:gd name="T4" fmla="*/ 28 w 59"/>
                  <a:gd name="T5" fmla="*/ 57 h 64"/>
                  <a:gd name="T6" fmla="*/ 49 w 59"/>
                  <a:gd name="T7" fmla="*/ 45 h 64"/>
                  <a:gd name="T8" fmla="*/ 56 w 59"/>
                  <a:gd name="T9" fmla="*/ 47 h 64"/>
                  <a:gd name="T10" fmla="*/ 27 w 59"/>
                  <a:gd name="T11" fmla="*/ 64 h 64"/>
                  <a:gd name="T12" fmla="*/ 0 w 59"/>
                  <a:gd name="T13" fmla="*/ 37 h 64"/>
                  <a:gd name="T14" fmla="*/ 34 w 59"/>
                  <a:gd name="T15" fmla="*/ 0 h 64"/>
                  <a:gd name="T16" fmla="*/ 59 w 59"/>
                  <a:gd name="T17" fmla="*/ 26 h 64"/>
                  <a:gd name="T18" fmla="*/ 58 w 59"/>
                  <a:gd name="T19" fmla="*/ 33 h 64"/>
                  <a:gd name="T20" fmla="*/ 8 w 59"/>
                  <a:gd name="T21" fmla="*/ 33 h 64"/>
                  <a:gd name="T22" fmla="*/ 9 w 59"/>
                  <a:gd name="T23" fmla="*/ 27 h 64"/>
                  <a:gd name="T24" fmla="*/ 51 w 59"/>
                  <a:gd name="T25" fmla="*/ 27 h 64"/>
                  <a:gd name="T26" fmla="*/ 51 w 59"/>
                  <a:gd name="T27" fmla="*/ 26 h 64"/>
                  <a:gd name="T28" fmla="*/ 33 w 59"/>
                  <a:gd name="T29" fmla="*/ 7 h 64"/>
                  <a:gd name="T30" fmla="*/ 9 w 59"/>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4">
                    <a:moveTo>
                      <a:pt x="8" y="33"/>
                    </a:moveTo>
                    <a:cubicBezTo>
                      <a:pt x="8" y="34"/>
                      <a:pt x="8" y="35"/>
                      <a:pt x="8" y="36"/>
                    </a:cubicBezTo>
                    <a:cubicBezTo>
                      <a:pt x="8" y="50"/>
                      <a:pt x="16" y="57"/>
                      <a:pt x="28" y="57"/>
                    </a:cubicBezTo>
                    <a:cubicBezTo>
                      <a:pt x="37" y="57"/>
                      <a:pt x="45" y="53"/>
                      <a:pt x="49" y="45"/>
                    </a:cubicBezTo>
                    <a:cubicBezTo>
                      <a:pt x="56" y="47"/>
                      <a:pt x="56" y="47"/>
                      <a:pt x="56" y="47"/>
                    </a:cubicBezTo>
                    <a:cubicBezTo>
                      <a:pt x="51" y="57"/>
                      <a:pt x="40" y="64"/>
                      <a:pt x="27" y="64"/>
                    </a:cubicBezTo>
                    <a:cubicBezTo>
                      <a:pt x="11" y="64"/>
                      <a:pt x="0" y="53"/>
                      <a:pt x="0" y="37"/>
                    </a:cubicBezTo>
                    <a:cubicBezTo>
                      <a:pt x="0" y="17"/>
                      <a:pt x="15" y="0"/>
                      <a:pt x="34" y="0"/>
                    </a:cubicBezTo>
                    <a:cubicBezTo>
                      <a:pt x="49" y="0"/>
                      <a:pt x="59" y="10"/>
                      <a:pt x="59" y="26"/>
                    </a:cubicBezTo>
                    <a:cubicBezTo>
                      <a:pt x="59" y="28"/>
                      <a:pt x="59" y="31"/>
                      <a:pt x="58"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2" y="15"/>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374"/>
              <p:cNvSpPr>
                <a:spLocks/>
              </p:cNvSpPr>
              <p:nvPr userDrawn="1"/>
            </p:nvSpPr>
            <p:spPr bwMode="auto">
              <a:xfrm>
                <a:off x="90" y="7916"/>
                <a:ext cx="111" cy="122"/>
              </a:xfrm>
              <a:custGeom>
                <a:avLst/>
                <a:gdLst>
                  <a:gd name="T0" fmla="*/ 56 w 56"/>
                  <a:gd name="T1" fmla="*/ 20 h 62"/>
                  <a:gd name="T2" fmla="*/ 55 w 56"/>
                  <a:gd name="T3" fmla="*/ 24 h 62"/>
                  <a:gd name="T4" fmla="*/ 52 w 56"/>
                  <a:gd name="T5" fmla="*/ 62 h 62"/>
                  <a:gd name="T6" fmla="*/ 44 w 56"/>
                  <a:gd name="T7" fmla="*/ 62 h 62"/>
                  <a:gd name="T8" fmla="*/ 48 w 56"/>
                  <a:gd name="T9" fmla="*/ 27 h 62"/>
                  <a:gd name="T10" fmla="*/ 48 w 56"/>
                  <a:gd name="T11" fmla="*/ 22 h 62"/>
                  <a:gd name="T12" fmla="*/ 34 w 56"/>
                  <a:gd name="T13" fmla="*/ 7 h 62"/>
                  <a:gd name="T14" fmla="*/ 12 w 56"/>
                  <a:gd name="T15" fmla="*/ 28 h 62"/>
                  <a:gd name="T16" fmla="*/ 8 w 56"/>
                  <a:gd name="T17" fmla="*/ 62 h 62"/>
                  <a:gd name="T18" fmla="*/ 0 w 56"/>
                  <a:gd name="T19" fmla="*/ 62 h 62"/>
                  <a:gd name="T20" fmla="*/ 7 w 56"/>
                  <a:gd name="T21" fmla="*/ 2 h 62"/>
                  <a:gd name="T22" fmla="*/ 14 w 56"/>
                  <a:gd name="T23" fmla="*/ 2 h 62"/>
                  <a:gd name="T24" fmla="*/ 13 w 56"/>
                  <a:gd name="T25" fmla="*/ 12 h 62"/>
                  <a:gd name="T26" fmla="*/ 13 w 56"/>
                  <a:gd name="T27" fmla="*/ 12 h 62"/>
                  <a:gd name="T28" fmla="*/ 36 w 56"/>
                  <a:gd name="T29" fmla="*/ 0 h 62"/>
                  <a:gd name="T30" fmla="*/ 56 w 56"/>
                  <a:gd name="T31"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62">
                    <a:moveTo>
                      <a:pt x="56" y="20"/>
                    </a:moveTo>
                    <a:cubicBezTo>
                      <a:pt x="56" y="22"/>
                      <a:pt x="56" y="23"/>
                      <a:pt x="55" y="24"/>
                    </a:cubicBezTo>
                    <a:cubicBezTo>
                      <a:pt x="52" y="62"/>
                      <a:pt x="52" y="62"/>
                      <a:pt x="52" y="62"/>
                    </a:cubicBezTo>
                    <a:cubicBezTo>
                      <a:pt x="44" y="62"/>
                      <a:pt x="44" y="62"/>
                      <a:pt x="44" y="62"/>
                    </a:cubicBezTo>
                    <a:cubicBezTo>
                      <a:pt x="48" y="27"/>
                      <a:pt x="48" y="27"/>
                      <a:pt x="48" y="27"/>
                    </a:cubicBezTo>
                    <a:cubicBezTo>
                      <a:pt x="48" y="25"/>
                      <a:pt x="48" y="24"/>
                      <a:pt x="48" y="22"/>
                    </a:cubicBezTo>
                    <a:cubicBezTo>
                      <a:pt x="48" y="11"/>
                      <a:pt x="43" y="7"/>
                      <a:pt x="34" y="7"/>
                    </a:cubicBezTo>
                    <a:cubicBezTo>
                      <a:pt x="22" y="7"/>
                      <a:pt x="13" y="14"/>
                      <a:pt x="12" y="28"/>
                    </a:cubicBezTo>
                    <a:cubicBezTo>
                      <a:pt x="8" y="62"/>
                      <a:pt x="8" y="62"/>
                      <a:pt x="8" y="62"/>
                    </a:cubicBezTo>
                    <a:cubicBezTo>
                      <a:pt x="0" y="62"/>
                      <a:pt x="0" y="62"/>
                      <a:pt x="0" y="62"/>
                    </a:cubicBezTo>
                    <a:cubicBezTo>
                      <a:pt x="7" y="2"/>
                      <a:pt x="7" y="2"/>
                      <a:pt x="7" y="2"/>
                    </a:cubicBezTo>
                    <a:cubicBezTo>
                      <a:pt x="14" y="2"/>
                      <a:pt x="14" y="2"/>
                      <a:pt x="14" y="2"/>
                    </a:cubicBezTo>
                    <a:cubicBezTo>
                      <a:pt x="13" y="12"/>
                      <a:pt x="13" y="12"/>
                      <a:pt x="13" y="12"/>
                    </a:cubicBezTo>
                    <a:cubicBezTo>
                      <a:pt x="13" y="12"/>
                      <a:pt x="13" y="12"/>
                      <a:pt x="13" y="12"/>
                    </a:cubicBezTo>
                    <a:cubicBezTo>
                      <a:pt x="18" y="5"/>
                      <a:pt x="27" y="0"/>
                      <a:pt x="36" y="0"/>
                    </a:cubicBezTo>
                    <a:cubicBezTo>
                      <a:pt x="48" y="0"/>
                      <a:pt x="56" y="7"/>
                      <a:pt x="56"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375"/>
              <p:cNvSpPr>
                <a:spLocks/>
              </p:cNvSpPr>
              <p:nvPr userDrawn="1"/>
            </p:nvSpPr>
            <p:spPr bwMode="auto">
              <a:xfrm>
                <a:off x="302" y="7962"/>
                <a:ext cx="79" cy="13"/>
              </a:xfrm>
              <a:custGeom>
                <a:avLst/>
                <a:gdLst>
                  <a:gd name="T0" fmla="*/ 2 w 79"/>
                  <a:gd name="T1" fmla="*/ 0 h 13"/>
                  <a:gd name="T2" fmla="*/ 79 w 79"/>
                  <a:gd name="T3" fmla="*/ 0 h 13"/>
                  <a:gd name="T4" fmla="*/ 77 w 79"/>
                  <a:gd name="T5" fmla="*/ 13 h 13"/>
                  <a:gd name="T6" fmla="*/ 0 w 79"/>
                  <a:gd name="T7" fmla="*/ 13 h 13"/>
                  <a:gd name="T8" fmla="*/ 2 w 79"/>
                  <a:gd name="T9" fmla="*/ 0 h 13"/>
                </a:gdLst>
                <a:ahLst/>
                <a:cxnLst>
                  <a:cxn ang="0">
                    <a:pos x="T0" y="T1"/>
                  </a:cxn>
                  <a:cxn ang="0">
                    <a:pos x="T2" y="T3"/>
                  </a:cxn>
                  <a:cxn ang="0">
                    <a:pos x="T4" y="T5"/>
                  </a:cxn>
                  <a:cxn ang="0">
                    <a:pos x="T6" y="T7"/>
                  </a:cxn>
                  <a:cxn ang="0">
                    <a:pos x="T8" y="T9"/>
                  </a:cxn>
                </a:cxnLst>
                <a:rect l="0" t="0" r="r" b="b"/>
                <a:pathLst>
                  <a:path w="79" h="13">
                    <a:moveTo>
                      <a:pt x="2" y="0"/>
                    </a:moveTo>
                    <a:lnTo>
                      <a:pt x="79" y="0"/>
                    </a:lnTo>
                    <a:lnTo>
                      <a:pt x="77" y="13"/>
                    </a:lnTo>
                    <a:lnTo>
                      <a:pt x="0" y="1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376"/>
              <p:cNvSpPr>
                <a:spLocks noEditPoints="1"/>
              </p:cNvSpPr>
              <p:nvPr userDrawn="1"/>
            </p:nvSpPr>
            <p:spPr bwMode="auto">
              <a:xfrm>
                <a:off x="482" y="7859"/>
                <a:ext cx="129" cy="179"/>
              </a:xfrm>
              <a:custGeom>
                <a:avLst/>
                <a:gdLst>
                  <a:gd name="T0" fmla="*/ 64 w 65"/>
                  <a:gd name="T1" fmla="*/ 65 h 91"/>
                  <a:gd name="T2" fmla="*/ 33 w 65"/>
                  <a:gd name="T3" fmla="*/ 91 h 91"/>
                  <a:gd name="T4" fmla="*/ 0 w 65"/>
                  <a:gd name="T5" fmla="*/ 91 h 91"/>
                  <a:gd name="T6" fmla="*/ 10 w 65"/>
                  <a:gd name="T7" fmla="*/ 0 h 91"/>
                  <a:gd name="T8" fmla="*/ 38 w 65"/>
                  <a:gd name="T9" fmla="*/ 0 h 91"/>
                  <a:gd name="T10" fmla="*/ 65 w 65"/>
                  <a:gd name="T11" fmla="*/ 23 h 91"/>
                  <a:gd name="T12" fmla="*/ 49 w 65"/>
                  <a:gd name="T13" fmla="*/ 47 h 91"/>
                  <a:gd name="T14" fmla="*/ 49 w 65"/>
                  <a:gd name="T15" fmla="*/ 47 h 91"/>
                  <a:gd name="T16" fmla="*/ 64 w 65"/>
                  <a:gd name="T17" fmla="*/ 65 h 91"/>
                  <a:gd name="T18" fmla="*/ 56 w 65"/>
                  <a:gd name="T19" fmla="*/ 65 h 91"/>
                  <a:gd name="T20" fmla="*/ 37 w 65"/>
                  <a:gd name="T21" fmla="*/ 51 h 91"/>
                  <a:gd name="T22" fmla="*/ 12 w 65"/>
                  <a:gd name="T23" fmla="*/ 51 h 91"/>
                  <a:gd name="T24" fmla="*/ 9 w 65"/>
                  <a:gd name="T25" fmla="*/ 84 h 91"/>
                  <a:gd name="T26" fmla="*/ 34 w 65"/>
                  <a:gd name="T27" fmla="*/ 84 h 91"/>
                  <a:gd name="T28" fmla="*/ 56 w 65"/>
                  <a:gd name="T29" fmla="*/ 65 h 91"/>
                  <a:gd name="T30" fmla="*/ 38 w 65"/>
                  <a:gd name="T31" fmla="*/ 7 h 91"/>
                  <a:gd name="T32" fmla="*/ 17 w 65"/>
                  <a:gd name="T33" fmla="*/ 7 h 91"/>
                  <a:gd name="T34" fmla="*/ 13 w 65"/>
                  <a:gd name="T35" fmla="*/ 45 h 91"/>
                  <a:gd name="T36" fmla="*/ 34 w 65"/>
                  <a:gd name="T37" fmla="*/ 45 h 91"/>
                  <a:gd name="T38" fmla="*/ 57 w 65"/>
                  <a:gd name="T39" fmla="*/ 23 h 91"/>
                  <a:gd name="T40" fmla="*/ 38 w 65"/>
                  <a:gd name="T41" fmla="*/ 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91">
                    <a:moveTo>
                      <a:pt x="64" y="65"/>
                    </a:moveTo>
                    <a:cubicBezTo>
                      <a:pt x="64" y="82"/>
                      <a:pt x="52" y="91"/>
                      <a:pt x="33" y="91"/>
                    </a:cubicBezTo>
                    <a:cubicBezTo>
                      <a:pt x="0" y="91"/>
                      <a:pt x="0" y="91"/>
                      <a:pt x="0" y="91"/>
                    </a:cubicBezTo>
                    <a:cubicBezTo>
                      <a:pt x="10" y="0"/>
                      <a:pt x="10" y="0"/>
                      <a:pt x="10" y="0"/>
                    </a:cubicBezTo>
                    <a:cubicBezTo>
                      <a:pt x="38" y="0"/>
                      <a:pt x="38" y="0"/>
                      <a:pt x="38" y="0"/>
                    </a:cubicBezTo>
                    <a:cubicBezTo>
                      <a:pt x="56" y="0"/>
                      <a:pt x="65" y="9"/>
                      <a:pt x="65" y="23"/>
                    </a:cubicBezTo>
                    <a:cubicBezTo>
                      <a:pt x="65" y="35"/>
                      <a:pt x="60" y="43"/>
                      <a:pt x="49" y="47"/>
                    </a:cubicBezTo>
                    <a:cubicBezTo>
                      <a:pt x="49" y="47"/>
                      <a:pt x="49" y="47"/>
                      <a:pt x="49" y="47"/>
                    </a:cubicBezTo>
                    <a:cubicBezTo>
                      <a:pt x="59" y="50"/>
                      <a:pt x="64" y="56"/>
                      <a:pt x="64" y="65"/>
                    </a:cubicBezTo>
                    <a:close/>
                    <a:moveTo>
                      <a:pt x="56" y="65"/>
                    </a:moveTo>
                    <a:cubicBezTo>
                      <a:pt x="56" y="56"/>
                      <a:pt x="50" y="51"/>
                      <a:pt x="37" y="51"/>
                    </a:cubicBezTo>
                    <a:cubicBezTo>
                      <a:pt x="12" y="51"/>
                      <a:pt x="12" y="51"/>
                      <a:pt x="12" y="51"/>
                    </a:cubicBezTo>
                    <a:cubicBezTo>
                      <a:pt x="9" y="84"/>
                      <a:pt x="9" y="84"/>
                      <a:pt x="9" y="84"/>
                    </a:cubicBezTo>
                    <a:cubicBezTo>
                      <a:pt x="34" y="84"/>
                      <a:pt x="34" y="84"/>
                      <a:pt x="34" y="84"/>
                    </a:cubicBezTo>
                    <a:cubicBezTo>
                      <a:pt x="48" y="84"/>
                      <a:pt x="56" y="78"/>
                      <a:pt x="56" y="65"/>
                    </a:cubicBezTo>
                    <a:close/>
                    <a:moveTo>
                      <a:pt x="38" y="7"/>
                    </a:moveTo>
                    <a:cubicBezTo>
                      <a:pt x="17" y="7"/>
                      <a:pt x="17" y="7"/>
                      <a:pt x="17" y="7"/>
                    </a:cubicBezTo>
                    <a:cubicBezTo>
                      <a:pt x="13" y="45"/>
                      <a:pt x="13" y="45"/>
                      <a:pt x="13" y="45"/>
                    </a:cubicBezTo>
                    <a:cubicBezTo>
                      <a:pt x="34" y="45"/>
                      <a:pt x="34" y="45"/>
                      <a:pt x="34" y="45"/>
                    </a:cubicBezTo>
                    <a:cubicBezTo>
                      <a:pt x="49" y="45"/>
                      <a:pt x="57" y="38"/>
                      <a:pt x="57" y="23"/>
                    </a:cubicBezTo>
                    <a:cubicBezTo>
                      <a:pt x="57" y="12"/>
                      <a:pt x="51" y="7"/>
                      <a:pt x="3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377"/>
              <p:cNvSpPr>
                <a:spLocks noEditPoints="1"/>
              </p:cNvSpPr>
              <p:nvPr userDrawn="1"/>
            </p:nvSpPr>
            <p:spPr bwMode="auto">
              <a:xfrm>
                <a:off x="642" y="7916"/>
                <a:ext cx="117" cy="126"/>
              </a:xfrm>
              <a:custGeom>
                <a:avLst/>
                <a:gdLst>
                  <a:gd name="T0" fmla="*/ 8 w 59"/>
                  <a:gd name="T1" fmla="*/ 33 h 64"/>
                  <a:gd name="T2" fmla="*/ 8 w 59"/>
                  <a:gd name="T3" fmla="*/ 36 h 64"/>
                  <a:gd name="T4" fmla="*/ 28 w 59"/>
                  <a:gd name="T5" fmla="*/ 57 h 64"/>
                  <a:gd name="T6" fmla="*/ 49 w 59"/>
                  <a:gd name="T7" fmla="*/ 45 h 64"/>
                  <a:gd name="T8" fmla="*/ 56 w 59"/>
                  <a:gd name="T9" fmla="*/ 47 h 64"/>
                  <a:gd name="T10" fmla="*/ 27 w 59"/>
                  <a:gd name="T11" fmla="*/ 64 h 64"/>
                  <a:gd name="T12" fmla="*/ 0 w 59"/>
                  <a:gd name="T13" fmla="*/ 37 h 64"/>
                  <a:gd name="T14" fmla="*/ 34 w 59"/>
                  <a:gd name="T15" fmla="*/ 0 h 64"/>
                  <a:gd name="T16" fmla="*/ 59 w 59"/>
                  <a:gd name="T17" fmla="*/ 26 h 64"/>
                  <a:gd name="T18" fmla="*/ 58 w 59"/>
                  <a:gd name="T19" fmla="*/ 33 h 64"/>
                  <a:gd name="T20" fmla="*/ 8 w 59"/>
                  <a:gd name="T21" fmla="*/ 33 h 64"/>
                  <a:gd name="T22" fmla="*/ 9 w 59"/>
                  <a:gd name="T23" fmla="*/ 27 h 64"/>
                  <a:gd name="T24" fmla="*/ 51 w 59"/>
                  <a:gd name="T25" fmla="*/ 27 h 64"/>
                  <a:gd name="T26" fmla="*/ 51 w 59"/>
                  <a:gd name="T27" fmla="*/ 26 h 64"/>
                  <a:gd name="T28" fmla="*/ 33 w 59"/>
                  <a:gd name="T29" fmla="*/ 7 h 64"/>
                  <a:gd name="T30" fmla="*/ 9 w 59"/>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4">
                    <a:moveTo>
                      <a:pt x="8" y="33"/>
                    </a:moveTo>
                    <a:cubicBezTo>
                      <a:pt x="8" y="34"/>
                      <a:pt x="8" y="35"/>
                      <a:pt x="8" y="36"/>
                    </a:cubicBezTo>
                    <a:cubicBezTo>
                      <a:pt x="8" y="50"/>
                      <a:pt x="16" y="57"/>
                      <a:pt x="28" y="57"/>
                    </a:cubicBezTo>
                    <a:cubicBezTo>
                      <a:pt x="37" y="57"/>
                      <a:pt x="44" y="53"/>
                      <a:pt x="49" y="45"/>
                    </a:cubicBezTo>
                    <a:cubicBezTo>
                      <a:pt x="56" y="47"/>
                      <a:pt x="56" y="47"/>
                      <a:pt x="56" y="47"/>
                    </a:cubicBezTo>
                    <a:cubicBezTo>
                      <a:pt x="50" y="57"/>
                      <a:pt x="40" y="64"/>
                      <a:pt x="27" y="64"/>
                    </a:cubicBezTo>
                    <a:cubicBezTo>
                      <a:pt x="11" y="64"/>
                      <a:pt x="0" y="53"/>
                      <a:pt x="0" y="37"/>
                    </a:cubicBezTo>
                    <a:cubicBezTo>
                      <a:pt x="0" y="17"/>
                      <a:pt x="14" y="0"/>
                      <a:pt x="34" y="0"/>
                    </a:cubicBezTo>
                    <a:cubicBezTo>
                      <a:pt x="49" y="0"/>
                      <a:pt x="59" y="10"/>
                      <a:pt x="59" y="26"/>
                    </a:cubicBezTo>
                    <a:cubicBezTo>
                      <a:pt x="59" y="28"/>
                      <a:pt x="58" y="31"/>
                      <a:pt x="58"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1" y="15"/>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378"/>
              <p:cNvSpPr>
                <a:spLocks noEditPoints="1"/>
              </p:cNvSpPr>
              <p:nvPr userDrawn="1"/>
            </p:nvSpPr>
            <p:spPr bwMode="auto">
              <a:xfrm>
                <a:off x="838" y="7859"/>
                <a:ext cx="153" cy="179"/>
              </a:xfrm>
              <a:custGeom>
                <a:avLst/>
                <a:gdLst>
                  <a:gd name="T0" fmla="*/ 125 w 153"/>
                  <a:gd name="T1" fmla="*/ 136 h 179"/>
                  <a:gd name="T2" fmla="*/ 38 w 153"/>
                  <a:gd name="T3" fmla="*/ 136 h 179"/>
                  <a:gd name="T4" fmla="*/ 18 w 153"/>
                  <a:gd name="T5" fmla="*/ 179 h 179"/>
                  <a:gd name="T6" fmla="*/ 0 w 153"/>
                  <a:gd name="T7" fmla="*/ 179 h 179"/>
                  <a:gd name="T8" fmla="*/ 88 w 153"/>
                  <a:gd name="T9" fmla="*/ 0 h 179"/>
                  <a:gd name="T10" fmla="*/ 103 w 153"/>
                  <a:gd name="T11" fmla="*/ 0 h 179"/>
                  <a:gd name="T12" fmla="*/ 153 w 153"/>
                  <a:gd name="T13" fmla="*/ 179 h 179"/>
                  <a:gd name="T14" fmla="*/ 137 w 153"/>
                  <a:gd name="T15" fmla="*/ 179 h 179"/>
                  <a:gd name="T16" fmla="*/ 125 w 153"/>
                  <a:gd name="T17" fmla="*/ 136 h 179"/>
                  <a:gd name="T18" fmla="*/ 123 w 153"/>
                  <a:gd name="T19" fmla="*/ 122 h 179"/>
                  <a:gd name="T20" fmla="*/ 96 w 153"/>
                  <a:gd name="T21" fmla="*/ 20 h 179"/>
                  <a:gd name="T22" fmla="*/ 94 w 153"/>
                  <a:gd name="T23" fmla="*/ 20 h 179"/>
                  <a:gd name="T24" fmla="*/ 46 w 153"/>
                  <a:gd name="T25" fmla="*/ 122 h 179"/>
                  <a:gd name="T26" fmla="*/ 123 w 153"/>
                  <a:gd name="T27" fmla="*/ 12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3" h="179">
                    <a:moveTo>
                      <a:pt x="125" y="136"/>
                    </a:moveTo>
                    <a:lnTo>
                      <a:pt x="38" y="136"/>
                    </a:lnTo>
                    <a:lnTo>
                      <a:pt x="18" y="179"/>
                    </a:lnTo>
                    <a:lnTo>
                      <a:pt x="0" y="179"/>
                    </a:lnTo>
                    <a:lnTo>
                      <a:pt x="88" y="0"/>
                    </a:lnTo>
                    <a:lnTo>
                      <a:pt x="103" y="0"/>
                    </a:lnTo>
                    <a:lnTo>
                      <a:pt x="153" y="179"/>
                    </a:lnTo>
                    <a:lnTo>
                      <a:pt x="137" y="179"/>
                    </a:lnTo>
                    <a:lnTo>
                      <a:pt x="125" y="136"/>
                    </a:lnTo>
                    <a:close/>
                    <a:moveTo>
                      <a:pt x="123" y="122"/>
                    </a:moveTo>
                    <a:lnTo>
                      <a:pt x="96" y="20"/>
                    </a:lnTo>
                    <a:lnTo>
                      <a:pt x="94" y="20"/>
                    </a:lnTo>
                    <a:lnTo>
                      <a:pt x="46" y="122"/>
                    </a:lnTo>
                    <a:lnTo>
                      <a:pt x="123"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Freeform 379"/>
              <p:cNvSpPr>
                <a:spLocks/>
              </p:cNvSpPr>
              <p:nvPr userDrawn="1"/>
            </p:nvSpPr>
            <p:spPr bwMode="auto">
              <a:xfrm>
                <a:off x="1027" y="7859"/>
                <a:ext cx="33" cy="179"/>
              </a:xfrm>
              <a:custGeom>
                <a:avLst/>
                <a:gdLst>
                  <a:gd name="T0" fmla="*/ 17 w 33"/>
                  <a:gd name="T1" fmla="*/ 0 h 179"/>
                  <a:gd name="T2" fmla="*/ 33 w 33"/>
                  <a:gd name="T3" fmla="*/ 0 h 179"/>
                  <a:gd name="T4" fmla="*/ 13 w 33"/>
                  <a:gd name="T5" fmla="*/ 179 h 179"/>
                  <a:gd name="T6" fmla="*/ 0 w 33"/>
                  <a:gd name="T7" fmla="*/ 179 h 179"/>
                  <a:gd name="T8" fmla="*/ 17 w 33"/>
                  <a:gd name="T9" fmla="*/ 0 h 179"/>
                </a:gdLst>
                <a:ahLst/>
                <a:cxnLst>
                  <a:cxn ang="0">
                    <a:pos x="T0" y="T1"/>
                  </a:cxn>
                  <a:cxn ang="0">
                    <a:pos x="T2" y="T3"/>
                  </a:cxn>
                  <a:cxn ang="0">
                    <a:pos x="T4" y="T5"/>
                  </a:cxn>
                  <a:cxn ang="0">
                    <a:pos x="T6" y="T7"/>
                  </a:cxn>
                  <a:cxn ang="0">
                    <a:pos x="T8" y="T9"/>
                  </a:cxn>
                </a:cxnLst>
                <a:rect l="0" t="0" r="r" b="b"/>
                <a:pathLst>
                  <a:path w="33" h="179">
                    <a:moveTo>
                      <a:pt x="17" y="0"/>
                    </a:moveTo>
                    <a:lnTo>
                      <a:pt x="33" y="0"/>
                    </a:lnTo>
                    <a:lnTo>
                      <a:pt x="13" y="179"/>
                    </a:lnTo>
                    <a:lnTo>
                      <a:pt x="0" y="179"/>
                    </a:lnTo>
                    <a:lnTo>
                      <a:pt x="1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380"/>
              <p:cNvSpPr>
                <a:spLocks/>
              </p:cNvSpPr>
              <p:nvPr userDrawn="1"/>
            </p:nvSpPr>
            <p:spPr bwMode="auto">
              <a:xfrm>
                <a:off x="1223" y="7962"/>
                <a:ext cx="79" cy="13"/>
              </a:xfrm>
              <a:custGeom>
                <a:avLst/>
                <a:gdLst>
                  <a:gd name="T0" fmla="*/ 2 w 79"/>
                  <a:gd name="T1" fmla="*/ 0 h 13"/>
                  <a:gd name="T2" fmla="*/ 79 w 79"/>
                  <a:gd name="T3" fmla="*/ 0 h 13"/>
                  <a:gd name="T4" fmla="*/ 77 w 79"/>
                  <a:gd name="T5" fmla="*/ 13 h 13"/>
                  <a:gd name="T6" fmla="*/ 0 w 79"/>
                  <a:gd name="T7" fmla="*/ 13 h 13"/>
                  <a:gd name="T8" fmla="*/ 2 w 79"/>
                  <a:gd name="T9" fmla="*/ 0 h 13"/>
                </a:gdLst>
                <a:ahLst/>
                <a:cxnLst>
                  <a:cxn ang="0">
                    <a:pos x="T0" y="T1"/>
                  </a:cxn>
                  <a:cxn ang="0">
                    <a:pos x="T2" y="T3"/>
                  </a:cxn>
                  <a:cxn ang="0">
                    <a:pos x="T4" y="T5"/>
                  </a:cxn>
                  <a:cxn ang="0">
                    <a:pos x="T6" y="T7"/>
                  </a:cxn>
                  <a:cxn ang="0">
                    <a:pos x="T8" y="T9"/>
                  </a:cxn>
                </a:cxnLst>
                <a:rect l="0" t="0" r="r" b="b"/>
                <a:pathLst>
                  <a:path w="79" h="13">
                    <a:moveTo>
                      <a:pt x="2" y="0"/>
                    </a:moveTo>
                    <a:lnTo>
                      <a:pt x="79" y="0"/>
                    </a:lnTo>
                    <a:lnTo>
                      <a:pt x="77" y="13"/>
                    </a:lnTo>
                    <a:lnTo>
                      <a:pt x="0" y="1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Freeform 381"/>
              <p:cNvSpPr>
                <a:spLocks noEditPoints="1"/>
              </p:cNvSpPr>
              <p:nvPr userDrawn="1"/>
            </p:nvSpPr>
            <p:spPr bwMode="auto">
              <a:xfrm>
                <a:off x="1403" y="7859"/>
                <a:ext cx="129" cy="179"/>
              </a:xfrm>
              <a:custGeom>
                <a:avLst/>
                <a:gdLst>
                  <a:gd name="T0" fmla="*/ 64 w 65"/>
                  <a:gd name="T1" fmla="*/ 65 h 91"/>
                  <a:gd name="T2" fmla="*/ 33 w 65"/>
                  <a:gd name="T3" fmla="*/ 91 h 91"/>
                  <a:gd name="T4" fmla="*/ 0 w 65"/>
                  <a:gd name="T5" fmla="*/ 91 h 91"/>
                  <a:gd name="T6" fmla="*/ 10 w 65"/>
                  <a:gd name="T7" fmla="*/ 0 h 91"/>
                  <a:gd name="T8" fmla="*/ 38 w 65"/>
                  <a:gd name="T9" fmla="*/ 0 h 91"/>
                  <a:gd name="T10" fmla="*/ 65 w 65"/>
                  <a:gd name="T11" fmla="*/ 23 h 91"/>
                  <a:gd name="T12" fmla="*/ 49 w 65"/>
                  <a:gd name="T13" fmla="*/ 47 h 91"/>
                  <a:gd name="T14" fmla="*/ 49 w 65"/>
                  <a:gd name="T15" fmla="*/ 47 h 91"/>
                  <a:gd name="T16" fmla="*/ 64 w 65"/>
                  <a:gd name="T17" fmla="*/ 65 h 91"/>
                  <a:gd name="T18" fmla="*/ 56 w 65"/>
                  <a:gd name="T19" fmla="*/ 65 h 91"/>
                  <a:gd name="T20" fmla="*/ 37 w 65"/>
                  <a:gd name="T21" fmla="*/ 51 h 91"/>
                  <a:gd name="T22" fmla="*/ 12 w 65"/>
                  <a:gd name="T23" fmla="*/ 51 h 91"/>
                  <a:gd name="T24" fmla="*/ 9 w 65"/>
                  <a:gd name="T25" fmla="*/ 84 h 91"/>
                  <a:gd name="T26" fmla="*/ 34 w 65"/>
                  <a:gd name="T27" fmla="*/ 84 h 91"/>
                  <a:gd name="T28" fmla="*/ 56 w 65"/>
                  <a:gd name="T29" fmla="*/ 65 h 91"/>
                  <a:gd name="T30" fmla="*/ 38 w 65"/>
                  <a:gd name="T31" fmla="*/ 7 h 91"/>
                  <a:gd name="T32" fmla="*/ 17 w 65"/>
                  <a:gd name="T33" fmla="*/ 7 h 91"/>
                  <a:gd name="T34" fmla="*/ 13 w 65"/>
                  <a:gd name="T35" fmla="*/ 45 h 91"/>
                  <a:gd name="T36" fmla="*/ 34 w 65"/>
                  <a:gd name="T37" fmla="*/ 45 h 91"/>
                  <a:gd name="T38" fmla="*/ 57 w 65"/>
                  <a:gd name="T39" fmla="*/ 23 h 91"/>
                  <a:gd name="T40" fmla="*/ 38 w 65"/>
                  <a:gd name="T41" fmla="*/ 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91">
                    <a:moveTo>
                      <a:pt x="64" y="65"/>
                    </a:moveTo>
                    <a:cubicBezTo>
                      <a:pt x="64" y="82"/>
                      <a:pt x="52" y="91"/>
                      <a:pt x="33" y="91"/>
                    </a:cubicBezTo>
                    <a:cubicBezTo>
                      <a:pt x="0" y="91"/>
                      <a:pt x="0" y="91"/>
                      <a:pt x="0" y="91"/>
                    </a:cubicBezTo>
                    <a:cubicBezTo>
                      <a:pt x="10" y="0"/>
                      <a:pt x="10" y="0"/>
                      <a:pt x="10" y="0"/>
                    </a:cubicBezTo>
                    <a:cubicBezTo>
                      <a:pt x="38" y="0"/>
                      <a:pt x="38" y="0"/>
                      <a:pt x="38" y="0"/>
                    </a:cubicBezTo>
                    <a:cubicBezTo>
                      <a:pt x="56" y="0"/>
                      <a:pt x="65" y="9"/>
                      <a:pt x="65" y="23"/>
                    </a:cubicBezTo>
                    <a:cubicBezTo>
                      <a:pt x="65" y="35"/>
                      <a:pt x="60" y="43"/>
                      <a:pt x="49" y="47"/>
                    </a:cubicBezTo>
                    <a:cubicBezTo>
                      <a:pt x="49" y="47"/>
                      <a:pt x="49" y="47"/>
                      <a:pt x="49" y="47"/>
                    </a:cubicBezTo>
                    <a:cubicBezTo>
                      <a:pt x="59" y="50"/>
                      <a:pt x="64" y="56"/>
                      <a:pt x="64" y="65"/>
                    </a:cubicBezTo>
                    <a:close/>
                    <a:moveTo>
                      <a:pt x="56" y="65"/>
                    </a:moveTo>
                    <a:cubicBezTo>
                      <a:pt x="56" y="56"/>
                      <a:pt x="50" y="51"/>
                      <a:pt x="37" y="51"/>
                    </a:cubicBezTo>
                    <a:cubicBezTo>
                      <a:pt x="12" y="51"/>
                      <a:pt x="12" y="51"/>
                      <a:pt x="12" y="51"/>
                    </a:cubicBezTo>
                    <a:cubicBezTo>
                      <a:pt x="9" y="84"/>
                      <a:pt x="9" y="84"/>
                      <a:pt x="9" y="84"/>
                    </a:cubicBezTo>
                    <a:cubicBezTo>
                      <a:pt x="34" y="84"/>
                      <a:pt x="34" y="84"/>
                      <a:pt x="34" y="84"/>
                    </a:cubicBezTo>
                    <a:cubicBezTo>
                      <a:pt x="48" y="84"/>
                      <a:pt x="56" y="78"/>
                      <a:pt x="56" y="65"/>
                    </a:cubicBezTo>
                    <a:close/>
                    <a:moveTo>
                      <a:pt x="38" y="7"/>
                    </a:moveTo>
                    <a:cubicBezTo>
                      <a:pt x="17" y="7"/>
                      <a:pt x="17" y="7"/>
                      <a:pt x="17" y="7"/>
                    </a:cubicBezTo>
                    <a:cubicBezTo>
                      <a:pt x="13" y="45"/>
                      <a:pt x="13" y="45"/>
                      <a:pt x="13" y="45"/>
                    </a:cubicBezTo>
                    <a:cubicBezTo>
                      <a:pt x="34" y="45"/>
                      <a:pt x="34" y="45"/>
                      <a:pt x="34" y="45"/>
                    </a:cubicBezTo>
                    <a:cubicBezTo>
                      <a:pt x="49" y="45"/>
                      <a:pt x="57" y="38"/>
                      <a:pt x="57" y="23"/>
                    </a:cubicBezTo>
                    <a:cubicBezTo>
                      <a:pt x="57" y="12"/>
                      <a:pt x="51" y="7"/>
                      <a:pt x="3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0" name="Freeform 382"/>
              <p:cNvSpPr>
                <a:spLocks noEditPoints="1"/>
              </p:cNvSpPr>
              <p:nvPr userDrawn="1"/>
            </p:nvSpPr>
            <p:spPr bwMode="auto">
              <a:xfrm>
                <a:off x="1563" y="7916"/>
                <a:ext cx="117" cy="126"/>
              </a:xfrm>
              <a:custGeom>
                <a:avLst/>
                <a:gdLst>
                  <a:gd name="T0" fmla="*/ 8 w 59"/>
                  <a:gd name="T1" fmla="*/ 33 h 64"/>
                  <a:gd name="T2" fmla="*/ 8 w 59"/>
                  <a:gd name="T3" fmla="*/ 36 h 64"/>
                  <a:gd name="T4" fmla="*/ 28 w 59"/>
                  <a:gd name="T5" fmla="*/ 57 h 64"/>
                  <a:gd name="T6" fmla="*/ 49 w 59"/>
                  <a:gd name="T7" fmla="*/ 45 h 64"/>
                  <a:gd name="T8" fmla="*/ 56 w 59"/>
                  <a:gd name="T9" fmla="*/ 47 h 64"/>
                  <a:gd name="T10" fmla="*/ 27 w 59"/>
                  <a:gd name="T11" fmla="*/ 64 h 64"/>
                  <a:gd name="T12" fmla="*/ 0 w 59"/>
                  <a:gd name="T13" fmla="*/ 37 h 64"/>
                  <a:gd name="T14" fmla="*/ 34 w 59"/>
                  <a:gd name="T15" fmla="*/ 0 h 64"/>
                  <a:gd name="T16" fmla="*/ 59 w 59"/>
                  <a:gd name="T17" fmla="*/ 26 h 64"/>
                  <a:gd name="T18" fmla="*/ 58 w 59"/>
                  <a:gd name="T19" fmla="*/ 33 h 64"/>
                  <a:gd name="T20" fmla="*/ 8 w 59"/>
                  <a:gd name="T21" fmla="*/ 33 h 64"/>
                  <a:gd name="T22" fmla="*/ 9 w 59"/>
                  <a:gd name="T23" fmla="*/ 27 h 64"/>
                  <a:gd name="T24" fmla="*/ 51 w 59"/>
                  <a:gd name="T25" fmla="*/ 27 h 64"/>
                  <a:gd name="T26" fmla="*/ 51 w 59"/>
                  <a:gd name="T27" fmla="*/ 26 h 64"/>
                  <a:gd name="T28" fmla="*/ 33 w 59"/>
                  <a:gd name="T29" fmla="*/ 7 h 64"/>
                  <a:gd name="T30" fmla="*/ 9 w 59"/>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4">
                    <a:moveTo>
                      <a:pt x="8" y="33"/>
                    </a:moveTo>
                    <a:cubicBezTo>
                      <a:pt x="8" y="34"/>
                      <a:pt x="8" y="35"/>
                      <a:pt x="8" y="36"/>
                    </a:cubicBezTo>
                    <a:cubicBezTo>
                      <a:pt x="8" y="50"/>
                      <a:pt x="16" y="57"/>
                      <a:pt x="28" y="57"/>
                    </a:cubicBezTo>
                    <a:cubicBezTo>
                      <a:pt x="36" y="57"/>
                      <a:pt x="44" y="53"/>
                      <a:pt x="49" y="45"/>
                    </a:cubicBezTo>
                    <a:cubicBezTo>
                      <a:pt x="56" y="47"/>
                      <a:pt x="56" y="47"/>
                      <a:pt x="56" y="47"/>
                    </a:cubicBezTo>
                    <a:cubicBezTo>
                      <a:pt x="50" y="57"/>
                      <a:pt x="40" y="64"/>
                      <a:pt x="27" y="64"/>
                    </a:cubicBezTo>
                    <a:cubicBezTo>
                      <a:pt x="11" y="64"/>
                      <a:pt x="0" y="53"/>
                      <a:pt x="0" y="37"/>
                    </a:cubicBezTo>
                    <a:cubicBezTo>
                      <a:pt x="0" y="17"/>
                      <a:pt x="14" y="0"/>
                      <a:pt x="34" y="0"/>
                    </a:cubicBezTo>
                    <a:cubicBezTo>
                      <a:pt x="49" y="0"/>
                      <a:pt x="59" y="10"/>
                      <a:pt x="59" y="26"/>
                    </a:cubicBezTo>
                    <a:cubicBezTo>
                      <a:pt x="59" y="28"/>
                      <a:pt x="58" y="31"/>
                      <a:pt x="58"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1" y="15"/>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Freeform 383"/>
              <p:cNvSpPr>
                <a:spLocks/>
              </p:cNvSpPr>
              <p:nvPr userDrawn="1"/>
            </p:nvSpPr>
            <p:spPr bwMode="auto">
              <a:xfrm>
                <a:off x="1777" y="7857"/>
                <a:ext cx="173" cy="185"/>
              </a:xfrm>
              <a:custGeom>
                <a:avLst/>
                <a:gdLst>
                  <a:gd name="T0" fmla="*/ 47 w 87"/>
                  <a:gd name="T1" fmla="*/ 47 h 94"/>
                  <a:gd name="T2" fmla="*/ 85 w 87"/>
                  <a:gd name="T3" fmla="*/ 47 h 94"/>
                  <a:gd name="T4" fmla="*/ 80 w 87"/>
                  <a:gd name="T5" fmla="*/ 92 h 94"/>
                  <a:gd name="T6" fmla="*/ 74 w 87"/>
                  <a:gd name="T7" fmla="*/ 92 h 94"/>
                  <a:gd name="T8" fmla="*/ 75 w 87"/>
                  <a:gd name="T9" fmla="*/ 74 h 94"/>
                  <a:gd name="T10" fmla="*/ 75 w 87"/>
                  <a:gd name="T11" fmla="*/ 74 h 94"/>
                  <a:gd name="T12" fmla="*/ 39 w 87"/>
                  <a:gd name="T13" fmla="*/ 94 h 94"/>
                  <a:gd name="T14" fmla="*/ 0 w 87"/>
                  <a:gd name="T15" fmla="*/ 53 h 94"/>
                  <a:gd name="T16" fmla="*/ 50 w 87"/>
                  <a:gd name="T17" fmla="*/ 0 h 94"/>
                  <a:gd name="T18" fmla="*/ 87 w 87"/>
                  <a:gd name="T19" fmla="*/ 28 h 94"/>
                  <a:gd name="T20" fmla="*/ 79 w 87"/>
                  <a:gd name="T21" fmla="*/ 30 h 94"/>
                  <a:gd name="T22" fmla="*/ 49 w 87"/>
                  <a:gd name="T23" fmla="*/ 7 h 94"/>
                  <a:gd name="T24" fmla="*/ 8 w 87"/>
                  <a:gd name="T25" fmla="*/ 52 h 94"/>
                  <a:gd name="T26" fmla="*/ 40 w 87"/>
                  <a:gd name="T27" fmla="*/ 86 h 94"/>
                  <a:gd name="T28" fmla="*/ 77 w 87"/>
                  <a:gd name="T29" fmla="*/ 54 h 94"/>
                  <a:gd name="T30" fmla="*/ 46 w 87"/>
                  <a:gd name="T31" fmla="*/ 54 h 94"/>
                  <a:gd name="T32" fmla="*/ 47 w 87"/>
                  <a:gd name="T33" fmla="*/ 4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 h="94">
                    <a:moveTo>
                      <a:pt x="47" y="47"/>
                    </a:moveTo>
                    <a:cubicBezTo>
                      <a:pt x="85" y="47"/>
                      <a:pt x="85" y="47"/>
                      <a:pt x="85" y="47"/>
                    </a:cubicBezTo>
                    <a:cubicBezTo>
                      <a:pt x="80" y="92"/>
                      <a:pt x="80" y="92"/>
                      <a:pt x="80" y="92"/>
                    </a:cubicBezTo>
                    <a:cubicBezTo>
                      <a:pt x="74" y="92"/>
                      <a:pt x="74" y="92"/>
                      <a:pt x="74" y="92"/>
                    </a:cubicBezTo>
                    <a:cubicBezTo>
                      <a:pt x="75" y="74"/>
                      <a:pt x="75" y="74"/>
                      <a:pt x="75" y="74"/>
                    </a:cubicBezTo>
                    <a:cubicBezTo>
                      <a:pt x="75" y="74"/>
                      <a:pt x="75" y="74"/>
                      <a:pt x="75" y="74"/>
                    </a:cubicBezTo>
                    <a:cubicBezTo>
                      <a:pt x="68" y="86"/>
                      <a:pt x="54" y="94"/>
                      <a:pt x="39" y="94"/>
                    </a:cubicBezTo>
                    <a:cubicBezTo>
                      <a:pt x="16" y="94"/>
                      <a:pt x="0" y="77"/>
                      <a:pt x="0" y="53"/>
                    </a:cubicBezTo>
                    <a:cubicBezTo>
                      <a:pt x="0" y="23"/>
                      <a:pt x="21" y="0"/>
                      <a:pt x="50" y="0"/>
                    </a:cubicBezTo>
                    <a:cubicBezTo>
                      <a:pt x="70" y="0"/>
                      <a:pt x="85" y="12"/>
                      <a:pt x="87" y="28"/>
                    </a:cubicBezTo>
                    <a:cubicBezTo>
                      <a:pt x="79" y="30"/>
                      <a:pt x="79" y="30"/>
                      <a:pt x="79" y="30"/>
                    </a:cubicBezTo>
                    <a:cubicBezTo>
                      <a:pt x="77" y="16"/>
                      <a:pt x="66" y="7"/>
                      <a:pt x="49" y="7"/>
                    </a:cubicBezTo>
                    <a:cubicBezTo>
                      <a:pt x="25" y="7"/>
                      <a:pt x="8" y="27"/>
                      <a:pt x="8" y="52"/>
                    </a:cubicBezTo>
                    <a:cubicBezTo>
                      <a:pt x="8" y="74"/>
                      <a:pt x="21" y="86"/>
                      <a:pt x="40" y="86"/>
                    </a:cubicBezTo>
                    <a:cubicBezTo>
                      <a:pt x="58" y="86"/>
                      <a:pt x="74" y="74"/>
                      <a:pt x="77" y="54"/>
                    </a:cubicBezTo>
                    <a:cubicBezTo>
                      <a:pt x="46" y="54"/>
                      <a:pt x="46" y="54"/>
                      <a:pt x="46" y="54"/>
                    </a:cubicBezTo>
                    <a:lnTo>
                      <a:pt x="47"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Freeform 384"/>
              <p:cNvSpPr>
                <a:spLocks/>
              </p:cNvSpPr>
              <p:nvPr userDrawn="1"/>
            </p:nvSpPr>
            <p:spPr bwMode="auto">
              <a:xfrm>
                <a:off x="1979" y="7859"/>
                <a:ext cx="36" cy="179"/>
              </a:xfrm>
              <a:custGeom>
                <a:avLst/>
                <a:gdLst>
                  <a:gd name="T0" fmla="*/ 20 w 36"/>
                  <a:gd name="T1" fmla="*/ 0 h 179"/>
                  <a:gd name="T2" fmla="*/ 36 w 36"/>
                  <a:gd name="T3" fmla="*/ 0 h 179"/>
                  <a:gd name="T4" fmla="*/ 16 w 36"/>
                  <a:gd name="T5" fmla="*/ 179 h 179"/>
                  <a:gd name="T6" fmla="*/ 0 w 36"/>
                  <a:gd name="T7" fmla="*/ 179 h 179"/>
                  <a:gd name="T8" fmla="*/ 20 w 36"/>
                  <a:gd name="T9" fmla="*/ 0 h 179"/>
                </a:gdLst>
                <a:ahLst/>
                <a:cxnLst>
                  <a:cxn ang="0">
                    <a:pos x="T0" y="T1"/>
                  </a:cxn>
                  <a:cxn ang="0">
                    <a:pos x="T2" y="T3"/>
                  </a:cxn>
                  <a:cxn ang="0">
                    <a:pos x="T4" y="T5"/>
                  </a:cxn>
                  <a:cxn ang="0">
                    <a:pos x="T6" y="T7"/>
                  </a:cxn>
                  <a:cxn ang="0">
                    <a:pos x="T8" y="T9"/>
                  </a:cxn>
                </a:cxnLst>
                <a:rect l="0" t="0" r="r" b="b"/>
                <a:pathLst>
                  <a:path w="36" h="179">
                    <a:moveTo>
                      <a:pt x="20" y="0"/>
                    </a:moveTo>
                    <a:lnTo>
                      <a:pt x="36" y="0"/>
                    </a:lnTo>
                    <a:lnTo>
                      <a:pt x="16" y="179"/>
                    </a:lnTo>
                    <a:lnTo>
                      <a:pt x="0" y="179"/>
                    </a:ln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Freeform 385"/>
              <p:cNvSpPr>
                <a:spLocks noEditPoints="1"/>
              </p:cNvSpPr>
              <p:nvPr userDrawn="1"/>
            </p:nvSpPr>
            <p:spPr bwMode="auto">
              <a:xfrm>
                <a:off x="2039" y="7916"/>
                <a:ext cx="123" cy="126"/>
              </a:xfrm>
              <a:custGeom>
                <a:avLst/>
                <a:gdLst>
                  <a:gd name="T0" fmla="*/ 0 w 62"/>
                  <a:gd name="T1" fmla="*/ 36 h 64"/>
                  <a:gd name="T2" fmla="*/ 34 w 62"/>
                  <a:gd name="T3" fmla="*/ 0 h 64"/>
                  <a:gd name="T4" fmla="*/ 62 w 62"/>
                  <a:gd name="T5" fmla="*/ 28 h 64"/>
                  <a:gd name="T6" fmla="*/ 28 w 62"/>
                  <a:gd name="T7" fmla="*/ 64 h 64"/>
                  <a:gd name="T8" fmla="*/ 0 w 62"/>
                  <a:gd name="T9" fmla="*/ 36 h 64"/>
                  <a:gd name="T10" fmla="*/ 54 w 62"/>
                  <a:gd name="T11" fmla="*/ 28 h 64"/>
                  <a:gd name="T12" fmla="*/ 34 w 62"/>
                  <a:gd name="T13" fmla="*/ 7 h 64"/>
                  <a:gd name="T14" fmla="*/ 8 w 62"/>
                  <a:gd name="T15" fmla="*/ 35 h 64"/>
                  <a:gd name="T16" fmla="*/ 28 w 62"/>
                  <a:gd name="T17" fmla="*/ 57 h 64"/>
                  <a:gd name="T18" fmla="*/ 54 w 62"/>
                  <a:gd name="T19" fmla="*/ 2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4">
                    <a:moveTo>
                      <a:pt x="0" y="36"/>
                    </a:moveTo>
                    <a:cubicBezTo>
                      <a:pt x="0" y="16"/>
                      <a:pt x="15" y="0"/>
                      <a:pt x="34" y="0"/>
                    </a:cubicBezTo>
                    <a:cubicBezTo>
                      <a:pt x="51" y="0"/>
                      <a:pt x="62" y="11"/>
                      <a:pt x="62" y="28"/>
                    </a:cubicBezTo>
                    <a:cubicBezTo>
                      <a:pt x="62" y="47"/>
                      <a:pt x="48" y="64"/>
                      <a:pt x="28" y="64"/>
                    </a:cubicBezTo>
                    <a:cubicBezTo>
                      <a:pt x="12" y="64"/>
                      <a:pt x="0" y="52"/>
                      <a:pt x="0" y="36"/>
                    </a:cubicBezTo>
                    <a:close/>
                    <a:moveTo>
                      <a:pt x="54" y="28"/>
                    </a:moveTo>
                    <a:cubicBezTo>
                      <a:pt x="54" y="15"/>
                      <a:pt x="46" y="7"/>
                      <a:pt x="34" y="7"/>
                    </a:cubicBezTo>
                    <a:cubicBezTo>
                      <a:pt x="19" y="7"/>
                      <a:pt x="8" y="20"/>
                      <a:pt x="8" y="35"/>
                    </a:cubicBezTo>
                    <a:cubicBezTo>
                      <a:pt x="8" y="49"/>
                      <a:pt x="16" y="57"/>
                      <a:pt x="28" y="57"/>
                    </a:cubicBezTo>
                    <a:cubicBezTo>
                      <a:pt x="44" y="57"/>
                      <a:pt x="54" y="44"/>
                      <a:pt x="5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Freeform 386"/>
              <p:cNvSpPr>
                <a:spLocks noEditPoints="1"/>
              </p:cNvSpPr>
              <p:nvPr userDrawn="1"/>
            </p:nvSpPr>
            <p:spPr bwMode="auto">
              <a:xfrm>
                <a:off x="2193" y="7859"/>
                <a:ext cx="125" cy="183"/>
              </a:xfrm>
              <a:custGeom>
                <a:avLst/>
                <a:gdLst>
                  <a:gd name="T0" fmla="*/ 63 w 63"/>
                  <a:gd name="T1" fmla="*/ 57 h 93"/>
                  <a:gd name="T2" fmla="*/ 30 w 63"/>
                  <a:gd name="T3" fmla="*/ 93 h 93"/>
                  <a:gd name="T4" fmla="*/ 9 w 63"/>
                  <a:gd name="T5" fmla="*/ 81 h 93"/>
                  <a:gd name="T6" fmla="*/ 9 w 63"/>
                  <a:gd name="T7" fmla="*/ 81 h 93"/>
                  <a:gd name="T8" fmla="*/ 7 w 63"/>
                  <a:gd name="T9" fmla="*/ 91 h 93"/>
                  <a:gd name="T10" fmla="*/ 0 w 63"/>
                  <a:gd name="T11" fmla="*/ 91 h 93"/>
                  <a:gd name="T12" fmla="*/ 10 w 63"/>
                  <a:gd name="T13" fmla="*/ 0 h 93"/>
                  <a:gd name="T14" fmla="*/ 17 w 63"/>
                  <a:gd name="T15" fmla="*/ 0 h 93"/>
                  <a:gd name="T16" fmla="*/ 13 w 63"/>
                  <a:gd name="T17" fmla="*/ 41 h 93"/>
                  <a:gd name="T18" fmla="*/ 13 w 63"/>
                  <a:gd name="T19" fmla="*/ 41 h 93"/>
                  <a:gd name="T20" fmla="*/ 36 w 63"/>
                  <a:gd name="T21" fmla="*/ 29 h 93"/>
                  <a:gd name="T22" fmla="*/ 63 w 63"/>
                  <a:gd name="T23" fmla="*/ 57 h 93"/>
                  <a:gd name="T24" fmla="*/ 55 w 63"/>
                  <a:gd name="T25" fmla="*/ 57 h 93"/>
                  <a:gd name="T26" fmla="*/ 35 w 63"/>
                  <a:gd name="T27" fmla="*/ 36 h 93"/>
                  <a:gd name="T28" fmla="*/ 11 w 63"/>
                  <a:gd name="T29" fmla="*/ 55 h 93"/>
                  <a:gd name="T30" fmla="*/ 10 w 63"/>
                  <a:gd name="T31" fmla="*/ 66 h 93"/>
                  <a:gd name="T32" fmla="*/ 29 w 63"/>
                  <a:gd name="T33" fmla="*/ 86 h 93"/>
                  <a:gd name="T34" fmla="*/ 55 w 63"/>
                  <a:gd name="T35" fmla="*/ 5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93">
                    <a:moveTo>
                      <a:pt x="63" y="57"/>
                    </a:moveTo>
                    <a:cubicBezTo>
                      <a:pt x="63" y="76"/>
                      <a:pt x="49" y="93"/>
                      <a:pt x="30" y="93"/>
                    </a:cubicBezTo>
                    <a:cubicBezTo>
                      <a:pt x="20" y="93"/>
                      <a:pt x="12" y="88"/>
                      <a:pt x="9" y="81"/>
                    </a:cubicBezTo>
                    <a:cubicBezTo>
                      <a:pt x="9" y="81"/>
                      <a:pt x="9" y="81"/>
                      <a:pt x="9" y="81"/>
                    </a:cubicBezTo>
                    <a:cubicBezTo>
                      <a:pt x="7" y="91"/>
                      <a:pt x="7" y="91"/>
                      <a:pt x="7" y="91"/>
                    </a:cubicBezTo>
                    <a:cubicBezTo>
                      <a:pt x="0" y="91"/>
                      <a:pt x="0" y="91"/>
                      <a:pt x="0" y="91"/>
                    </a:cubicBezTo>
                    <a:cubicBezTo>
                      <a:pt x="10" y="0"/>
                      <a:pt x="10" y="0"/>
                      <a:pt x="10" y="0"/>
                    </a:cubicBezTo>
                    <a:cubicBezTo>
                      <a:pt x="17" y="0"/>
                      <a:pt x="17" y="0"/>
                      <a:pt x="17" y="0"/>
                    </a:cubicBezTo>
                    <a:cubicBezTo>
                      <a:pt x="13" y="41"/>
                      <a:pt x="13" y="41"/>
                      <a:pt x="13" y="41"/>
                    </a:cubicBezTo>
                    <a:cubicBezTo>
                      <a:pt x="13" y="41"/>
                      <a:pt x="13" y="41"/>
                      <a:pt x="13" y="41"/>
                    </a:cubicBezTo>
                    <a:cubicBezTo>
                      <a:pt x="18" y="33"/>
                      <a:pt x="27" y="29"/>
                      <a:pt x="36" y="29"/>
                    </a:cubicBezTo>
                    <a:cubicBezTo>
                      <a:pt x="51" y="29"/>
                      <a:pt x="63" y="40"/>
                      <a:pt x="63" y="57"/>
                    </a:cubicBezTo>
                    <a:close/>
                    <a:moveTo>
                      <a:pt x="55" y="57"/>
                    </a:moveTo>
                    <a:cubicBezTo>
                      <a:pt x="55" y="44"/>
                      <a:pt x="47" y="36"/>
                      <a:pt x="35" y="36"/>
                    </a:cubicBezTo>
                    <a:cubicBezTo>
                      <a:pt x="23" y="36"/>
                      <a:pt x="12" y="44"/>
                      <a:pt x="11" y="55"/>
                    </a:cubicBezTo>
                    <a:cubicBezTo>
                      <a:pt x="10" y="66"/>
                      <a:pt x="10" y="66"/>
                      <a:pt x="10" y="66"/>
                    </a:cubicBezTo>
                    <a:cubicBezTo>
                      <a:pt x="9" y="78"/>
                      <a:pt x="17" y="86"/>
                      <a:pt x="29" y="86"/>
                    </a:cubicBezTo>
                    <a:cubicBezTo>
                      <a:pt x="45" y="86"/>
                      <a:pt x="55" y="73"/>
                      <a:pt x="55"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5" name="Freeform 387"/>
              <p:cNvSpPr>
                <a:spLocks noEditPoints="1"/>
              </p:cNvSpPr>
              <p:nvPr userDrawn="1"/>
            </p:nvSpPr>
            <p:spPr bwMode="auto">
              <a:xfrm>
                <a:off x="2346" y="7916"/>
                <a:ext cx="125" cy="126"/>
              </a:xfrm>
              <a:custGeom>
                <a:avLst/>
                <a:gdLst>
                  <a:gd name="T0" fmla="*/ 63 w 63"/>
                  <a:gd name="T1" fmla="*/ 2 h 64"/>
                  <a:gd name="T2" fmla="*/ 56 w 63"/>
                  <a:gd name="T3" fmla="*/ 62 h 64"/>
                  <a:gd name="T4" fmla="*/ 49 w 63"/>
                  <a:gd name="T5" fmla="*/ 62 h 64"/>
                  <a:gd name="T6" fmla="*/ 50 w 63"/>
                  <a:gd name="T7" fmla="*/ 52 h 64"/>
                  <a:gd name="T8" fmla="*/ 50 w 63"/>
                  <a:gd name="T9" fmla="*/ 52 h 64"/>
                  <a:gd name="T10" fmla="*/ 26 w 63"/>
                  <a:gd name="T11" fmla="*/ 64 h 64"/>
                  <a:gd name="T12" fmla="*/ 0 w 63"/>
                  <a:gd name="T13" fmla="*/ 36 h 64"/>
                  <a:gd name="T14" fmla="*/ 33 w 63"/>
                  <a:gd name="T15" fmla="*/ 0 h 64"/>
                  <a:gd name="T16" fmla="*/ 54 w 63"/>
                  <a:gd name="T17" fmla="*/ 12 h 64"/>
                  <a:gd name="T18" fmla="*/ 54 w 63"/>
                  <a:gd name="T19" fmla="*/ 12 h 64"/>
                  <a:gd name="T20" fmla="*/ 56 w 63"/>
                  <a:gd name="T21" fmla="*/ 2 h 64"/>
                  <a:gd name="T22" fmla="*/ 63 w 63"/>
                  <a:gd name="T23" fmla="*/ 2 h 64"/>
                  <a:gd name="T24" fmla="*/ 33 w 63"/>
                  <a:gd name="T25" fmla="*/ 7 h 64"/>
                  <a:gd name="T26" fmla="*/ 8 w 63"/>
                  <a:gd name="T27" fmla="*/ 36 h 64"/>
                  <a:gd name="T28" fmla="*/ 28 w 63"/>
                  <a:gd name="T29" fmla="*/ 57 h 64"/>
                  <a:gd name="T30" fmla="*/ 51 w 63"/>
                  <a:gd name="T31" fmla="*/ 37 h 64"/>
                  <a:gd name="T32" fmla="*/ 52 w 63"/>
                  <a:gd name="T33" fmla="*/ 26 h 64"/>
                  <a:gd name="T34" fmla="*/ 33 w 63"/>
                  <a:gd name="T35" fmla="*/ 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64">
                    <a:moveTo>
                      <a:pt x="63" y="2"/>
                    </a:moveTo>
                    <a:cubicBezTo>
                      <a:pt x="56" y="62"/>
                      <a:pt x="56" y="62"/>
                      <a:pt x="56" y="62"/>
                    </a:cubicBezTo>
                    <a:cubicBezTo>
                      <a:pt x="49" y="62"/>
                      <a:pt x="49" y="62"/>
                      <a:pt x="49" y="62"/>
                    </a:cubicBezTo>
                    <a:cubicBezTo>
                      <a:pt x="50" y="52"/>
                      <a:pt x="50" y="52"/>
                      <a:pt x="50" y="52"/>
                    </a:cubicBezTo>
                    <a:cubicBezTo>
                      <a:pt x="50" y="52"/>
                      <a:pt x="50" y="52"/>
                      <a:pt x="50" y="52"/>
                    </a:cubicBezTo>
                    <a:cubicBezTo>
                      <a:pt x="45" y="59"/>
                      <a:pt x="36" y="64"/>
                      <a:pt x="26" y="64"/>
                    </a:cubicBezTo>
                    <a:cubicBezTo>
                      <a:pt x="11" y="64"/>
                      <a:pt x="0" y="53"/>
                      <a:pt x="0" y="36"/>
                    </a:cubicBezTo>
                    <a:cubicBezTo>
                      <a:pt x="0" y="16"/>
                      <a:pt x="14" y="0"/>
                      <a:pt x="33" y="0"/>
                    </a:cubicBezTo>
                    <a:cubicBezTo>
                      <a:pt x="42" y="0"/>
                      <a:pt x="50" y="5"/>
                      <a:pt x="54" y="12"/>
                    </a:cubicBezTo>
                    <a:cubicBezTo>
                      <a:pt x="54" y="12"/>
                      <a:pt x="54" y="12"/>
                      <a:pt x="54" y="12"/>
                    </a:cubicBezTo>
                    <a:cubicBezTo>
                      <a:pt x="56" y="2"/>
                      <a:pt x="56" y="2"/>
                      <a:pt x="56" y="2"/>
                    </a:cubicBezTo>
                    <a:lnTo>
                      <a:pt x="63" y="2"/>
                    </a:lnTo>
                    <a:close/>
                    <a:moveTo>
                      <a:pt x="33" y="7"/>
                    </a:moveTo>
                    <a:cubicBezTo>
                      <a:pt x="18" y="7"/>
                      <a:pt x="8" y="20"/>
                      <a:pt x="8" y="36"/>
                    </a:cubicBezTo>
                    <a:cubicBezTo>
                      <a:pt x="8" y="49"/>
                      <a:pt x="16" y="57"/>
                      <a:pt x="28" y="57"/>
                    </a:cubicBezTo>
                    <a:cubicBezTo>
                      <a:pt x="40" y="57"/>
                      <a:pt x="50" y="49"/>
                      <a:pt x="51" y="37"/>
                    </a:cubicBezTo>
                    <a:cubicBezTo>
                      <a:pt x="52" y="26"/>
                      <a:pt x="52" y="26"/>
                      <a:pt x="52" y="26"/>
                    </a:cubicBezTo>
                    <a:cubicBezTo>
                      <a:pt x="54" y="15"/>
                      <a:pt x="45" y="7"/>
                      <a:pt x="3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6" name="Freeform 388"/>
              <p:cNvSpPr>
                <a:spLocks/>
              </p:cNvSpPr>
              <p:nvPr userDrawn="1"/>
            </p:nvSpPr>
            <p:spPr bwMode="auto">
              <a:xfrm>
                <a:off x="2504" y="7859"/>
                <a:ext cx="34" cy="179"/>
              </a:xfrm>
              <a:custGeom>
                <a:avLst/>
                <a:gdLst>
                  <a:gd name="T0" fmla="*/ 18 w 34"/>
                  <a:gd name="T1" fmla="*/ 0 h 179"/>
                  <a:gd name="T2" fmla="*/ 34 w 34"/>
                  <a:gd name="T3" fmla="*/ 0 h 179"/>
                  <a:gd name="T4" fmla="*/ 14 w 34"/>
                  <a:gd name="T5" fmla="*/ 179 h 179"/>
                  <a:gd name="T6" fmla="*/ 0 w 34"/>
                  <a:gd name="T7" fmla="*/ 179 h 179"/>
                  <a:gd name="T8" fmla="*/ 18 w 34"/>
                  <a:gd name="T9" fmla="*/ 0 h 179"/>
                </a:gdLst>
                <a:ahLst/>
                <a:cxnLst>
                  <a:cxn ang="0">
                    <a:pos x="T0" y="T1"/>
                  </a:cxn>
                  <a:cxn ang="0">
                    <a:pos x="T2" y="T3"/>
                  </a:cxn>
                  <a:cxn ang="0">
                    <a:pos x="T4" y="T5"/>
                  </a:cxn>
                  <a:cxn ang="0">
                    <a:pos x="T6" y="T7"/>
                  </a:cxn>
                  <a:cxn ang="0">
                    <a:pos x="T8" y="T9"/>
                  </a:cxn>
                </a:cxnLst>
                <a:rect l="0" t="0" r="r" b="b"/>
                <a:pathLst>
                  <a:path w="34" h="179">
                    <a:moveTo>
                      <a:pt x="18" y="0"/>
                    </a:moveTo>
                    <a:lnTo>
                      <a:pt x="34" y="0"/>
                    </a:lnTo>
                    <a:lnTo>
                      <a:pt x="14" y="179"/>
                    </a:lnTo>
                    <a:lnTo>
                      <a:pt x="0" y="179"/>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Rectangle 389"/>
              <p:cNvSpPr>
                <a:spLocks noChangeArrowheads="1"/>
              </p:cNvSpPr>
              <p:nvPr userDrawn="1"/>
            </p:nvSpPr>
            <p:spPr bwMode="auto">
              <a:xfrm>
                <a:off x="2631" y="7962"/>
                <a:ext cx="77"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Freeform 390"/>
              <p:cNvSpPr>
                <a:spLocks noEditPoints="1"/>
              </p:cNvSpPr>
              <p:nvPr userDrawn="1"/>
            </p:nvSpPr>
            <p:spPr bwMode="auto">
              <a:xfrm>
                <a:off x="2809" y="7859"/>
                <a:ext cx="129" cy="179"/>
              </a:xfrm>
              <a:custGeom>
                <a:avLst/>
                <a:gdLst>
                  <a:gd name="T0" fmla="*/ 64 w 65"/>
                  <a:gd name="T1" fmla="*/ 65 h 91"/>
                  <a:gd name="T2" fmla="*/ 33 w 65"/>
                  <a:gd name="T3" fmla="*/ 91 h 91"/>
                  <a:gd name="T4" fmla="*/ 0 w 65"/>
                  <a:gd name="T5" fmla="*/ 91 h 91"/>
                  <a:gd name="T6" fmla="*/ 10 w 65"/>
                  <a:gd name="T7" fmla="*/ 0 h 91"/>
                  <a:gd name="T8" fmla="*/ 38 w 65"/>
                  <a:gd name="T9" fmla="*/ 0 h 91"/>
                  <a:gd name="T10" fmla="*/ 65 w 65"/>
                  <a:gd name="T11" fmla="*/ 23 h 91"/>
                  <a:gd name="T12" fmla="*/ 49 w 65"/>
                  <a:gd name="T13" fmla="*/ 47 h 91"/>
                  <a:gd name="T14" fmla="*/ 49 w 65"/>
                  <a:gd name="T15" fmla="*/ 47 h 91"/>
                  <a:gd name="T16" fmla="*/ 64 w 65"/>
                  <a:gd name="T17" fmla="*/ 65 h 91"/>
                  <a:gd name="T18" fmla="*/ 56 w 65"/>
                  <a:gd name="T19" fmla="*/ 65 h 91"/>
                  <a:gd name="T20" fmla="*/ 37 w 65"/>
                  <a:gd name="T21" fmla="*/ 51 h 91"/>
                  <a:gd name="T22" fmla="*/ 12 w 65"/>
                  <a:gd name="T23" fmla="*/ 51 h 91"/>
                  <a:gd name="T24" fmla="*/ 9 w 65"/>
                  <a:gd name="T25" fmla="*/ 84 h 91"/>
                  <a:gd name="T26" fmla="*/ 34 w 65"/>
                  <a:gd name="T27" fmla="*/ 84 h 91"/>
                  <a:gd name="T28" fmla="*/ 56 w 65"/>
                  <a:gd name="T29" fmla="*/ 65 h 91"/>
                  <a:gd name="T30" fmla="*/ 38 w 65"/>
                  <a:gd name="T31" fmla="*/ 7 h 91"/>
                  <a:gd name="T32" fmla="*/ 17 w 65"/>
                  <a:gd name="T33" fmla="*/ 7 h 91"/>
                  <a:gd name="T34" fmla="*/ 13 w 65"/>
                  <a:gd name="T35" fmla="*/ 45 h 91"/>
                  <a:gd name="T36" fmla="*/ 34 w 65"/>
                  <a:gd name="T37" fmla="*/ 45 h 91"/>
                  <a:gd name="T38" fmla="*/ 57 w 65"/>
                  <a:gd name="T39" fmla="*/ 23 h 91"/>
                  <a:gd name="T40" fmla="*/ 38 w 65"/>
                  <a:gd name="T41" fmla="*/ 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91">
                    <a:moveTo>
                      <a:pt x="64" y="65"/>
                    </a:moveTo>
                    <a:cubicBezTo>
                      <a:pt x="64" y="82"/>
                      <a:pt x="52" y="91"/>
                      <a:pt x="33" y="91"/>
                    </a:cubicBezTo>
                    <a:cubicBezTo>
                      <a:pt x="0" y="91"/>
                      <a:pt x="0" y="91"/>
                      <a:pt x="0" y="91"/>
                    </a:cubicBezTo>
                    <a:cubicBezTo>
                      <a:pt x="10" y="0"/>
                      <a:pt x="10" y="0"/>
                      <a:pt x="10" y="0"/>
                    </a:cubicBezTo>
                    <a:cubicBezTo>
                      <a:pt x="38" y="0"/>
                      <a:pt x="38" y="0"/>
                      <a:pt x="38" y="0"/>
                    </a:cubicBezTo>
                    <a:cubicBezTo>
                      <a:pt x="56" y="0"/>
                      <a:pt x="65" y="9"/>
                      <a:pt x="65" y="23"/>
                    </a:cubicBezTo>
                    <a:cubicBezTo>
                      <a:pt x="65" y="35"/>
                      <a:pt x="60" y="43"/>
                      <a:pt x="49" y="47"/>
                    </a:cubicBezTo>
                    <a:cubicBezTo>
                      <a:pt x="49" y="47"/>
                      <a:pt x="49" y="47"/>
                      <a:pt x="49" y="47"/>
                    </a:cubicBezTo>
                    <a:cubicBezTo>
                      <a:pt x="59" y="50"/>
                      <a:pt x="64" y="56"/>
                      <a:pt x="64" y="65"/>
                    </a:cubicBezTo>
                    <a:close/>
                    <a:moveTo>
                      <a:pt x="56" y="65"/>
                    </a:moveTo>
                    <a:cubicBezTo>
                      <a:pt x="56" y="56"/>
                      <a:pt x="50" y="51"/>
                      <a:pt x="37" y="51"/>
                    </a:cubicBezTo>
                    <a:cubicBezTo>
                      <a:pt x="12" y="51"/>
                      <a:pt x="12" y="51"/>
                      <a:pt x="12" y="51"/>
                    </a:cubicBezTo>
                    <a:cubicBezTo>
                      <a:pt x="9" y="84"/>
                      <a:pt x="9" y="84"/>
                      <a:pt x="9" y="84"/>
                    </a:cubicBezTo>
                    <a:cubicBezTo>
                      <a:pt x="34" y="84"/>
                      <a:pt x="34" y="84"/>
                      <a:pt x="34" y="84"/>
                    </a:cubicBezTo>
                    <a:cubicBezTo>
                      <a:pt x="48" y="84"/>
                      <a:pt x="56" y="78"/>
                      <a:pt x="56" y="65"/>
                    </a:cubicBezTo>
                    <a:close/>
                    <a:moveTo>
                      <a:pt x="38" y="7"/>
                    </a:moveTo>
                    <a:cubicBezTo>
                      <a:pt x="17" y="7"/>
                      <a:pt x="17" y="7"/>
                      <a:pt x="17" y="7"/>
                    </a:cubicBezTo>
                    <a:cubicBezTo>
                      <a:pt x="13" y="45"/>
                      <a:pt x="13" y="45"/>
                      <a:pt x="13" y="45"/>
                    </a:cubicBezTo>
                    <a:cubicBezTo>
                      <a:pt x="34" y="45"/>
                      <a:pt x="34" y="45"/>
                      <a:pt x="34" y="45"/>
                    </a:cubicBezTo>
                    <a:cubicBezTo>
                      <a:pt x="49" y="45"/>
                      <a:pt x="57" y="38"/>
                      <a:pt x="57" y="23"/>
                    </a:cubicBezTo>
                    <a:cubicBezTo>
                      <a:pt x="57" y="12"/>
                      <a:pt x="51" y="7"/>
                      <a:pt x="3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Freeform 391"/>
              <p:cNvSpPr>
                <a:spLocks noEditPoints="1"/>
              </p:cNvSpPr>
              <p:nvPr userDrawn="1"/>
            </p:nvSpPr>
            <p:spPr bwMode="auto">
              <a:xfrm>
                <a:off x="2970" y="7916"/>
                <a:ext cx="117" cy="126"/>
              </a:xfrm>
              <a:custGeom>
                <a:avLst/>
                <a:gdLst>
                  <a:gd name="T0" fmla="*/ 8 w 59"/>
                  <a:gd name="T1" fmla="*/ 33 h 64"/>
                  <a:gd name="T2" fmla="*/ 8 w 59"/>
                  <a:gd name="T3" fmla="*/ 36 h 64"/>
                  <a:gd name="T4" fmla="*/ 28 w 59"/>
                  <a:gd name="T5" fmla="*/ 57 h 64"/>
                  <a:gd name="T6" fmla="*/ 49 w 59"/>
                  <a:gd name="T7" fmla="*/ 45 h 64"/>
                  <a:gd name="T8" fmla="*/ 56 w 59"/>
                  <a:gd name="T9" fmla="*/ 47 h 64"/>
                  <a:gd name="T10" fmla="*/ 28 w 59"/>
                  <a:gd name="T11" fmla="*/ 64 h 64"/>
                  <a:gd name="T12" fmla="*/ 0 w 59"/>
                  <a:gd name="T13" fmla="*/ 37 h 64"/>
                  <a:gd name="T14" fmla="*/ 34 w 59"/>
                  <a:gd name="T15" fmla="*/ 0 h 64"/>
                  <a:gd name="T16" fmla="*/ 59 w 59"/>
                  <a:gd name="T17" fmla="*/ 26 h 64"/>
                  <a:gd name="T18" fmla="*/ 58 w 59"/>
                  <a:gd name="T19" fmla="*/ 33 h 64"/>
                  <a:gd name="T20" fmla="*/ 8 w 59"/>
                  <a:gd name="T21" fmla="*/ 33 h 64"/>
                  <a:gd name="T22" fmla="*/ 9 w 59"/>
                  <a:gd name="T23" fmla="*/ 27 h 64"/>
                  <a:gd name="T24" fmla="*/ 52 w 59"/>
                  <a:gd name="T25" fmla="*/ 27 h 64"/>
                  <a:gd name="T26" fmla="*/ 52 w 59"/>
                  <a:gd name="T27" fmla="*/ 26 h 64"/>
                  <a:gd name="T28" fmla="*/ 34 w 59"/>
                  <a:gd name="T29" fmla="*/ 7 h 64"/>
                  <a:gd name="T30" fmla="*/ 9 w 59"/>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4">
                    <a:moveTo>
                      <a:pt x="8" y="33"/>
                    </a:moveTo>
                    <a:cubicBezTo>
                      <a:pt x="8" y="34"/>
                      <a:pt x="8" y="35"/>
                      <a:pt x="8" y="36"/>
                    </a:cubicBezTo>
                    <a:cubicBezTo>
                      <a:pt x="8" y="50"/>
                      <a:pt x="16" y="57"/>
                      <a:pt x="28" y="57"/>
                    </a:cubicBezTo>
                    <a:cubicBezTo>
                      <a:pt x="37" y="57"/>
                      <a:pt x="45" y="53"/>
                      <a:pt x="49" y="45"/>
                    </a:cubicBezTo>
                    <a:cubicBezTo>
                      <a:pt x="56" y="47"/>
                      <a:pt x="56" y="47"/>
                      <a:pt x="56" y="47"/>
                    </a:cubicBezTo>
                    <a:cubicBezTo>
                      <a:pt x="51" y="57"/>
                      <a:pt x="40" y="64"/>
                      <a:pt x="28" y="64"/>
                    </a:cubicBezTo>
                    <a:cubicBezTo>
                      <a:pt x="11" y="64"/>
                      <a:pt x="0" y="53"/>
                      <a:pt x="0" y="37"/>
                    </a:cubicBezTo>
                    <a:cubicBezTo>
                      <a:pt x="0" y="17"/>
                      <a:pt x="15" y="0"/>
                      <a:pt x="34" y="0"/>
                    </a:cubicBezTo>
                    <a:cubicBezTo>
                      <a:pt x="49" y="0"/>
                      <a:pt x="59" y="10"/>
                      <a:pt x="59" y="26"/>
                    </a:cubicBezTo>
                    <a:cubicBezTo>
                      <a:pt x="59" y="28"/>
                      <a:pt x="59" y="31"/>
                      <a:pt x="58" y="33"/>
                    </a:cubicBezTo>
                    <a:lnTo>
                      <a:pt x="8" y="33"/>
                    </a:lnTo>
                    <a:close/>
                    <a:moveTo>
                      <a:pt x="9" y="27"/>
                    </a:moveTo>
                    <a:cubicBezTo>
                      <a:pt x="52" y="27"/>
                      <a:pt x="52" y="27"/>
                      <a:pt x="52" y="27"/>
                    </a:cubicBezTo>
                    <a:cubicBezTo>
                      <a:pt x="52" y="26"/>
                      <a:pt x="52" y="26"/>
                      <a:pt x="52" y="26"/>
                    </a:cubicBezTo>
                    <a:cubicBezTo>
                      <a:pt x="52" y="13"/>
                      <a:pt x="45" y="7"/>
                      <a:pt x="34" y="7"/>
                    </a:cubicBezTo>
                    <a:cubicBezTo>
                      <a:pt x="21" y="7"/>
                      <a:pt x="12" y="15"/>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Freeform 392"/>
              <p:cNvSpPr>
                <a:spLocks/>
              </p:cNvSpPr>
              <p:nvPr userDrawn="1"/>
            </p:nvSpPr>
            <p:spPr bwMode="auto">
              <a:xfrm>
                <a:off x="3188" y="7859"/>
                <a:ext cx="35" cy="179"/>
              </a:xfrm>
              <a:custGeom>
                <a:avLst/>
                <a:gdLst>
                  <a:gd name="T0" fmla="*/ 20 w 35"/>
                  <a:gd name="T1" fmla="*/ 0 h 179"/>
                  <a:gd name="T2" fmla="*/ 35 w 35"/>
                  <a:gd name="T3" fmla="*/ 0 h 179"/>
                  <a:gd name="T4" fmla="*/ 16 w 35"/>
                  <a:gd name="T5" fmla="*/ 179 h 179"/>
                  <a:gd name="T6" fmla="*/ 0 w 35"/>
                  <a:gd name="T7" fmla="*/ 179 h 179"/>
                  <a:gd name="T8" fmla="*/ 20 w 35"/>
                  <a:gd name="T9" fmla="*/ 0 h 179"/>
                </a:gdLst>
                <a:ahLst/>
                <a:cxnLst>
                  <a:cxn ang="0">
                    <a:pos x="T0" y="T1"/>
                  </a:cxn>
                  <a:cxn ang="0">
                    <a:pos x="T2" y="T3"/>
                  </a:cxn>
                  <a:cxn ang="0">
                    <a:pos x="T4" y="T5"/>
                  </a:cxn>
                  <a:cxn ang="0">
                    <a:pos x="T6" y="T7"/>
                  </a:cxn>
                  <a:cxn ang="0">
                    <a:pos x="T8" y="T9"/>
                  </a:cxn>
                </a:cxnLst>
                <a:rect l="0" t="0" r="r" b="b"/>
                <a:pathLst>
                  <a:path w="35" h="179">
                    <a:moveTo>
                      <a:pt x="20" y="0"/>
                    </a:moveTo>
                    <a:lnTo>
                      <a:pt x="35" y="0"/>
                    </a:lnTo>
                    <a:lnTo>
                      <a:pt x="16" y="179"/>
                    </a:lnTo>
                    <a:lnTo>
                      <a:pt x="0" y="179"/>
                    </a:ln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Freeform 393"/>
              <p:cNvSpPr>
                <a:spLocks/>
              </p:cNvSpPr>
              <p:nvPr userDrawn="1"/>
            </p:nvSpPr>
            <p:spPr bwMode="auto">
              <a:xfrm>
                <a:off x="3255" y="7916"/>
                <a:ext cx="109" cy="122"/>
              </a:xfrm>
              <a:custGeom>
                <a:avLst/>
                <a:gdLst>
                  <a:gd name="T0" fmla="*/ 55 w 55"/>
                  <a:gd name="T1" fmla="*/ 20 h 62"/>
                  <a:gd name="T2" fmla="*/ 55 w 55"/>
                  <a:gd name="T3" fmla="*/ 24 h 62"/>
                  <a:gd name="T4" fmla="*/ 51 w 55"/>
                  <a:gd name="T5" fmla="*/ 62 h 62"/>
                  <a:gd name="T6" fmla="*/ 43 w 55"/>
                  <a:gd name="T7" fmla="*/ 62 h 62"/>
                  <a:gd name="T8" fmla="*/ 47 w 55"/>
                  <a:gd name="T9" fmla="*/ 27 h 62"/>
                  <a:gd name="T10" fmla="*/ 47 w 55"/>
                  <a:gd name="T11" fmla="*/ 22 h 62"/>
                  <a:gd name="T12" fmla="*/ 33 w 55"/>
                  <a:gd name="T13" fmla="*/ 7 h 62"/>
                  <a:gd name="T14" fmla="*/ 11 w 55"/>
                  <a:gd name="T15" fmla="*/ 28 h 62"/>
                  <a:gd name="T16" fmla="*/ 7 w 55"/>
                  <a:gd name="T17" fmla="*/ 62 h 62"/>
                  <a:gd name="T18" fmla="*/ 0 w 55"/>
                  <a:gd name="T19" fmla="*/ 62 h 62"/>
                  <a:gd name="T20" fmla="*/ 6 w 55"/>
                  <a:gd name="T21" fmla="*/ 2 h 62"/>
                  <a:gd name="T22" fmla="*/ 13 w 55"/>
                  <a:gd name="T23" fmla="*/ 2 h 62"/>
                  <a:gd name="T24" fmla="*/ 12 w 55"/>
                  <a:gd name="T25" fmla="*/ 12 h 62"/>
                  <a:gd name="T26" fmla="*/ 13 w 55"/>
                  <a:gd name="T27" fmla="*/ 12 h 62"/>
                  <a:gd name="T28" fmla="*/ 35 w 55"/>
                  <a:gd name="T29" fmla="*/ 0 h 62"/>
                  <a:gd name="T30" fmla="*/ 55 w 55"/>
                  <a:gd name="T31"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62">
                    <a:moveTo>
                      <a:pt x="55" y="20"/>
                    </a:moveTo>
                    <a:cubicBezTo>
                      <a:pt x="55" y="22"/>
                      <a:pt x="55" y="23"/>
                      <a:pt x="55" y="24"/>
                    </a:cubicBezTo>
                    <a:cubicBezTo>
                      <a:pt x="51" y="62"/>
                      <a:pt x="51" y="62"/>
                      <a:pt x="51" y="62"/>
                    </a:cubicBezTo>
                    <a:cubicBezTo>
                      <a:pt x="43" y="62"/>
                      <a:pt x="43" y="62"/>
                      <a:pt x="43" y="62"/>
                    </a:cubicBezTo>
                    <a:cubicBezTo>
                      <a:pt x="47" y="27"/>
                      <a:pt x="47" y="27"/>
                      <a:pt x="47" y="27"/>
                    </a:cubicBezTo>
                    <a:cubicBezTo>
                      <a:pt x="47" y="25"/>
                      <a:pt x="47" y="24"/>
                      <a:pt x="47" y="22"/>
                    </a:cubicBezTo>
                    <a:cubicBezTo>
                      <a:pt x="47" y="11"/>
                      <a:pt x="42" y="7"/>
                      <a:pt x="33" y="7"/>
                    </a:cubicBezTo>
                    <a:cubicBezTo>
                      <a:pt x="21" y="7"/>
                      <a:pt x="12" y="14"/>
                      <a:pt x="11" y="28"/>
                    </a:cubicBezTo>
                    <a:cubicBezTo>
                      <a:pt x="7" y="62"/>
                      <a:pt x="7" y="62"/>
                      <a:pt x="7" y="62"/>
                    </a:cubicBezTo>
                    <a:cubicBezTo>
                      <a:pt x="0" y="62"/>
                      <a:pt x="0" y="62"/>
                      <a:pt x="0" y="62"/>
                    </a:cubicBezTo>
                    <a:cubicBezTo>
                      <a:pt x="6" y="2"/>
                      <a:pt x="6" y="2"/>
                      <a:pt x="6" y="2"/>
                    </a:cubicBezTo>
                    <a:cubicBezTo>
                      <a:pt x="13" y="2"/>
                      <a:pt x="13" y="2"/>
                      <a:pt x="13" y="2"/>
                    </a:cubicBezTo>
                    <a:cubicBezTo>
                      <a:pt x="12" y="12"/>
                      <a:pt x="12" y="12"/>
                      <a:pt x="12" y="12"/>
                    </a:cubicBezTo>
                    <a:cubicBezTo>
                      <a:pt x="13" y="12"/>
                      <a:pt x="13" y="12"/>
                      <a:pt x="13" y="12"/>
                    </a:cubicBezTo>
                    <a:cubicBezTo>
                      <a:pt x="18" y="5"/>
                      <a:pt x="26" y="0"/>
                      <a:pt x="35" y="0"/>
                    </a:cubicBezTo>
                    <a:cubicBezTo>
                      <a:pt x="47" y="0"/>
                      <a:pt x="55" y="7"/>
                      <a:pt x="5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Freeform 394"/>
              <p:cNvSpPr>
                <a:spLocks/>
              </p:cNvSpPr>
              <p:nvPr userDrawn="1"/>
            </p:nvSpPr>
            <p:spPr bwMode="auto">
              <a:xfrm>
                <a:off x="3402" y="7916"/>
                <a:ext cx="109" cy="122"/>
              </a:xfrm>
              <a:custGeom>
                <a:avLst/>
                <a:gdLst>
                  <a:gd name="T0" fmla="*/ 55 w 55"/>
                  <a:gd name="T1" fmla="*/ 20 h 62"/>
                  <a:gd name="T2" fmla="*/ 55 w 55"/>
                  <a:gd name="T3" fmla="*/ 24 h 62"/>
                  <a:gd name="T4" fmla="*/ 51 w 55"/>
                  <a:gd name="T5" fmla="*/ 62 h 62"/>
                  <a:gd name="T6" fmla="*/ 43 w 55"/>
                  <a:gd name="T7" fmla="*/ 62 h 62"/>
                  <a:gd name="T8" fmla="*/ 47 w 55"/>
                  <a:gd name="T9" fmla="*/ 27 h 62"/>
                  <a:gd name="T10" fmla="*/ 47 w 55"/>
                  <a:gd name="T11" fmla="*/ 22 h 62"/>
                  <a:gd name="T12" fmla="*/ 33 w 55"/>
                  <a:gd name="T13" fmla="*/ 7 h 62"/>
                  <a:gd name="T14" fmla="*/ 11 w 55"/>
                  <a:gd name="T15" fmla="*/ 28 h 62"/>
                  <a:gd name="T16" fmla="*/ 7 w 55"/>
                  <a:gd name="T17" fmla="*/ 62 h 62"/>
                  <a:gd name="T18" fmla="*/ 0 w 55"/>
                  <a:gd name="T19" fmla="*/ 62 h 62"/>
                  <a:gd name="T20" fmla="*/ 6 w 55"/>
                  <a:gd name="T21" fmla="*/ 2 h 62"/>
                  <a:gd name="T22" fmla="*/ 13 w 55"/>
                  <a:gd name="T23" fmla="*/ 2 h 62"/>
                  <a:gd name="T24" fmla="*/ 13 w 55"/>
                  <a:gd name="T25" fmla="*/ 12 h 62"/>
                  <a:gd name="T26" fmla="*/ 13 w 55"/>
                  <a:gd name="T27" fmla="*/ 12 h 62"/>
                  <a:gd name="T28" fmla="*/ 35 w 55"/>
                  <a:gd name="T29" fmla="*/ 0 h 62"/>
                  <a:gd name="T30" fmla="*/ 55 w 55"/>
                  <a:gd name="T31"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62">
                    <a:moveTo>
                      <a:pt x="55" y="20"/>
                    </a:moveTo>
                    <a:cubicBezTo>
                      <a:pt x="55" y="22"/>
                      <a:pt x="55" y="23"/>
                      <a:pt x="55" y="24"/>
                    </a:cubicBezTo>
                    <a:cubicBezTo>
                      <a:pt x="51" y="62"/>
                      <a:pt x="51" y="62"/>
                      <a:pt x="51" y="62"/>
                    </a:cubicBezTo>
                    <a:cubicBezTo>
                      <a:pt x="43" y="62"/>
                      <a:pt x="43" y="62"/>
                      <a:pt x="43" y="62"/>
                    </a:cubicBezTo>
                    <a:cubicBezTo>
                      <a:pt x="47" y="27"/>
                      <a:pt x="47" y="27"/>
                      <a:pt x="47" y="27"/>
                    </a:cubicBezTo>
                    <a:cubicBezTo>
                      <a:pt x="47" y="25"/>
                      <a:pt x="47" y="24"/>
                      <a:pt x="47" y="22"/>
                    </a:cubicBezTo>
                    <a:cubicBezTo>
                      <a:pt x="47" y="11"/>
                      <a:pt x="42" y="7"/>
                      <a:pt x="33" y="7"/>
                    </a:cubicBezTo>
                    <a:cubicBezTo>
                      <a:pt x="21" y="7"/>
                      <a:pt x="12" y="14"/>
                      <a:pt x="11" y="28"/>
                    </a:cubicBezTo>
                    <a:cubicBezTo>
                      <a:pt x="7" y="62"/>
                      <a:pt x="7" y="62"/>
                      <a:pt x="7" y="62"/>
                    </a:cubicBezTo>
                    <a:cubicBezTo>
                      <a:pt x="0" y="62"/>
                      <a:pt x="0" y="62"/>
                      <a:pt x="0" y="62"/>
                    </a:cubicBezTo>
                    <a:cubicBezTo>
                      <a:pt x="6" y="2"/>
                      <a:pt x="6" y="2"/>
                      <a:pt x="6" y="2"/>
                    </a:cubicBezTo>
                    <a:cubicBezTo>
                      <a:pt x="13" y="2"/>
                      <a:pt x="13" y="2"/>
                      <a:pt x="13" y="2"/>
                    </a:cubicBezTo>
                    <a:cubicBezTo>
                      <a:pt x="13" y="12"/>
                      <a:pt x="13" y="12"/>
                      <a:pt x="13" y="12"/>
                    </a:cubicBezTo>
                    <a:cubicBezTo>
                      <a:pt x="13" y="12"/>
                      <a:pt x="13" y="12"/>
                      <a:pt x="13" y="12"/>
                    </a:cubicBezTo>
                    <a:cubicBezTo>
                      <a:pt x="18" y="5"/>
                      <a:pt x="26" y="0"/>
                      <a:pt x="35" y="0"/>
                    </a:cubicBezTo>
                    <a:cubicBezTo>
                      <a:pt x="47" y="0"/>
                      <a:pt x="55" y="7"/>
                      <a:pt x="5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3" name="Freeform 395"/>
              <p:cNvSpPr>
                <a:spLocks noEditPoints="1"/>
              </p:cNvSpPr>
              <p:nvPr userDrawn="1"/>
            </p:nvSpPr>
            <p:spPr bwMode="auto">
              <a:xfrm>
                <a:off x="3546" y="7916"/>
                <a:ext cx="121" cy="126"/>
              </a:xfrm>
              <a:custGeom>
                <a:avLst/>
                <a:gdLst>
                  <a:gd name="T0" fmla="*/ 0 w 61"/>
                  <a:gd name="T1" fmla="*/ 36 h 64"/>
                  <a:gd name="T2" fmla="*/ 34 w 61"/>
                  <a:gd name="T3" fmla="*/ 0 h 64"/>
                  <a:gd name="T4" fmla="*/ 61 w 61"/>
                  <a:gd name="T5" fmla="*/ 28 h 64"/>
                  <a:gd name="T6" fmla="*/ 27 w 61"/>
                  <a:gd name="T7" fmla="*/ 64 h 64"/>
                  <a:gd name="T8" fmla="*/ 0 w 61"/>
                  <a:gd name="T9" fmla="*/ 36 h 64"/>
                  <a:gd name="T10" fmla="*/ 54 w 61"/>
                  <a:gd name="T11" fmla="*/ 28 h 64"/>
                  <a:gd name="T12" fmla="*/ 33 w 61"/>
                  <a:gd name="T13" fmla="*/ 7 h 64"/>
                  <a:gd name="T14" fmla="*/ 7 w 61"/>
                  <a:gd name="T15" fmla="*/ 35 h 64"/>
                  <a:gd name="T16" fmla="*/ 28 w 61"/>
                  <a:gd name="T17" fmla="*/ 57 h 64"/>
                  <a:gd name="T18" fmla="*/ 54 w 61"/>
                  <a:gd name="T19" fmla="*/ 2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4">
                    <a:moveTo>
                      <a:pt x="0" y="36"/>
                    </a:moveTo>
                    <a:cubicBezTo>
                      <a:pt x="0" y="16"/>
                      <a:pt x="14" y="0"/>
                      <a:pt x="34" y="0"/>
                    </a:cubicBezTo>
                    <a:cubicBezTo>
                      <a:pt x="50" y="0"/>
                      <a:pt x="61" y="11"/>
                      <a:pt x="61" y="28"/>
                    </a:cubicBezTo>
                    <a:cubicBezTo>
                      <a:pt x="61" y="47"/>
                      <a:pt x="47" y="64"/>
                      <a:pt x="27" y="64"/>
                    </a:cubicBezTo>
                    <a:cubicBezTo>
                      <a:pt x="11" y="64"/>
                      <a:pt x="0" y="52"/>
                      <a:pt x="0" y="36"/>
                    </a:cubicBezTo>
                    <a:close/>
                    <a:moveTo>
                      <a:pt x="54" y="28"/>
                    </a:moveTo>
                    <a:cubicBezTo>
                      <a:pt x="54" y="15"/>
                      <a:pt x="45" y="7"/>
                      <a:pt x="33" y="7"/>
                    </a:cubicBezTo>
                    <a:cubicBezTo>
                      <a:pt x="18" y="7"/>
                      <a:pt x="7" y="20"/>
                      <a:pt x="7" y="35"/>
                    </a:cubicBezTo>
                    <a:cubicBezTo>
                      <a:pt x="7" y="49"/>
                      <a:pt x="16" y="57"/>
                      <a:pt x="28" y="57"/>
                    </a:cubicBezTo>
                    <a:cubicBezTo>
                      <a:pt x="43" y="57"/>
                      <a:pt x="54" y="44"/>
                      <a:pt x="5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4" name="Freeform 396"/>
              <p:cNvSpPr>
                <a:spLocks/>
              </p:cNvSpPr>
              <p:nvPr userDrawn="1"/>
            </p:nvSpPr>
            <p:spPr bwMode="auto">
              <a:xfrm>
                <a:off x="3695" y="7920"/>
                <a:ext cx="115" cy="118"/>
              </a:xfrm>
              <a:custGeom>
                <a:avLst/>
                <a:gdLst>
                  <a:gd name="T0" fmla="*/ 0 w 115"/>
                  <a:gd name="T1" fmla="*/ 0 h 118"/>
                  <a:gd name="T2" fmla="*/ 16 w 115"/>
                  <a:gd name="T3" fmla="*/ 0 h 118"/>
                  <a:gd name="T4" fmla="*/ 47 w 115"/>
                  <a:gd name="T5" fmla="*/ 100 h 118"/>
                  <a:gd name="T6" fmla="*/ 47 w 115"/>
                  <a:gd name="T7" fmla="*/ 100 h 118"/>
                  <a:gd name="T8" fmla="*/ 99 w 115"/>
                  <a:gd name="T9" fmla="*/ 0 h 118"/>
                  <a:gd name="T10" fmla="*/ 115 w 115"/>
                  <a:gd name="T11" fmla="*/ 0 h 118"/>
                  <a:gd name="T12" fmla="*/ 51 w 115"/>
                  <a:gd name="T13" fmla="*/ 118 h 118"/>
                  <a:gd name="T14" fmla="*/ 38 w 115"/>
                  <a:gd name="T15" fmla="*/ 118 h 118"/>
                  <a:gd name="T16" fmla="*/ 0 w 115"/>
                  <a:gd name="T1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18">
                    <a:moveTo>
                      <a:pt x="0" y="0"/>
                    </a:moveTo>
                    <a:lnTo>
                      <a:pt x="16" y="0"/>
                    </a:lnTo>
                    <a:lnTo>
                      <a:pt x="47" y="100"/>
                    </a:lnTo>
                    <a:lnTo>
                      <a:pt x="47" y="100"/>
                    </a:lnTo>
                    <a:lnTo>
                      <a:pt x="99" y="0"/>
                    </a:lnTo>
                    <a:lnTo>
                      <a:pt x="115" y="0"/>
                    </a:lnTo>
                    <a:lnTo>
                      <a:pt x="51" y="118"/>
                    </a:lnTo>
                    <a:lnTo>
                      <a:pt x="38" y="11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Freeform 397"/>
              <p:cNvSpPr>
                <a:spLocks noEditPoints="1"/>
              </p:cNvSpPr>
              <p:nvPr userDrawn="1"/>
            </p:nvSpPr>
            <p:spPr bwMode="auto">
              <a:xfrm>
                <a:off x="3826" y="7916"/>
                <a:ext cx="122" cy="126"/>
              </a:xfrm>
              <a:custGeom>
                <a:avLst/>
                <a:gdLst>
                  <a:gd name="T0" fmla="*/ 62 w 62"/>
                  <a:gd name="T1" fmla="*/ 2 h 64"/>
                  <a:gd name="T2" fmla="*/ 56 w 62"/>
                  <a:gd name="T3" fmla="*/ 62 h 64"/>
                  <a:gd name="T4" fmla="*/ 49 w 62"/>
                  <a:gd name="T5" fmla="*/ 62 h 64"/>
                  <a:gd name="T6" fmla="*/ 49 w 62"/>
                  <a:gd name="T7" fmla="*/ 52 h 64"/>
                  <a:gd name="T8" fmla="*/ 49 w 62"/>
                  <a:gd name="T9" fmla="*/ 52 h 64"/>
                  <a:gd name="T10" fmla="*/ 26 w 62"/>
                  <a:gd name="T11" fmla="*/ 64 h 64"/>
                  <a:gd name="T12" fmla="*/ 0 w 62"/>
                  <a:gd name="T13" fmla="*/ 36 h 64"/>
                  <a:gd name="T14" fmla="*/ 32 w 62"/>
                  <a:gd name="T15" fmla="*/ 0 h 64"/>
                  <a:gd name="T16" fmla="*/ 53 w 62"/>
                  <a:gd name="T17" fmla="*/ 12 h 64"/>
                  <a:gd name="T18" fmla="*/ 53 w 62"/>
                  <a:gd name="T19" fmla="*/ 12 h 64"/>
                  <a:gd name="T20" fmla="*/ 55 w 62"/>
                  <a:gd name="T21" fmla="*/ 2 h 64"/>
                  <a:gd name="T22" fmla="*/ 62 w 62"/>
                  <a:gd name="T23" fmla="*/ 2 h 64"/>
                  <a:gd name="T24" fmla="*/ 33 w 62"/>
                  <a:gd name="T25" fmla="*/ 7 h 64"/>
                  <a:gd name="T26" fmla="*/ 7 w 62"/>
                  <a:gd name="T27" fmla="*/ 36 h 64"/>
                  <a:gd name="T28" fmla="*/ 27 w 62"/>
                  <a:gd name="T29" fmla="*/ 57 h 64"/>
                  <a:gd name="T30" fmla="*/ 51 w 62"/>
                  <a:gd name="T31" fmla="*/ 37 h 64"/>
                  <a:gd name="T32" fmla="*/ 52 w 62"/>
                  <a:gd name="T33" fmla="*/ 26 h 64"/>
                  <a:gd name="T34" fmla="*/ 33 w 62"/>
                  <a:gd name="T35" fmla="*/ 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4">
                    <a:moveTo>
                      <a:pt x="62" y="2"/>
                    </a:moveTo>
                    <a:cubicBezTo>
                      <a:pt x="56" y="62"/>
                      <a:pt x="56" y="62"/>
                      <a:pt x="56" y="62"/>
                    </a:cubicBezTo>
                    <a:cubicBezTo>
                      <a:pt x="49" y="62"/>
                      <a:pt x="49" y="62"/>
                      <a:pt x="49" y="62"/>
                    </a:cubicBezTo>
                    <a:cubicBezTo>
                      <a:pt x="49" y="52"/>
                      <a:pt x="49" y="52"/>
                      <a:pt x="49" y="52"/>
                    </a:cubicBezTo>
                    <a:cubicBezTo>
                      <a:pt x="49" y="52"/>
                      <a:pt x="49" y="52"/>
                      <a:pt x="49" y="52"/>
                    </a:cubicBezTo>
                    <a:cubicBezTo>
                      <a:pt x="44" y="59"/>
                      <a:pt x="36" y="64"/>
                      <a:pt x="26" y="64"/>
                    </a:cubicBezTo>
                    <a:cubicBezTo>
                      <a:pt x="10" y="64"/>
                      <a:pt x="0" y="53"/>
                      <a:pt x="0" y="36"/>
                    </a:cubicBezTo>
                    <a:cubicBezTo>
                      <a:pt x="0" y="16"/>
                      <a:pt x="13" y="0"/>
                      <a:pt x="32" y="0"/>
                    </a:cubicBezTo>
                    <a:cubicBezTo>
                      <a:pt x="42" y="0"/>
                      <a:pt x="50" y="5"/>
                      <a:pt x="53" y="12"/>
                    </a:cubicBezTo>
                    <a:cubicBezTo>
                      <a:pt x="53" y="12"/>
                      <a:pt x="53" y="12"/>
                      <a:pt x="53" y="12"/>
                    </a:cubicBezTo>
                    <a:cubicBezTo>
                      <a:pt x="55" y="2"/>
                      <a:pt x="55" y="2"/>
                      <a:pt x="55" y="2"/>
                    </a:cubicBezTo>
                    <a:lnTo>
                      <a:pt x="62" y="2"/>
                    </a:lnTo>
                    <a:close/>
                    <a:moveTo>
                      <a:pt x="33" y="7"/>
                    </a:moveTo>
                    <a:cubicBezTo>
                      <a:pt x="17" y="7"/>
                      <a:pt x="7" y="20"/>
                      <a:pt x="7" y="36"/>
                    </a:cubicBezTo>
                    <a:cubicBezTo>
                      <a:pt x="7" y="49"/>
                      <a:pt x="15" y="57"/>
                      <a:pt x="27" y="57"/>
                    </a:cubicBezTo>
                    <a:cubicBezTo>
                      <a:pt x="39" y="57"/>
                      <a:pt x="50" y="49"/>
                      <a:pt x="51" y="37"/>
                    </a:cubicBezTo>
                    <a:cubicBezTo>
                      <a:pt x="52" y="26"/>
                      <a:pt x="52" y="26"/>
                      <a:pt x="52" y="26"/>
                    </a:cubicBezTo>
                    <a:cubicBezTo>
                      <a:pt x="53" y="15"/>
                      <a:pt x="45" y="7"/>
                      <a:pt x="3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Freeform 398"/>
              <p:cNvSpPr>
                <a:spLocks/>
              </p:cNvSpPr>
              <p:nvPr userDrawn="1"/>
            </p:nvSpPr>
            <p:spPr bwMode="auto">
              <a:xfrm>
                <a:off x="3976" y="7889"/>
                <a:ext cx="77" cy="153"/>
              </a:xfrm>
              <a:custGeom>
                <a:avLst/>
                <a:gdLst>
                  <a:gd name="T0" fmla="*/ 16 w 39"/>
                  <a:gd name="T1" fmla="*/ 56 h 78"/>
                  <a:gd name="T2" fmla="*/ 27 w 39"/>
                  <a:gd name="T3" fmla="*/ 71 h 78"/>
                  <a:gd name="T4" fmla="*/ 34 w 39"/>
                  <a:gd name="T5" fmla="*/ 70 h 78"/>
                  <a:gd name="T6" fmla="*/ 33 w 39"/>
                  <a:gd name="T7" fmla="*/ 77 h 78"/>
                  <a:gd name="T8" fmla="*/ 26 w 39"/>
                  <a:gd name="T9" fmla="*/ 78 h 78"/>
                  <a:gd name="T10" fmla="*/ 8 w 39"/>
                  <a:gd name="T11" fmla="*/ 61 h 78"/>
                  <a:gd name="T12" fmla="*/ 9 w 39"/>
                  <a:gd name="T13" fmla="*/ 56 h 78"/>
                  <a:gd name="T14" fmla="*/ 12 w 39"/>
                  <a:gd name="T15" fmla="*/ 22 h 78"/>
                  <a:gd name="T16" fmla="*/ 0 w 39"/>
                  <a:gd name="T17" fmla="*/ 22 h 78"/>
                  <a:gd name="T18" fmla="*/ 1 w 39"/>
                  <a:gd name="T19" fmla="*/ 16 h 78"/>
                  <a:gd name="T20" fmla="*/ 13 w 39"/>
                  <a:gd name="T21" fmla="*/ 16 h 78"/>
                  <a:gd name="T22" fmla="*/ 15 w 39"/>
                  <a:gd name="T23" fmla="*/ 0 h 78"/>
                  <a:gd name="T24" fmla="*/ 22 w 39"/>
                  <a:gd name="T25" fmla="*/ 0 h 78"/>
                  <a:gd name="T26" fmla="*/ 20 w 39"/>
                  <a:gd name="T27" fmla="*/ 16 h 78"/>
                  <a:gd name="T28" fmla="*/ 39 w 39"/>
                  <a:gd name="T29" fmla="*/ 16 h 78"/>
                  <a:gd name="T30" fmla="*/ 38 w 39"/>
                  <a:gd name="T31" fmla="*/ 22 h 78"/>
                  <a:gd name="T32" fmla="*/ 20 w 39"/>
                  <a:gd name="T33" fmla="*/ 22 h 78"/>
                  <a:gd name="T34" fmla="*/ 16 w 39"/>
                  <a:gd name="T35" fmla="*/ 5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78">
                    <a:moveTo>
                      <a:pt x="16" y="56"/>
                    </a:moveTo>
                    <a:cubicBezTo>
                      <a:pt x="15" y="67"/>
                      <a:pt x="18" y="71"/>
                      <a:pt x="27" y="71"/>
                    </a:cubicBezTo>
                    <a:cubicBezTo>
                      <a:pt x="30" y="71"/>
                      <a:pt x="32" y="71"/>
                      <a:pt x="34" y="70"/>
                    </a:cubicBezTo>
                    <a:cubicBezTo>
                      <a:pt x="33" y="77"/>
                      <a:pt x="33" y="77"/>
                      <a:pt x="33" y="77"/>
                    </a:cubicBezTo>
                    <a:cubicBezTo>
                      <a:pt x="31" y="77"/>
                      <a:pt x="29" y="78"/>
                      <a:pt x="26" y="78"/>
                    </a:cubicBezTo>
                    <a:cubicBezTo>
                      <a:pt x="14" y="78"/>
                      <a:pt x="8" y="73"/>
                      <a:pt x="8" y="61"/>
                    </a:cubicBezTo>
                    <a:cubicBezTo>
                      <a:pt x="8" y="59"/>
                      <a:pt x="8" y="58"/>
                      <a:pt x="9" y="56"/>
                    </a:cubicBezTo>
                    <a:cubicBezTo>
                      <a:pt x="12" y="22"/>
                      <a:pt x="12" y="22"/>
                      <a:pt x="12" y="22"/>
                    </a:cubicBezTo>
                    <a:cubicBezTo>
                      <a:pt x="0" y="22"/>
                      <a:pt x="0" y="22"/>
                      <a:pt x="0" y="22"/>
                    </a:cubicBezTo>
                    <a:cubicBezTo>
                      <a:pt x="1" y="16"/>
                      <a:pt x="1" y="16"/>
                      <a:pt x="1" y="16"/>
                    </a:cubicBezTo>
                    <a:cubicBezTo>
                      <a:pt x="13" y="16"/>
                      <a:pt x="13" y="16"/>
                      <a:pt x="13" y="16"/>
                    </a:cubicBezTo>
                    <a:cubicBezTo>
                      <a:pt x="15" y="0"/>
                      <a:pt x="15" y="0"/>
                      <a:pt x="15" y="0"/>
                    </a:cubicBezTo>
                    <a:cubicBezTo>
                      <a:pt x="22" y="0"/>
                      <a:pt x="22" y="0"/>
                      <a:pt x="22" y="0"/>
                    </a:cubicBezTo>
                    <a:cubicBezTo>
                      <a:pt x="20" y="16"/>
                      <a:pt x="20" y="16"/>
                      <a:pt x="20" y="16"/>
                    </a:cubicBezTo>
                    <a:cubicBezTo>
                      <a:pt x="39" y="16"/>
                      <a:pt x="39" y="16"/>
                      <a:pt x="39" y="16"/>
                    </a:cubicBezTo>
                    <a:cubicBezTo>
                      <a:pt x="38" y="22"/>
                      <a:pt x="38" y="22"/>
                      <a:pt x="38" y="22"/>
                    </a:cubicBezTo>
                    <a:cubicBezTo>
                      <a:pt x="20" y="22"/>
                      <a:pt x="20" y="22"/>
                      <a:pt x="20" y="22"/>
                    </a:cubicBezTo>
                    <a:lnTo>
                      <a:pt x="16"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Freeform 399"/>
              <p:cNvSpPr>
                <a:spLocks noEditPoints="1"/>
              </p:cNvSpPr>
              <p:nvPr userDrawn="1"/>
            </p:nvSpPr>
            <p:spPr bwMode="auto">
              <a:xfrm>
                <a:off x="4075" y="7871"/>
                <a:ext cx="36" cy="167"/>
              </a:xfrm>
              <a:custGeom>
                <a:avLst/>
                <a:gdLst>
                  <a:gd name="T0" fmla="*/ 7 w 18"/>
                  <a:gd name="T1" fmla="*/ 25 h 85"/>
                  <a:gd name="T2" fmla="*/ 14 w 18"/>
                  <a:gd name="T3" fmla="*/ 25 h 85"/>
                  <a:gd name="T4" fmla="*/ 8 w 18"/>
                  <a:gd name="T5" fmla="*/ 85 h 85"/>
                  <a:gd name="T6" fmla="*/ 0 w 18"/>
                  <a:gd name="T7" fmla="*/ 85 h 85"/>
                  <a:gd name="T8" fmla="*/ 7 w 18"/>
                  <a:gd name="T9" fmla="*/ 25 h 85"/>
                  <a:gd name="T10" fmla="*/ 6 w 18"/>
                  <a:gd name="T11" fmla="*/ 7 h 85"/>
                  <a:gd name="T12" fmla="*/ 13 w 18"/>
                  <a:gd name="T13" fmla="*/ 0 h 85"/>
                  <a:gd name="T14" fmla="*/ 18 w 18"/>
                  <a:gd name="T15" fmla="*/ 5 h 85"/>
                  <a:gd name="T16" fmla="*/ 12 w 18"/>
                  <a:gd name="T17" fmla="*/ 12 h 85"/>
                  <a:gd name="T18" fmla="*/ 6 w 18"/>
                  <a:gd name="T19"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85">
                    <a:moveTo>
                      <a:pt x="7" y="25"/>
                    </a:moveTo>
                    <a:cubicBezTo>
                      <a:pt x="14" y="25"/>
                      <a:pt x="14" y="25"/>
                      <a:pt x="14" y="25"/>
                    </a:cubicBezTo>
                    <a:cubicBezTo>
                      <a:pt x="8" y="85"/>
                      <a:pt x="8" y="85"/>
                      <a:pt x="8" y="85"/>
                    </a:cubicBezTo>
                    <a:cubicBezTo>
                      <a:pt x="0" y="85"/>
                      <a:pt x="0" y="85"/>
                      <a:pt x="0" y="85"/>
                    </a:cubicBezTo>
                    <a:lnTo>
                      <a:pt x="7" y="25"/>
                    </a:lnTo>
                    <a:close/>
                    <a:moveTo>
                      <a:pt x="6" y="7"/>
                    </a:moveTo>
                    <a:cubicBezTo>
                      <a:pt x="6" y="3"/>
                      <a:pt x="9" y="0"/>
                      <a:pt x="13" y="0"/>
                    </a:cubicBezTo>
                    <a:cubicBezTo>
                      <a:pt x="16" y="0"/>
                      <a:pt x="18" y="2"/>
                      <a:pt x="18" y="5"/>
                    </a:cubicBezTo>
                    <a:cubicBezTo>
                      <a:pt x="18" y="9"/>
                      <a:pt x="15" y="12"/>
                      <a:pt x="12" y="12"/>
                    </a:cubicBezTo>
                    <a:cubicBezTo>
                      <a:pt x="9" y="12"/>
                      <a:pt x="6" y="10"/>
                      <a:pt x="6"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Freeform 400"/>
              <p:cNvSpPr>
                <a:spLocks/>
              </p:cNvSpPr>
              <p:nvPr userDrawn="1"/>
            </p:nvSpPr>
            <p:spPr bwMode="auto">
              <a:xfrm>
                <a:off x="4133" y="7920"/>
                <a:ext cx="115" cy="118"/>
              </a:xfrm>
              <a:custGeom>
                <a:avLst/>
                <a:gdLst>
                  <a:gd name="T0" fmla="*/ 0 w 115"/>
                  <a:gd name="T1" fmla="*/ 0 h 118"/>
                  <a:gd name="T2" fmla="*/ 15 w 115"/>
                  <a:gd name="T3" fmla="*/ 0 h 118"/>
                  <a:gd name="T4" fmla="*/ 47 w 115"/>
                  <a:gd name="T5" fmla="*/ 100 h 118"/>
                  <a:gd name="T6" fmla="*/ 47 w 115"/>
                  <a:gd name="T7" fmla="*/ 100 h 118"/>
                  <a:gd name="T8" fmla="*/ 99 w 115"/>
                  <a:gd name="T9" fmla="*/ 0 h 118"/>
                  <a:gd name="T10" fmla="*/ 115 w 115"/>
                  <a:gd name="T11" fmla="*/ 0 h 118"/>
                  <a:gd name="T12" fmla="*/ 51 w 115"/>
                  <a:gd name="T13" fmla="*/ 118 h 118"/>
                  <a:gd name="T14" fmla="*/ 37 w 115"/>
                  <a:gd name="T15" fmla="*/ 118 h 118"/>
                  <a:gd name="T16" fmla="*/ 0 w 115"/>
                  <a:gd name="T1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18">
                    <a:moveTo>
                      <a:pt x="0" y="0"/>
                    </a:moveTo>
                    <a:lnTo>
                      <a:pt x="15" y="0"/>
                    </a:lnTo>
                    <a:lnTo>
                      <a:pt x="47" y="100"/>
                    </a:lnTo>
                    <a:lnTo>
                      <a:pt x="47" y="100"/>
                    </a:lnTo>
                    <a:lnTo>
                      <a:pt x="99" y="0"/>
                    </a:lnTo>
                    <a:lnTo>
                      <a:pt x="115" y="0"/>
                    </a:lnTo>
                    <a:lnTo>
                      <a:pt x="51" y="118"/>
                    </a:lnTo>
                    <a:lnTo>
                      <a:pt x="37" y="11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Freeform 401"/>
              <p:cNvSpPr>
                <a:spLocks noEditPoints="1"/>
              </p:cNvSpPr>
              <p:nvPr userDrawn="1"/>
            </p:nvSpPr>
            <p:spPr bwMode="auto">
              <a:xfrm>
                <a:off x="4263" y="7916"/>
                <a:ext cx="115" cy="126"/>
              </a:xfrm>
              <a:custGeom>
                <a:avLst/>
                <a:gdLst>
                  <a:gd name="T0" fmla="*/ 7 w 58"/>
                  <a:gd name="T1" fmla="*/ 33 h 64"/>
                  <a:gd name="T2" fmla="*/ 7 w 58"/>
                  <a:gd name="T3" fmla="*/ 36 h 64"/>
                  <a:gd name="T4" fmla="*/ 27 w 58"/>
                  <a:gd name="T5" fmla="*/ 57 h 64"/>
                  <a:gd name="T6" fmla="*/ 49 w 58"/>
                  <a:gd name="T7" fmla="*/ 45 h 64"/>
                  <a:gd name="T8" fmla="*/ 55 w 58"/>
                  <a:gd name="T9" fmla="*/ 47 h 64"/>
                  <a:gd name="T10" fmla="*/ 27 w 58"/>
                  <a:gd name="T11" fmla="*/ 64 h 64"/>
                  <a:gd name="T12" fmla="*/ 0 w 58"/>
                  <a:gd name="T13" fmla="*/ 37 h 64"/>
                  <a:gd name="T14" fmla="*/ 33 w 58"/>
                  <a:gd name="T15" fmla="*/ 0 h 64"/>
                  <a:gd name="T16" fmla="*/ 58 w 58"/>
                  <a:gd name="T17" fmla="*/ 26 h 64"/>
                  <a:gd name="T18" fmla="*/ 58 w 58"/>
                  <a:gd name="T19" fmla="*/ 33 h 64"/>
                  <a:gd name="T20" fmla="*/ 7 w 58"/>
                  <a:gd name="T21" fmla="*/ 33 h 64"/>
                  <a:gd name="T22" fmla="*/ 8 w 58"/>
                  <a:gd name="T23" fmla="*/ 27 h 64"/>
                  <a:gd name="T24" fmla="*/ 51 w 58"/>
                  <a:gd name="T25" fmla="*/ 27 h 64"/>
                  <a:gd name="T26" fmla="*/ 51 w 58"/>
                  <a:gd name="T27" fmla="*/ 26 h 64"/>
                  <a:gd name="T28" fmla="*/ 33 w 58"/>
                  <a:gd name="T29" fmla="*/ 7 h 64"/>
                  <a:gd name="T30" fmla="*/ 8 w 58"/>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4">
                    <a:moveTo>
                      <a:pt x="7" y="33"/>
                    </a:moveTo>
                    <a:cubicBezTo>
                      <a:pt x="7" y="34"/>
                      <a:pt x="7" y="35"/>
                      <a:pt x="7" y="36"/>
                    </a:cubicBezTo>
                    <a:cubicBezTo>
                      <a:pt x="7" y="50"/>
                      <a:pt x="15" y="57"/>
                      <a:pt x="27" y="57"/>
                    </a:cubicBezTo>
                    <a:cubicBezTo>
                      <a:pt x="36" y="57"/>
                      <a:pt x="44" y="53"/>
                      <a:pt x="49" y="45"/>
                    </a:cubicBezTo>
                    <a:cubicBezTo>
                      <a:pt x="55" y="47"/>
                      <a:pt x="55" y="47"/>
                      <a:pt x="55" y="47"/>
                    </a:cubicBezTo>
                    <a:cubicBezTo>
                      <a:pt x="50" y="57"/>
                      <a:pt x="39" y="64"/>
                      <a:pt x="27" y="64"/>
                    </a:cubicBezTo>
                    <a:cubicBezTo>
                      <a:pt x="11" y="64"/>
                      <a:pt x="0" y="53"/>
                      <a:pt x="0" y="37"/>
                    </a:cubicBezTo>
                    <a:cubicBezTo>
                      <a:pt x="0" y="17"/>
                      <a:pt x="14" y="0"/>
                      <a:pt x="33" y="0"/>
                    </a:cubicBezTo>
                    <a:cubicBezTo>
                      <a:pt x="48" y="0"/>
                      <a:pt x="58" y="10"/>
                      <a:pt x="58" y="26"/>
                    </a:cubicBezTo>
                    <a:cubicBezTo>
                      <a:pt x="58" y="28"/>
                      <a:pt x="58" y="31"/>
                      <a:pt x="58" y="33"/>
                    </a:cubicBezTo>
                    <a:lnTo>
                      <a:pt x="7" y="33"/>
                    </a:lnTo>
                    <a:close/>
                    <a:moveTo>
                      <a:pt x="8" y="27"/>
                    </a:moveTo>
                    <a:cubicBezTo>
                      <a:pt x="51" y="27"/>
                      <a:pt x="51" y="27"/>
                      <a:pt x="51" y="27"/>
                    </a:cubicBezTo>
                    <a:cubicBezTo>
                      <a:pt x="51" y="26"/>
                      <a:pt x="51" y="26"/>
                      <a:pt x="51" y="26"/>
                    </a:cubicBezTo>
                    <a:cubicBezTo>
                      <a:pt x="51" y="13"/>
                      <a:pt x="44" y="7"/>
                      <a:pt x="33" y="7"/>
                    </a:cubicBezTo>
                    <a:cubicBezTo>
                      <a:pt x="20" y="7"/>
                      <a:pt x="11" y="15"/>
                      <a:pt x="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Freeform 402"/>
              <p:cNvSpPr>
                <a:spLocks/>
              </p:cNvSpPr>
              <p:nvPr userDrawn="1"/>
            </p:nvSpPr>
            <p:spPr bwMode="auto">
              <a:xfrm>
                <a:off x="4475" y="7962"/>
                <a:ext cx="80" cy="13"/>
              </a:xfrm>
              <a:custGeom>
                <a:avLst/>
                <a:gdLst>
                  <a:gd name="T0" fmla="*/ 2 w 80"/>
                  <a:gd name="T1" fmla="*/ 0 h 13"/>
                  <a:gd name="T2" fmla="*/ 80 w 80"/>
                  <a:gd name="T3" fmla="*/ 0 h 13"/>
                  <a:gd name="T4" fmla="*/ 78 w 80"/>
                  <a:gd name="T5" fmla="*/ 13 h 13"/>
                  <a:gd name="T6" fmla="*/ 0 w 80"/>
                  <a:gd name="T7" fmla="*/ 13 h 13"/>
                  <a:gd name="T8" fmla="*/ 2 w 80"/>
                  <a:gd name="T9" fmla="*/ 0 h 13"/>
                </a:gdLst>
                <a:ahLst/>
                <a:cxnLst>
                  <a:cxn ang="0">
                    <a:pos x="T0" y="T1"/>
                  </a:cxn>
                  <a:cxn ang="0">
                    <a:pos x="T2" y="T3"/>
                  </a:cxn>
                  <a:cxn ang="0">
                    <a:pos x="T4" y="T5"/>
                  </a:cxn>
                  <a:cxn ang="0">
                    <a:pos x="T6" y="T7"/>
                  </a:cxn>
                  <a:cxn ang="0">
                    <a:pos x="T8" y="T9"/>
                  </a:cxn>
                </a:cxnLst>
                <a:rect l="0" t="0" r="r" b="b"/>
                <a:pathLst>
                  <a:path w="80" h="13">
                    <a:moveTo>
                      <a:pt x="2" y="0"/>
                    </a:moveTo>
                    <a:lnTo>
                      <a:pt x="80" y="0"/>
                    </a:lnTo>
                    <a:lnTo>
                      <a:pt x="78" y="13"/>
                    </a:lnTo>
                    <a:lnTo>
                      <a:pt x="0" y="1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Freeform 403"/>
              <p:cNvSpPr>
                <a:spLocks noEditPoints="1"/>
              </p:cNvSpPr>
              <p:nvPr userDrawn="1"/>
            </p:nvSpPr>
            <p:spPr bwMode="auto">
              <a:xfrm>
                <a:off x="4656" y="7859"/>
                <a:ext cx="126" cy="179"/>
              </a:xfrm>
              <a:custGeom>
                <a:avLst/>
                <a:gdLst>
                  <a:gd name="T0" fmla="*/ 64 w 64"/>
                  <a:gd name="T1" fmla="*/ 65 h 91"/>
                  <a:gd name="T2" fmla="*/ 33 w 64"/>
                  <a:gd name="T3" fmla="*/ 91 h 91"/>
                  <a:gd name="T4" fmla="*/ 0 w 64"/>
                  <a:gd name="T5" fmla="*/ 91 h 91"/>
                  <a:gd name="T6" fmla="*/ 9 w 64"/>
                  <a:gd name="T7" fmla="*/ 0 h 91"/>
                  <a:gd name="T8" fmla="*/ 37 w 64"/>
                  <a:gd name="T9" fmla="*/ 0 h 91"/>
                  <a:gd name="T10" fmla="*/ 64 w 64"/>
                  <a:gd name="T11" fmla="*/ 23 h 91"/>
                  <a:gd name="T12" fmla="*/ 49 w 64"/>
                  <a:gd name="T13" fmla="*/ 47 h 91"/>
                  <a:gd name="T14" fmla="*/ 49 w 64"/>
                  <a:gd name="T15" fmla="*/ 47 h 91"/>
                  <a:gd name="T16" fmla="*/ 64 w 64"/>
                  <a:gd name="T17" fmla="*/ 65 h 91"/>
                  <a:gd name="T18" fmla="*/ 56 w 64"/>
                  <a:gd name="T19" fmla="*/ 65 h 91"/>
                  <a:gd name="T20" fmla="*/ 36 w 64"/>
                  <a:gd name="T21" fmla="*/ 51 h 91"/>
                  <a:gd name="T22" fmla="*/ 12 w 64"/>
                  <a:gd name="T23" fmla="*/ 51 h 91"/>
                  <a:gd name="T24" fmla="*/ 8 w 64"/>
                  <a:gd name="T25" fmla="*/ 84 h 91"/>
                  <a:gd name="T26" fmla="*/ 33 w 64"/>
                  <a:gd name="T27" fmla="*/ 84 h 91"/>
                  <a:gd name="T28" fmla="*/ 56 w 64"/>
                  <a:gd name="T29" fmla="*/ 65 h 91"/>
                  <a:gd name="T30" fmla="*/ 37 w 64"/>
                  <a:gd name="T31" fmla="*/ 7 h 91"/>
                  <a:gd name="T32" fmla="*/ 16 w 64"/>
                  <a:gd name="T33" fmla="*/ 7 h 91"/>
                  <a:gd name="T34" fmla="*/ 12 w 64"/>
                  <a:gd name="T35" fmla="*/ 45 h 91"/>
                  <a:gd name="T36" fmla="*/ 33 w 64"/>
                  <a:gd name="T37" fmla="*/ 45 h 91"/>
                  <a:gd name="T38" fmla="*/ 57 w 64"/>
                  <a:gd name="T39" fmla="*/ 23 h 91"/>
                  <a:gd name="T40" fmla="*/ 37 w 64"/>
                  <a:gd name="T41" fmla="*/ 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91">
                    <a:moveTo>
                      <a:pt x="64" y="65"/>
                    </a:moveTo>
                    <a:cubicBezTo>
                      <a:pt x="64" y="82"/>
                      <a:pt x="51" y="91"/>
                      <a:pt x="33" y="91"/>
                    </a:cubicBezTo>
                    <a:cubicBezTo>
                      <a:pt x="0" y="91"/>
                      <a:pt x="0" y="91"/>
                      <a:pt x="0" y="91"/>
                    </a:cubicBezTo>
                    <a:cubicBezTo>
                      <a:pt x="9" y="0"/>
                      <a:pt x="9" y="0"/>
                      <a:pt x="9" y="0"/>
                    </a:cubicBezTo>
                    <a:cubicBezTo>
                      <a:pt x="37" y="0"/>
                      <a:pt x="37" y="0"/>
                      <a:pt x="37" y="0"/>
                    </a:cubicBezTo>
                    <a:cubicBezTo>
                      <a:pt x="55" y="0"/>
                      <a:pt x="64" y="9"/>
                      <a:pt x="64" y="23"/>
                    </a:cubicBezTo>
                    <a:cubicBezTo>
                      <a:pt x="64" y="35"/>
                      <a:pt x="60" y="43"/>
                      <a:pt x="49" y="47"/>
                    </a:cubicBezTo>
                    <a:cubicBezTo>
                      <a:pt x="49" y="47"/>
                      <a:pt x="49" y="47"/>
                      <a:pt x="49" y="47"/>
                    </a:cubicBezTo>
                    <a:cubicBezTo>
                      <a:pt x="59" y="50"/>
                      <a:pt x="64" y="56"/>
                      <a:pt x="64" y="65"/>
                    </a:cubicBezTo>
                    <a:close/>
                    <a:moveTo>
                      <a:pt x="56" y="65"/>
                    </a:moveTo>
                    <a:cubicBezTo>
                      <a:pt x="56" y="56"/>
                      <a:pt x="50" y="51"/>
                      <a:pt x="36" y="51"/>
                    </a:cubicBezTo>
                    <a:cubicBezTo>
                      <a:pt x="12" y="51"/>
                      <a:pt x="12" y="51"/>
                      <a:pt x="12" y="51"/>
                    </a:cubicBezTo>
                    <a:cubicBezTo>
                      <a:pt x="8" y="84"/>
                      <a:pt x="8" y="84"/>
                      <a:pt x="8" y="84"/>
                    </a:cubicBezTo>
                    <a:cubicBezTo>
                      <a:pt x="33" y="84"/>
                      <a:pt x="33" y="84"/>
                      <a:pt x="33" y="84"/>
                    </a:cubicBezTo>
                    <a:cubicBezTo>
                      <a:pt x="47" y="84"/>
                      <a:pt x="56" y="78"/>
                      <a:pt x="56" y="65"/>
                    </a:cubicBezTo>
                    <a:close/>
                    <a:moveTo>
                      <a:pt x="37" y="7"/>
                    </a:moveTo>
                    <a:cubicBezTo>
                      <a:pt x="16" y="7"/>
                      <a:pt x="16" y="7"/>
                      <a:pt x="16" y="7"/>
                    </a:cubicBezTo>
                    <a:cubicBezTo>
                      <a:pt x="12" y="45"/>
                      <a:pt x="12" y="45"/>
                      <a:pt x="12" y="45"/>
                    </a:cubicBezTo>
                    <a:cubicBezTo>
                      <a:pt x="33" y="45"/>
                      <a:pt x="33" y="45"/>
                      <a:pt x="33" y="45"/>
                    </a:cubicBezTo>
                    <a:cubicBezTo>
                      <a:pt x="48" y="45"/>
                      <a:pt x="57" y="38"/>
                      <a:pt x="57" y="23"/>
                    </a:cubicBezTo>
                    <a:cubicBezTo>
                      <a:pt x="57" y="12"/>
                      <a:pt x="50"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Freeform 404"/>
              <p:cNvSpPr>
                <a:spLocks noEditPoints="1"/>
              </p:cNvSpPr>
              <p:nvPr userDrawn="1"/>
            </p:nvSpPr>
            <p:spPr bwMode="auto">
              <a:xfrm>
                <a:off x="4814" y="7916"/>
                <a:ext cx="117" cy="126"/>
              </a:xfrm>
              <a:custGeom>
                <a:avLst/>
                <a:gdLst>
                  <a:gd name="T0" fmla="*/ 8 w 59"/>
                  <a:gd name="T1" fmla="*/ 33 h 64"/>
                  <a:gd name="T2" fmla="*/ 8 w 59"/>
                  <a:gd name="T3" fmla="*/ 36 h 64"/>
                  <a:gd name="T4" fmla="*/ 28 w 59"/>
                  <a:gd name="T5" fmla="*/ 57 h 64"/>
                  <a:gd name="T6" fmla="*/ 49 w 59"/>
                  <a:gd name="T7" fmla="*/ 45 h 64"/>
                  <a:gd name="T8" fmla="*/ 56 w 59"/>
                  <a:gd name="T9" fmla="*/ 47 h 64"/>
                  <a:gd name="T10" fmla="*/ 28 w 59"/>
                  <a:gd name="T11" fmla="*/ 64 h 64"/>
                  <a:gd name="T12" fmla="*/ 0 w 59"/>
                  <a:gd name="T13" fmla="*/ 37 h 64"/>
                  <a:gd name="T14" fmla="*/ 34 w 59"/>
                  <a:gd name="T15" fmla="*/ 0 h 64"/>
                  <a:gd name="T16" fmla="*/ 59 w 59"/>
                  <a:gd name="T17" fmla="*/ 26 h 64"/>
                  <a:gd name="T18" fmla="*/ 58 w 59"/>
                  <a:gd name="T19" fmla="*/ 33 h 64"/>
                  <a:gd name="T20" fmla="*/ 8 w 59"/>
                  <a:gd name="T21" fmla="*/ 33 h 64"/>
                  <a:gd name="T22" fmla="*/ 9 w 59"/>
                  <a:gd name="T23" fmla="*/ 27 h 64"/>
                  <a:gd name="T24" fmla="*/ 52 w 59"/>
                  <a:gd name="T25" fmla="*/ 27 h 64"/>
                  <a:gd name="T26" fmla="*/ 52 w 59"/>
                  <a:gd name="T27" fmla="*/ 26 h 64"/>
                  <a:gd name="T28" fmla="*/ 34 w 59"/>
                  <a:gd name="T29" fmla="*/ 7 h 64"/>
                  <a:gd name="T30" fmla="*/ 9 w 59"/>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4">
                    <a:moveTo>
                      <a:pt x="8" y="33"/>
                    </a:moveTo>
                    <a:cubicBezTo>
                      <a:pt x="8" y="34"/>
                      <a:pt x="8" y="35"/>
                      <a:pt x="8" y="36"/>
                    </a:cubicBezTo>
                    <a:cubicBezTo>
                      <a:pt x="8" y="50"/>
                      <a:pt x="16" y="57"/>
                      <a:pt x="28" y="57"/>
                    </a:cubicBezTo>
                    <a:cubicBezTo>
                      <a:pt x="37" y="57"/>
                      <a:pt x="45" y="53"/>
                      <a:pt x="49" y="45"/>
                    </a:cubicBezTo>
                    <a:cubicBezTo>
                      <a:pt x="56" y="47"/>
                      <a:pt x="56" y="47"/>
                      <a:pt x="56" y="47"/>
                    </a:cubicBezTo>
                    <a:cubicBezTo>
                      <a:pt x="51" y="57"/>
                      <a:pt x="40" y="64"/>
                      <a:pt x="28" y="64"/>
                    </a:cubicBezTo>
                    <a:cubicBezTo>
                      <a:pt x="11" y="64"/>
                      <a:pt x="0" y="53"/>
                      <a:pt x="0" y="37"/>
                    </a:cubicBezTo>
                    <a:cubicBezTo>
                      <a:pt x="0" y="17"/>
                      <a:pt x="15" y="0"/>
                      <a:pt x="34" y="0"/>
                    </a:cubicBezTo>
                    <a:cubicBezTo>
                      <a:pt x="49" y="0"/>
                      <a:pt x="59" y="10"/>
                      <a:pt x="59" y="26"/>
                    </a:cubicBezTo>
                    <a:cubicBezTo>
                      <a:pt x="59" y="28"/>
                      <a:pt x="59" y="31"/>
                      <a:pt x="58" y="33"/>
                    </a:cubicBezTo>
                    <a:lnTo>
                      <a:pt x="8" y="33"/>
                    </a:lnTo>
                    <a:close/>
                    <a:moveTo>
                      <a:pt x="9" y="27"/>
                    </a:moveTo>
                    <a:cubicBezTo>
                      <a:pt x="52" y="27"/>
                      <a:pt x="52" y="27"/>
                      <a:pt x="52" y="27"/>
                    </a:cubicBezTo>
                    <a:cubicBezTo>
                      <a:pt x="52" y="26"/>
                      <a:pt x="52" y="26"/>
                      <a:pt x="52" y="26"/>
                    </a:cubicBezTo>
                    <a:cubicBezTo>
                      <a:pt x="52" y="13"/>
                      <a:pt x="45" y="7"/>
                      <a:pt x="34" y="7"/>
                    </a:cubicBezTo>
                    <a:cubicBezTo>
                      <a:pt x="21" y="7"/>
                      <a:pt x="12" y="15"/>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Freeform 405"/>
              <p:cNvSpPr>
                <a:spLocks/>
              </p:cNvSpPr>
              <p:nvPr userDrawn="1"/>
            </p:nvSpPr>
            <p:spPr bwMode="auto">
              <a:xfrm>
                <a:off x="5030" y="7857"/>
                <a:ext cx="170" cy="185"/>
              </a:xfrm>
              <a:custGeom>
                <a:avLst/>
                <a:gdLst>
                  <a:gd name="T0" fmla="*/ 46 w 86"/>
                  <a:gd name="T1" fmla="*/ 47 h 94"/>
                  <a:gd name="T2" fmla="*/ 85 w 86"/>
                  <a:gd name="T3" fmla="*/ 47 h 94"/>
                  <a:gd name="T4" fmla="*/ 80 w 86"/>
                  <a:gd name="T5" fmla="*/ 92 h 94"/>
                  <a:gd name="T6" fmla="*/ 73 w 86"/>
                  <a:gd name="T7" fmla="*/ 92 h 94"/>
                  <a:gd name="T8" fmla="*/ 74 w 86"/>
                  <a:gd name="T9" fmla="*/ 74 h 94"/>
                  <a:gd name="T10" fmla="*/ 74 w 86"/>
                  <a:gd name="T11" fmla="*/ 74 h 94"/>
                  <a:gd name="T12" fmla="*/ 39 w 86"/>
                  <a:gd name="T13" fmla="*/ 94 h 94"/>
                  <a:gd name="T14" fmla="*/ 0 w 86"/>
                  <a:gd name="T15" fmla="*/ 53 h 94"/>
                  <a:gd name="T16" fmla="*/ 49 w 86"/>
                  <a:gd name="T17" fmla="*/ 0 h 94"/>
                  <a:gd name="T18" fmla="*/ 86 w 86"/>
                  <a:gd name="T19" fmla="*/ 28 h 94"/>
                  <a:gd name="T20" fmla="*/ 79 w 86"/>
                  <a:gd name="T21" fmla="*/ 30 h 94"/>
                  <a:gd name="T22" fmla="*/ 49 w 86"/>
                  <a:gd name="T23" fmla="*/ 7 h 94"/>
                  <a:gd name="T24" fmla="*/ 8 w 86"/>
                  <a:gd name="T25" fmla="*/ 52 h 94"/>
                  <a:gd name="T26" fmla="*/ 40 w 86"/>
                  <a:gd name="T27" fmla="*/ 86 h 94"/>
                  <a:gd name="T28" fmla="*/ 77 w 86"/>
                  <a:gd name="T29" fmla="*/ 54 h 94"/>
                  <a:gd name="T30" fmla="*/ 46 w 86"/>
                  <a:gd name="T31" fmla="*/ 54 h 94"/>
                  <a:gd name="T32" fmla="*/ 46 w 86"/>
                  <a:gd name="T33" fmla="*/ 4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94">
                    <a:moveTo>
                      <a:pt x="46" y="47"/>
                    </a:moveTo>
                    <a:cubicBezTo>
                      <a:pt x="85" y="47"/>
                      <a:pt x="85" y="47"/>
                      <a:pt x="85" y="47"/>
                    </a:cubicBezTo>
                    <a:cubicBezTo>
                      <a:pt x="80" y="92"/>
                      <a:pt x="80" y="92"/>
                      <a:pt x="80" y="92"/>
                    </a:cubicBezTo>
                    <a:cubicBezTo>
                      <a:pt x="73" y="92"/>
                      <a:pt x="73" y="92"/>
                      <a:pt x="73" y="92"/>
                    </a:cubicBezTo>
                    <a:cubicBezTo>
                      <a:pt x="74" y="74"/>
                      <a:pt x="74" y="74"/>
                      <a:pt x="74" y="74"/>
                    </a:cubicBezTo>
                    <a:cubicBezTo>
                      <a:pt x="74" y="74"/>
                      <a:pt x="74" y="74"/>
                      <a:pt x="74" y="74"/>
                    </a:cubicBezTo>
                    <a:cubicBezTo>
                      <a:pt x="67" y="86"/>
                      <a:pt x="54" y="94"/>
                      <a:pt x="39" y="94"/>
                    </a:cubicBezTo>
                    <a:cubicBezTo>
                      <a:pt x="16" y="94"/>
                      <a:pt x="0" y="77"/>
                      <a:pt x="0" y="53"/>
                    </a:cubicBezTo>
                    <a:cubicBezTo>
                      <a:pt x="0" y="23"/>
                      <a:pt x="21" y="0"/>
                      <a:pt x="49" y="0"/>
                    </a:cubicBezTo>
                    <a:cubicBezTo>
                      <a:pt x="70" y="0"/>
                      <a:pt x="84" y="12"/>
                      <a:pt x="86" y="28"/>
                    </a:cubicBezTo>
                    <a:cubicBezTo>
                      <a:pt x="79" y="30"/>
                      <a:pt x="79" y="30"/>
                      <a:pt x="79" y="30"/>
                    </a:cubicBezTo>
                    <a:cubicBezTo>
                      <a:pt x="77" y="16"/>
                      <a:pt x="66" y="7"/>
                      <a:pt x="49" y="7"/>
                    </a:cubicBezTo>
                    <a:cubicBezTo>
                      <a:pt x="25" y="7"/>
                      <a:pt x="8" y="27"/>
                      <a:pt x="8" y="52"/>
                    </a:cubicBezTo>
                    <a:cubicBezTo>
                      <a:pt x="8" y="74"/>
                      <a:pt x="21" y="86"/>
                      <a:pt x="40" y="86"/>
                    </a:cubicBezTo>
                    <a:cubicBezTo>
                      <a:pt x="58" y="86"/>
                      <a:pt x="73" y="74"/>
                      <a:pt x="77" y="54"/>
                    </a:cubicBezTo>
                    <a:cubicBezTo>
                      <a:pt x="46" y="54"/>
                      <a:pt x="46" y="54"/>
                      <a:pt x="46" y="54"/>
                    </a:cubicBezTo>
                    <a:lnTo>
                      <a:pt x="46"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Freeform 406"/>
              <p:cNvSpPr>
                <a:spLocks/>
              </p:cNvSpPr>
              <p:nvPr userDrawn="1"/>
            </p:nvSpPr>
            <p:spPr bwMode="auto">
              <a:xfrm>
                <a:off x="5232" y="7918"/>
                <a:ext cx="75" cy="120"/>
              </a:xfrm>
              <a:custGeom>
                <a:avLst/>
                <a:gdLst>
                  <a:gd name="T0" fmla="*/ 38 w 38"/>
                  <a:gd name="T1" fmla="*/ 1 h 61"/>
                  <a:gd name="T2" fmla="*/ 37 w 38"/>
                  <a:gd name="T3" fmla="*/ 7 h 61"/>
                  <a:gd name="T4" fmla="*/ 32 w 38"/>
                  <a:gd name="T5" fmla="*/ 7 h 61"/>
                  <a:gd name="T6" fmla="*/ 11 w 38"/>
                  <a:gd name="T7" fmla="*/ 29 h 61"/>
                  <a:gd name="T8" fmla="*/ 7 w 38"/>
                  <a:gd name="T9" fmla="*/ 61 h 61"/>
                  <a:gd name="T10" fmla="*/ 0 w 38"/>
                  <a:gd name="T11" fmla="*/ 61 h 61"/>
                  <a:gd name="T12" fmla="*/ 6 w 38"/>
                  <a:gd name="T13" fmla="*/ 1 h 61"/>
                  <a:gd name="T14" fmla="*/ 13 w 38"/>
                  <a:gd name="T15" fmla="*/ 1 h 61"/>
                  <a:gd name="T16" fmla="*/ 12 w 38"/>
                  <a:gd name="T17" fmla="*/ 12 h 61"/>
                  <a:gd name="T18" fmla="*/ 13 w 38"/>
                  <a:gd name="T19" fmla="*/ 12 h 61"/>
                  <a:gd name="T20" fmla="*/ 32 w 38"/>
                  <a:gd name="T21" fmla="*/ 0 h 61"/>
                  <a:gd name="T22" fmla="*/ 38 w 38"/>
                  <a:gd name="T23" fmla="*/ 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61">
                    <a:moveTo>
                      <a:pt x="38" y="1"/>
                    </a:moveTo>
                    <a:cubicBezTo>
                      <a:pt x="37" y="7"/>
                      <a:pt x="37" y="7"/>
                      <a:pt x="37" y="7"/>
                    </a:cubicBezTo>
                    <a:cubicBezTo>
                      <a:pt x="35" y="7"/>
                      <a:pt x="33" y="7"/>
                      <a:pt x="32" y="7"/>
                    </a:cubicBezTo>
                    <a:cubicBezTo>
                      <a:pt x="21" y="7"/>
                      <a:pt x="12" y="14"/>
                      <a:pt x="11" y="29"/>
                    </a:cubicBezTo>
                    <a:cubicBezTo>
                      <a:pt x="7" y="61"/>
                      <a:pt x="7" y="61"/>
                      <a:pt x="7" y="61"/>
                    </a:cubicBezTo>
                    <a:cubicBezTo>
                      <a:pt x="0" y="61"/>
                      <a:pt x="0" y="61"/>
                      <a:pt x="0" y="61"/>
                    </a:cubicBezTo>
                    <a:cubicBezTo>
                      <a:pt x="6" y="1"/>
                      <a:pt x="6" y="1"/>
                      <a:pt x="6" y="1"/>
                    </a:cubicBezTo>
                    <a:cubicBezTo>
                      <a:pt x="13" y="1"/>
                      <a:pt x="13" y="1"/>
                      <a:pt x="13" y="1"/>
                    </a:cubicBezTo>
                    <a:cubicBezTo>
                      <a:pt x="12" y="12"/>
                      <a:pt x="12" y="12"/>
                      <a:pt x="12" y="12"/>
                    </a:cubicBezTo>
                    <a:cubicBezTo>
                      <a:pt x="13" y="12"/>
                      <a:pt x="13" y="12"/>
                      <a:pt x="13" y="12"/>
                    </a:cubicBezTo>
                    <a:cubicBezTo>
                      <a:pt x="17" y="4"/>
                      <a:pt x="24" y="0"/>
                      <a:pt x="32" y="0"/>
                    </a:cubicBezTo>
                    <a:cubicBezTo>
                      <a:pt x="34" y="0"/>
                      <a:pt x="36" y="0"/>
                      <a:pt x="3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Freeform 407"/>
              <p:cNvSpPr>
                <a:spLocks noEditPoints="1"/>
              </p:cNvSpPr>
              <p:nvPr userDrawn="1"/>
            </p:nvSpPr>
            <p:spPr bwMode="auto">
              <a:xfrm>
                <a:off x="5325" y="7916"/>
                <a:ext cx="115" cy="126"/>
              </a:xfrm>
              <a:custGeom>
                <a:avLst/>
                <a:gdLst>
                  <a:gd name="T0" fmla="*/ 7 w 58"/>
                  <a:gd name="T1" fmla="*/ 33 h 64"/>
                  <a:gd name="T2" fmla="*/ 7 w 58"/>
                  <a:gd name="T3" fmla="*/ 36 h 64"/>
                  <a:gd name="T4" fmla="*/ 27 w 58"/>
                  <a:gd name="T5" fmla="*/ 57 h 64"/>
                  <a:gd name="T6" fmla="*/ 48 w 58"/>
                  <a:gd name="T7" fmla="*/ 45 h 64"/>
                  <a:gd name="T8" fmla="*/ 55 w 58"/>
                  <a:gd name="T9" fmla="*/ 47 h 64"/>
                  <a:gd name="T10" fmla="*/ 27 w 58"/>
                  <a:gd name="T11" fmla="*/ 64 h 64"/>
                  <a:gd name="T12" fmla="*/ 0 w 58"/>
                  <a:gd name="T13" fmla="*/ 37 h 64"/>
                  <a:gd name="T14" fmla="*/ 33 w 58"/>
                  <a:gd name="T15" fmla="*/ 0 h 64"/>
                  <a:gd name="T16" fmla="*/ 58 w 58"/>
                  <a:gd name="T17" fmla="*/ 26 h 64"/>
                  <a:gd name="T18" fmla="*/ 58 w 58"/>
                  <a:gd name="T19" fmla="*/ 33 h 64"/>
                  <a:gd name="T20" fmla="*/ 7 w 58"/>
                  <a:gd name="T21" fmla="*/ 33 h 64"/>
                  <a:gd name="T22" fmla="*/ 8 w 58"/>
                  <a:gd name="T23" fmla="*/ 27 h 64"/>
                  <a:gd name="T24" fmla="*/ 51 w 58"/>
                  <a:gd name="T25" fmla="*/ 27 h 64"/>
                  <a:gd name="T26" fmla="*/ 51 w 58"/>
                  <a:gd name="T27" fmla="*/ 26 h 64"/>
                  <a:gd name="T28" fmla="*/ 33 w 58"/>
                  <a:gd name="T29" fmla="*/ 7 h 64"/>
                  <a:gd name="T30" fmla="*/ 8 w 58"/>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4">
                    <a:moveTo>
                      <a:pt x="7" y="33"/>
                    </a:moveTo>
                    <a:cubicBezTo>
                      <a:pt x="7" y="34"/>
                      <a:pt x="7" y="35"/>
                      <a:pt x="7" y="36"/>
                    </a:cubicBezTo>
                    <a:cubicBezTo>
                      <a:pt x="7" y="50"/>
                      <a:pt x="15" y="57"/>
                      <a:pt x="27" y="57"/>
                    </a:cubicBezTo>
                    <a:cubicBezTo>
                      <a:pt x="36" y="57"/>
                      <a:pt x="44" y="53"/>
                      <a:pt x="48" y="45"/>
                    </a:cubicBezTo>
                    <a:cubicBezTo>
                      <a:pt x="55" y="47"/>
                      <a:pt x="55" y="47"/>
                      <a:pt x="55" y="47"/>
                    </a:cubicBezTo>
                    <a:cubicBezTo>
                      <a:pt x="50" y="57"/>
                      <a:pt x="39" y="64"/>
                      <a:pt x="27" y="64"/>
                    </a:cubicBezTo>
                    <a:cubicBezTo>
                      <a:pt x="11" y="64"/>
                      <a:pt x="0" y="53"/>
                      <a:pt x="0" y="37"/>
                    </a:cubicBezTo>
                    <a:cubicBezTo>
                      <a:pt x="0" y="17"/>
                      <a:pt x="14" y="0"/>
                      <a:pt x="33" y="0"/>
                    </a:cubicBezTo>
                    <a:cubicBezTo>
                      <a:pt x="48" y="0"/>
                      <a:pt x="58" y="10"/>
                      <a:pt x="58" y="26"/>
                    </a:cubicBezTo>
                    <a:cubicBezTo>
                      <a:pt x="58" y="28"/>
                      <a:pt x="58" y="31"/>
                      <a:pt x="58" y="33"/>
                    </a:cubicBezTo>
                    <a:lnTo>
                      <a:pt x="7" y="33"/>
                    </a:lnTo>
                    <a:close/>
                    <a:moveTo>
                      <a:pt x="8" y="27"/>
                    </a:moveTo>
                    <a:cubicBezTo>
                      <a:pt x="51" y="27"/>
                      <a:pt x="51" y="27"/>
                      <a:pt x="51" y="27"/>
                    </a:cubicBezTo>
                    <a:cubicBezTo>
                      <a:pt x="51" y="26"/>
                      <a:pt x="51" y="26"/>
                      <a:pt x="51" y="26"/>
                    </a:cubicBezTo>
                    <a:cubicBezTo>
                      <a:pt x="51" y="13"/>
                      <a:pt x="44" y="7"/>
                      <a:pt x="33" y="7"/>
                    </a:cubicBezTo>
                    <a:cubicBezTo>
                      <a:pt x="20" y="7"/>
                      <a:pt x="11" y="15"/>
                      <a:pt x="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Freeform 408"/>
              <p:cNvSpPr>
                <a:spLocks noEditPoints="1"/>
              </p:cNvSpPr>
              <p:nvPr userDrawn="1"/>
            </p:nvSpPr>
            <p:spPr bwMode="auto">
              <a:xfrm>
                <a:off x="5470" y="7916"/>
                <a:ext cx="115" cy="126"/>
              </a:xfrm>
              <a:custGeom>
                <a:avLst/>
                <a:gdLst>
                  <a:gd name="T0" fmla="*/ 7 w 58"/>
                  <a:gd name="T1" fmla="*/ 33 h 64"/>
                  <a:gd name="T2" fmla="*/ 7 w 58"/>
                  <a:gd name="T3" fmla="*/ 36 h 64"/>
                  <a:gd name="T4" fmla="*/ 27 w 58"/>
                  <a:gd name="T5" fmla="*/ 57 h 64"/>
                  <a:gd name="T6" fmla="*/ 49 w 58"/>
                  <a:gd name="T7" fmla="*/ 45 h 64"/>
                  <a:gd name="T8" fmla="*/ 55 w 58"/>
                  <a:gd name="T9" fmla="*/ 47 h 64"/>
                  <a:gd name="T10" fmla="*/ 27 w 58"/>
                  <a:gd name="T11" fmla="*/ 64 h 64"/>
                  <a:gd name="T12" fmla="*/ 0 w 58"/>
                  <a:gd name="T13" fmla="*/ 37 h 64"/>
                  <a:gd name="T14" fmla="*/ 33 w 58"/>
                  <a:gd name="T15" fmla="*/ 0 h 64"/>
                  <a:gd name="T16" fmla="*/ 58 w 58"/>
                  <a:gd name="T17" fmla="*/ 26 h 64"/>
                  <a:gd name="T18" fmla="*/ 58 w 58"/>
                  <a:gd name="T19" fmla="*/ 33 h 64"/>
                  <a:gd name="T20" fmla="*/ 7 w 58"/>
                  <a:gd name="T21" fmla="*/ 33 h 64"/>
                  <a:gd name="T22" fmla="*/ 8 w 58"/>
                  <a:gd name="T23" fmla="*/ 27 h 64"/>
                  <a:gd name="T24" fmla="*/ 51 w 58"/>
                  <a:gd name="T25" fmla="*/ 27 h 64"/>
                  <a:gd name="T26" fmla="*/ 51 w 58"/>
                  <a:gd name="T27" fmla="*/ 26 h 64"/>
                  <a:gd name="T28" fmla="*/ 33 w 58"/>
                  <a:gd name="T29" fmla="*/ 7 h 64"/>
                  <a:gd name="T30" fmla="*/ 8 w 58"/>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4">
                    <a:moveTo>
                      <a:pt x="7" y="33"/>
                    </a:moveTo>
                    <a:cubicBezTo>
                      <a:pt x="7" y="34"/>
                      <a:pt x="7" y="35"/>
                      <a:pt x="7" y="36"/>
                    </a:cubicBezTo>
                    <a:cubicBezTo>
                      <a:pt x="7" y="50"/>
                      <a:pt x="15" y="57"/>
                      <a:pt x="27" y="57"/>
                    </a:cubicBezTo>
                    <a:cubicBezTo>
                      <a:pt x="36" y="57"/>
                      <a:pt x="44" y="53"/>
                      <a:pt x="49" y="45"/>
                    </a:cubicBezTo>
                    <a:cubicBezTo>
                      <a:pt x="55" y="47"/>
                      <a:pt x="55" y="47"/>
                      <a:pt x="55" y="47"/>
                    </a:cubicBezTo>
                    <a:cubicBezTo>
                      <a:pt x="50" y="57"/>
                      <a:pt x="39" y="64"/>
                      <a:pt x="27" y="64"/>
                    </a:cubicBezTo>
                    <a:cubicBezTo>
                      <a:pt x="11" y="64"/>
                      <a:pt x="0" y="53"/>
                      <a:pt x="0" y="37"/>
                    </a:cubicBezTo>
                    <a:cubicBezTo>
                      <a:pt x="0" y="17"/>
                      <a:pt x="14" y="0"/>
                      <a:pt x="33" y="0"/>
                    </a:cubicBezTo>
                    <a:cubicBezTo>
                      <a:pt x="48" y="0"/>
                      <a:pt x="58" y="10"/>
                      <a:pt x="58" y="26"/>
                    </a:cubicBezTo>
                    <a:cubicBezTo>
                      <a:pt x="58" y="28"/>
                      <a:pt x="58" y="31"/>
                      <a:pt x="58" y="33"/>
                    </a:cubicBezTo>
                    <a:lnTo>
                      <a:pt x="7" y="33"/>
                    </a:lnTo>
                    <a:close/>
                    <a:moveTo>
                      <a:pt x="8" y="27"/>
                    </a:moveTo>
                    <a:cubicBezTo>
                      <a:pt x="51" y="27"/>
                      <a:pt x="51" y="27"/>
                      <a:pt x="51" y="27"/>
                    </a:cubicBezTo>
                    <a:cubicBezTo>
                      <a:pt x="51" y="26"/>
                      <a:pt x="51" y="26"/>
                      <a:pt x="51" y="26"/>
                    </a:cubicBezTo>
                    <a:cubicBezTo>
                      <a:pt x="51" y="13"/>
                      <a:pt x="44" y="7"/>
                      <a:pt x="33" y="7"/>
                    </a:cubicBezTo>
                    <a:cubicBezTo>
                      <a:pt x="20" y="7"/>
                      <a:pt x="11" y="15"/>
                      <a:pt x="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Freeform 409"/>
              <p:cNvSpPr>
                <a:spLocks/>
              </p:cNvSpPr>
              <p:nvPr userDrawn="1"/>
            </p:nvSpPr>
            <p:spPr bwMode="auto">
              <a:xfrm>
                <a:off x="5616" y="7916"/>
                <a:ext cx="109" cy="122"/>
              </a:xfrm>
              <a:custGeom>
                <a:avLst/>
                <a:gdLst>
                  <a:gd name="T0" fmla="*/ 55 w 55"/>
                  <a:gd name="T1" fmla="*/ 20 h 62"/>
                  <a:gd name="T2" fmla="*/ 55 w 55"/>
                  <a:gd name="T3" fmla="*/ 24 h 62"/>
                  <a:gd name="T4" fmla="*/ 51 w 55"/>
                  <a:gd name="T5" fmla="*/ 62 h 62"/>
                  <a:gd name="T6" fmla="*/ 44 w 55"/>
                  <a:gd name="T7" fmla="*/ 62 h 62"/>
                  <a:gd name="T8" fmla="*/ 47 w 55"/>
                  <a:gd name="T9" fmla="*/ 27 h 62"/>
                  <a:gd name="T10" fmla="*/ 47 w 55"/>
                  <a:gd name="T11" fmla="*/ 22 h 62"/>
                  <a:gd name="T12" fmla="*/ 33 w 55"/>
                  <a:gd name="T13" fmla="*/ 7 h 62"/>
                  <a:gd name="T14" fmla="*/ 11 w 55"/>
                  <a:gd name="T15" fmla="*/ 28 h 62"/>
                  <a:gd name="T16" fmla="*/ 8 w 55"/>
                  <a:gd name="T17" fmla="*/ 62 h 62"/>
                  <a:gd name="T18" fmla="*/ 0 w 55"/>
                  <a:gd name="T19" fmla="*/ 62 h 62"/>
                  <a:gd name="T20" fmla="*/ 6 w 55"/>
                  <a:gd name="T21" fmla="*/ 2 h 62"/>
                  <a:gd name="T22" fmla="*/ 13 w 55"/>
                  <a:gd name="T23" fmla="*/ 2 h 62"/>
                  <a:gd name="T24" fmla="*/ 13 w 55"/>
                  <a:gd name="T25" fmla="*/ 12 h 62"/>
                  <a:gd name="T26" fmla="*/ 13 w 55"/>
                  <a:gd name="T27" fmla="*/ 12 h 62"/>
                  <a:gd name="T28" fmla="*/ 36 w 55"/>
                  <a:gd name="T29" fmla="*/ 0 h 62"/>
                  <a:gd name="T30" fmla="*/ 55 w 55"/>
                  <a:gd name="T31"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62">
                    <a:moveTo>
                      <a:pt x="55" y="20"/>
                    </a:moveTo>
                    <a:cubicBezTo>
                      <a:pt x="55" y="22"/>
                      <a:pt x="55" y="23"/>
                      <a:pt x="55" y="24"/>
                    </a:cubicBezTo>
                    <a:cubicBezTo>
                      <a:pt x="51" y="62"/>
                      <a:pt x="51" y="62"/>
                      <a:pt x="51" y="62"/>
                    </a:cubicBezTo>
                    <a:cubicBezTo>
                      <a:pt x="44" y="62"/>
                      <a:pt x="44" y="62"/>
                      <a:pt x="44" y="62"/>
                    </a:cubicBezTo>
                    <a:cubicBezTo>
                      <a:pt x="47" y="27"/>
                      <a:pt x="47" y="27"/>
                      <a:pt x="47" y="27"/>
                    </a:cubicBezTo>
                    <a:cubicBezTo>
                      <a:pt x="47" y="25"/>
                      <a:pt x="47" y="24"/>
                      <a:pt x="47" y="22"/>
                    </a:cubicBezTo>
                    <a:cubicBezTo>
                      <a:pt x="47" y="11"/>
                      <a:pt x="43" y="7"/>
                      <a:pt x="33" y="7"/>
                    </a:cubicBezTo>
                    <a:cubicBezTo>
                      <a:pt x="22" y="7"/>
                      <a:pt x="13" y="14"/>
                      <a:pt x="11" y="28"/>
                    </a:cubicBezTo>
                    <a:cubicBezTo>
                      <a:pt x="8" y="62"/>
                      <a:pt x="8" y="62"/>
                      <a:pt x="8" y="62"/>
                    </a:cubicBezTo>
                    <a:cubicBezTo>
                      <a:pt x="0" y="62"/>
                      <a:pt x="0" y="62"/>
                      <a:pt x="0" y="62"/>
                    </a:cubicBezTo>
                    <a:cubicBezTo>
                      <a:pt x="6" y="2"/>
                      <a:pt x="6" y="2"/>
                      <a:pt x="6" y="2"/>
                    </a:cubicBezTo>
                    <a:cubicBezTo>
                      <a:pt x="13" y="2"/>
                      <a:pt x="13" y="2"/>
                      <a:pt x="13" y="2"/>
                    </a:cubicBezTo>
                    <a:cubicBezTo>
                      <a:pt x="13" y="12"/>
                      <a:pt x="13" y="12"/>
                      <a:pt x="13" y="12"/>
                    </a:cubicBezTo>
                    <a:cubicBezTo>
                      <a:pt x="13" y="12"/>
                      <a:pt x="13" y="12"/>
                      <a:pt x="13" y="12"/>
                    </a:cubicBezTo>
                    <a:cubicBezTo>
                      <a:pt x="18" y="5"/>
                      <a:pt x="26" y="0"/>
                      <a:pt x="36" y="0"/>
                    </a:cubicBezTo>
                    <a:cubicBezTo>
                      <a:pt x="48" y="0"/>
                      <a:pt x="55" y="7"/>
                      <a:pt x="5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8" name="Freeform 410"/>
              <p:cNvSpPr>
                <a:spLocks/>
              </p:cNvSpPr>
              <p:nvPr userDrawn="1"/>
            </p:nvSpPr>
            <p:spPr bwMode="auto">
              <a:xfrm>
                <a:off x="5828" y="7962"/>
                <a:ext cx="80" cy="13"/>
              </a:xfrm>
              <a:custGeom>
                <a:avLst/>
                <a:gdLst>
                  <a:gd name="T0" fmla="*/ 2 w 80"/>
                  <a:gd name="T1" fmla="*/ 0 h 13"/>
                  <a:gd name="T2" fmla="*/ 80 w 80"/>
                  <a:gd name="T3" fmla="*/ 0 h 13"/>
                  <a:gd name="T4" fmla="*/ 78 w 80"/>
                  <a:gd name="T5" fmla="*/ 13 h 13"/>
                  <a:gd name="T6" fmla="*/ 0 w 80"/>
                  <a:gd name="T7" fmla="*/ 13 h 13"/>
                  <a:gd name="T8" fmla="*/ 2 w 80"/>
                  <a:gd name="T9" fmla="*/ 0 h 13"/>
                </a:gdLst>
                <a:ahLst/>
                <a:cxnLst>
                  <a:cxn ang="0">
                    <a:pos x="T0" y="T1"/>
                  </a:cxn>
                  <a:cxn ang="0">
                    <a:pos x="T2" y="T3"/>
                  </a:cxn>
                  <a:cxn ang="0">
                    <a:pos x="T4" y="T5"/>
                  </a:cxn>
                  <a:cxn ang="0">
                    <a:pos x="T6" y="T7"/>
                  </a:cxn>
                  <a:cxn ang="0">
                    <a:pos x="T8" y="T9"/>
                  </a:cxn>
                </a:cxnLst>
                <a:rect l="0" t="0" r="r" b="b"/>
                <a:pathLst>
                  <a:path w="80" h="13">
                    <a:moveTo>
                      <a:pt x="2" y="0"/>
                    </a:moveTo>
                    <a:lnTo>
                      <a:pt x="80" y="0"/>
                    </a:lnTo>
                    <a:lnTo>
                      <a:pt x="78" y="13"/>
                    </a:lnTo>
                    <a:lnTo>
                      <a:pt x="0" y="1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9" name="Freeform 411"/>
              <p:cNvSpPr>
                <a:spLocks noEditPoints="1"/>
              </p:cNvSpPr>
              <p:nvPr userDrawn="1"/>
            </p:nvSpPr>
            <p:spPr bwMode="auto">
              <a:xfrm>
                <a:off x="6009" y="7859"/>
                <a:ext cx="126" cy="179"/>
              </a:xfrm>
              <a:custGeom>
                <a:avLst/>
                <a:gdLst>
                  <a:gd name="T0" fmla="*/ 64 w 64"/>
                  <a:gd name="T1" fmla="*/ 65 h 91"/>
                  <a:gd name="T2" fmla="*/ 33 w 64"/>
                  <a:gd name="T3" fmla="*/ 91 h 91"/>
                  <a:gd name="T4" fmla="*/ 0 w 64"/>
                  <a:gd name="T5" fmla="*/ 91 h 91"/>
                  <a:gd name="T6" fmla="*/ 9 w 64"/>
                  <a:gd name="T7" fmla="*/ 0 h 91"/>
                  <a:gd name="T8" fmla="*/ 37 w 64"/>
                  <a:gd name="T9" fmla="*/ 0 h 91"/>
                  <a:gd name="T10" fmla="*/ 64 w 64"/>
                  <a:gd name="T11" fmla="*/ 23 h 91"/>
                  <a:gd name="T12" fmla="*/ 49 w 64"/>
                  <a:gd name="T13" fmla="*/ 47 h 91"/>
                  <a:gd name="T14" fmla="*/ 49 w 64"/>
                  <a:gd name="T15" fmla="*/ 47 h 91"/>
                  <a:gd name="T16" fmla="*/ 64 w 64"/>
                  <a:gd name="T17" fmla="*/ 65 h 91"/>
                  <a:gd name="T18" fmla="*/ 56 w 64"/>
                  <a:gd name="T19" fmla="*/ 65 h 91"/>
                  <a:gd name="T20" fmla="*/ 36 w 64"/>
                  <a:gd name="T21" fmla="*/ 51 h 91"/>
                  <a:gd name="T22" fmla="*/ 12 w 64"/>
                  <a:gd name="T23" fmla="*/ 51 h 91"/>
                  <a:gd name="T24" fmla="*/ 8 w 64"/>
                  <a:gd name="T25" fmla="*/ 84 h 91"/>
                  <a:gd name="T26" fmla="*/ 33 w 64"/>
                  <a:gd name="T27" fmla="*/ 84 h 91"/>
                  <a:gd name="T28" fmla="*/ 56 w 64"/>
                  <a:gd name="T29" fmla="*/ 65 h 91"/>
                  <a:gd name="T30" fmla="*/ 37 w 64"/>
                  <a:gd name="T31" fmla="*/ 7 h 91"/>
                  <a:gd name="T32" fmla="*/ 16 w 64"/>
                  <a:gd name="T33" fmla="*/ 7 h 91"/>
                  <a:gd name="T34" fmla="*/ 12 w 64"/>
                  <a:gd name="T35" fmla="*/ 45 h 91"/>
                  <a:gd name="T36" fmla="*/ 33 w 64"/>
                  <a:gd name="T37" fmla="*/ 45 h 91"/>
                  <a:gd name="T38" fmla="*/ 57 w 64"/>
                  <a:gd name="T39" fmla="*/ 23 h 91"/>
                  <a:gd name="T40" fmla="*/ 37 w 64"/>
                  <a:gd name="T41" fmla="*/ 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91">
                    <a:moveTo>
                      <a:pt x="64" y="65"/>
                    </a:moveTo>
                    <a:cubicBezTo>
                      <a:pt x="64" y="82"/>
                      <a:pt x="51" y="91"/>
                      <a:pt x="33" y="91"/>
                    </a:cubicBezTo>
                    <a:cubicBezTo>
                      <a:pt x="0" y="91"/>
                      <a:pt x="0" y="91"/>
                      <a:pt x="0" y="91"/>
                    </a:cubicBezTo>
                    <a:cubicBezTo>
                      <a:pt x="9" y="0"/>
                      <a:pt x="9" y="0"/>
                      <a:pt x="9" y="0"/>
                    </a:cubicBezTo>
                    <a:cubicBezTo>
                      <a:pt x="37" y="0"/>
                      <a:pt x="37" y="0"/>
                      <a:pt x="37" y="0"/>
                    </a:cubicBezTo>
                    <a:cubicBezTo>
                      <a:pt x="55" y="0"/>
                      <a:pt x="64" y="9"/>
                      <a:pt x="64" y="23"/>
                    </a:cubicBezTo>
                    <a:cubicBezTo>
                      <a:pt x="64" y="35"/>
                      <a:pt x="60" y="43"/>
                      <a:pt x="49" y="47"/>
                    </a:cubicBezTo>
                    <a:cubicBezTo>
                      <a:pt x="49" y="47"/>
                      <a:pt x="49" y="47"/>
                      <a:pt x="49" y="47"/>
                    </a:cubicBezTo>
                    <a:cubicBezTo>
                      <a:pt x="59" y="50"/>
                      <a:pt x="64" y="56"/>
                      <a:pt x="64" y="65"/>
                    </a:cubicBezTo>
                    <a:close/>
                    <a:moveTo>
                      <a:pt x="56" y="65"/>
                    </a:moveTo>
                    <a:cubicBezTo>
                      <a:pt x="56" y="56"/>
                      <a:pt x="50" y="51"/>
                      <a:pt x="36" y="51"/>
                    </a:cubicBezTo>
                    <a:cubicBezTo>
                      <a:pt x="12" y="51"/>
                      <a:pt x="12" y="51"/>
                      <a:pt x="12" y="51"/>
                    </a:cubicBezTo>
                    <a:cubicBezTo>
                      <a:pt x="8" y="84"/>
                      <a:pt x="8" y="84"/>
                      <a:pt x="8" y="84"/>
                    </a:cubicBezTo>
                    <a:cubicBezTo>
                      <a:pt x="33" y="84"/>
                      <a:pt x="33" y="84"/>
                      <a:pt x="33" y="84"/>
                    </a:cubicBezTo>
                    <a:cubicBezTo>
                      <a:pt x="47" y="84"/>
                      <a:pt x="56" y="78"/>
                      <a:pt x="56" y="65"/>
                    </a:cubicBezTo>
                    <a:close/>
                    <a:moveTo>
                      <a:pt x="37" y="7"/>
                    </a:moveTo>
                    <a:cubicBezTo>
                      <a:pt x="16" y="7"/>
                      <a:pt x="16" y="7"/>
                      <a:pt x="16" y="7"/>
                    </a:cubicBezTo>
                    <a:cubicBezTo>
                      <a:pt x="12" y="45"/>
                      <a:pt x="12" y="45"/>
                      <a:pt x="12" y="45"/>
                    </a:cubicBezTo>
                    <a:cubicBezTo>
                      <a:pt x="33" y="45"/>
                      <a:pt x="33" y="45"/>
                      <a:pt x="33" y="45"/>
                    </a:cubicBezTo>
                    <a:cubicBezTo>
                      <a:pt x="48" y="45"/>
                      <a:pt x="57" y="38"/>
                      <a:pt x="57" y="23"/>
                    </a:cubicBezTo>
                    <a:cubicBezTo>
                      <a:pt x="57" y="12"/>
                      <a:pt x="50"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0" name="Freeform 412"/>
              <p:cNvSpPr>
                <a:spLocks noEditPoints="1"/>
              </p:cNvSpPr>
              <p:nvPr userDrawn="1"/>
            </p:nvSpPr>
            <p:spPr bwMode="auto">
              <a:xfrm>
                <a:off x="6169" y="7916"/>
                <a:ext cx="115" cy="126"/>
              </a:xfrm>
              <a:custGeom>
                <a:avLst/>
                <a:gdLst>
                  <a:gd name="T0" fmla="*/ 7 w 58"/>
                  <a:gd name="T1" fmla="*/ 33 h 64"/>
                  <a:gd name="T2" fmla="*/ 7 w 58"/>
                  <a:gd name="T3" fmla="*/ 36 h 64"/>
                  <a:gd name="T4" fmla="*/ 27 w 58"/>
                  <a:gd name="T5" fmla="*/ 57 h 64"/>
                  <a:gd name="T6" fmla="*/ 49 w 58"/>
                  <a:gd name="T7" fmla="*/ 45 h 64"/>
                  <a:gd name="T8" fmla="*/ 55 w 58"/>
                  <a:gd name="T9" fmla="*/ 47 h 64"/>
                  <a:gd name="T10" fmla="*/ 27 w 58"/>
                  <a:gd name="T11" fmla="*/ 64 h 64"/>
                  <a:gd name="T12" fmla="*/ 0 w 58"/>
                  <a:gd name="T13" fmla="*/ 37 h 64"/>
                  <a:gd name="T14" fmla="*/ 33 w 58"/>
                  <a:gd name="T15" fmla="*/ 0 h 64"/>
                  <a:gd name="T16" fmla="*/ 58 w 58"/>
                  <a:gd name="T17" fmla="*/ 26 h 64"/>
                  <a:gd name="T18" fmla="*/ 58 w 58"/>
                  <a:gd name="T19" fmla="*/ 33 h 64"/>
                  <a:gd name="T20" fmla="*/ 7 w 58"/>
                  <a:gd name="T21" fmla="*/ 33 h 64"/>
                  <a:gd name="T22" fmla="*/ 8 w 58"/>
                  <a:gd name="T23" fmla="*/ 27 h 64"/>
                  <a:gd name="T24" fmla="*/ 51 w 58"/>
                  <a:gd name="T25" fmla="*/ 27 h 64"/>
                  <a:gd name="T26" fmla="*/ 51 w 58"/>
                  <a:gd name="T27" fmla="*/ 26 h 64"/>
                  <a:gd name="T28" fmla="*/ 33 w 58"/>
                  <a:gd name="T29" fmla="*/ 7 h 64"/>
                  <a:gd name="T30" fmla="*/ 8 w 58"/>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4">
                    <a:moveTo>
                      <a:pt x="7" y="33"/>
                    </a:moveTo>
                    <a:cubicBezTo>
                      <a:pt x="7" y="34"/>
                      <a:pt x="7" y="35"/>
                      <a:pt x="7" y="36"/>
                    </a:cubicBezTo>
                    <a:cubicBezTo>
                      <a:pt x="7" y="50"/>
                      <a:pt x="15" y="57"/>
                      <a:pt x="27" y="57"/>
                    </a:cubicBezTo>
                    <a:cubicBezTo>
                      <a:pt x="36" y="57"/>
                      <a:pt x="44" y="53"/>
                      <a:pt x="49" y="45"/>
                    </a:cubicBezTo>
                    <a:cubicBezTo>
                      <a:pt x="55" y="47"/>
                      <a:pt x="55" y="47"/>
                      <a:pt x="55" y="47"/>
                    </a:cubicBezTo>
                    <a:cubicBezTo>
                      <a:pt x="50" y="57"/>
                      <a:pt x="39" y="64"/>
                      <a:pt x="27" y="64"/>
                    </a:cubicBezTo>
                    <a:cubicBezTo>
                      <a:pt x="11" y="64"/>
                      <a:pt x="0" y="53"/>
                      <a:pt x="0" y="37"/>
                    </a:cubicBezTo>
                    <a:cubicBezTo>
                      <a:pt x="0" y="17"/>
                      <a:pt x="14" y="0"/>
                      <a:pt x="33" y="0"/>
                    </a:cubicBezTo>
                    <a:cubicBezTo>
                      <a:pt x="48" y="0"/>
                      <a:pt x="58" y="10"/>
                      <a:pt x="58" y="26"/>
                    </a:cubicBezTo>
                    <a:cubicBezTo>
                      <a:pt x="58" y="28"/>
                      <a:pt x="58" y="31"/>
                      <a:pt x="58" y="33"/>
                    </a:cubicBezTo>
                    <a:lnTo>
                      <a:pt x="7" y="33"/>
                    </a:lnTo>
                    <a:close/>
                    <a:moveTo>
                      <a:pt x="8" y="27"/>
                    </a:moveTo>
                    <a:cubicBezTo>
                      <a:pt x="51" y="27"/>
                      <a:pt x="51" y="27"/>
                      <a:pt x="51" y="27"/>
                    </a:cubicBezTo>
                    <a:cubicBezTo>
                      <a:pt x="51" y="26"/>
                      <a:pt x="51" y="26"/>
                      <a:pt x="51" y="26"/>
                    </a:cubicBezTo>
                    <a:cubicBezTo>
                      <a:pt x="51" y="13"/>
                      <a:pt x="44" y="7"/>
                      <a:pt x="33" y="7"/>
                    </a:cubicBezTo>
                    <a:cubicBezTo>
                      <a:pt x="20" y="7"/>
                      <a:pt x="11" y="15"/>
                      <a:pt x="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1" name="Freeform 413"/>
              <p:cNvSpPr>
                <a:spLocks noEditPoints="1"/>
              </p:cNvSpPr>
              <p:nvPr userDrawn="1"/>
            </p:nvSpPr>
            <p:spPr bwMode="auto">
              <a:xfrm>
                <a:off x="6367" y="7859"/>
                <a:ext cx="151" cy="181"/>
              </a:xfrm>
              <a:custGeom>
                <a:avLst/>
                <a:gdLst>
                  <a:gd name="T0" fmla="*/ 125 w 151"/>
                  <a:gd name="T1" fmla="*/ 136 h 181"/>
                  <a:gd name="T2" fmla="*/ 36 w 151"/>
                  <a:gd name="T3" fmla="*/ 136 h 181"/>
                  <a:gd name="T4" fmla="*/ 16 w 151"/>
                  <a:gd name="T5" fmla="*/ 179 h 181"/>
                  <a:gd name="T6" fmla="*/ 0 w 151"/>
                  <a:gd name="T7" fmla="*/ 181 h 181"/>
                  <a:gd name="T8" fmla="*/ 83 w 151"/>
                  <a:gd name="T9" fmla="*/ 0 h 181"/>
                  <a:gd name="T10" fmla="*/ 99 w 151"/>
                  <a:gd name="T11" fmla="*/ 0 h 181"/>
                  <a:gd name="T12" fmla="*/ 151 w 151"/>
                  <a:gd name="T13" fmla="*/ 177 h 181"/>
                  <a:gd name="T14" fmla="*/ 137 w 151"/>
                  <a:gd name="T15" fmla="*/ 179 h 181"/>
                  <a:gd name="T16" fmla="*/ 125 w 151"/>
                  <a:gd name="T17" fmla="*/ 136 h 181"/>
                  <a:gd name="T18" fmla="*/ 121 w 151"/>
                  <a:gd name="T19" fmla="*/ 122 h 181"/>
                  <a:gd name="T20" fmla="*/ 91 w 151"/>
                  <a:gd name="T21" fmla="*/ 20 h 181"/>
                  <a:gd name="T22" fmla="*/ 91 w 151"/>
                  <a:gd name="T23" fmla="*/ 20 h 181"/>
                  <a:gd name="T24" fmla="*/ 44 w 151"/>
                  <a:gd name="T25" fmla="*/ 122 h 181"/>
                  <a:gd name="T26" fmla="*/ 121 w 151"/>
                  <a:gd name="T27" fmla="*/ 122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1" h="181">
                    <a:moveTo>
                      <a:pt x="125" y="136"/>
                    </a:moveTo>
                    <a:lnTo>
                      <a:pt x="36" y="136"/>
                    </a:lnTo>
                    <a:lnTo>
                      <a:pt x="16" y="179"/>
                    </a:lnTo>
                    <a:lnTo>
                      <a:pt x="0" y="181"/>
                    </a:lnTo>
                    <a:lnTo>
                      <a:pt x="83" y="0"/>
                    </a:lnTo>
                    <a:lnTo>
                      <a:pt x="99" y="0"/>
                    </a:lnTo>
                    <a:lnTo>
                      <a:pt x="151" y="177"/>
                    </a:lnTo>
                    <a:lnTo>
                      <a:pt x="137" y="179"/>
                    </a:lnTo>
                    <a:lnTo>
                      <a:pt x="125" y="136"/>
                    </a:lnTo>
                    <a:close/>
                    <a:moveTo>
                      <a:pt x="121" y="122"/>
                    </a:moveTo>
                    <a:lnTo>
                      <a:pt x="91" y="20"/>
                    </a:lnTo>
                    <a:lnTo>
                      <a:pt x="91" y="20"/>
                    </a:lnTo>
                    <a:lnTo>
                      <a:pt x="44" y="122"/>
                    </a:lnTo>
                    <a:lnTo>
                      <a:pt x="12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2" name="Freeform 414"/>
              <p:cNvSpPr>
                <a:spLocks/>
              </p:cNvSpPr>
              <p:nvPr userDrawn="1"/>
            </p:nvSpPr>
            <p:spPr bwMode="auto">
              <a:xfrm>
                <a:off x="6561" y="7854"/>
                <a:ext cx="20" cy="180"/>
              </a:xfrm>
              <a:custGeom>
                <a:avLst/>
                <a:gdLst>
                  <a:gd name="T0" fmla="*/ 4 w 20"/>
                  <a:gd name="T1" fmla="*/ 2 h 180"/>
                  <a:gd name="T2" fmla="*/ 20 w 20"/>
                  <a:gd name="T3" fmla="*/ 0 h 180"/>
                  <a:gd name="T4" fmla="*/ 14 w 20"/>
                  <a:gd name="T5" fmla="*/ 178 h 180"/>
                  <a:gd name="T6" fmla="*/ 0 w 20"/>
                  <a:gd name="T7" fmla="*/ 180 h 180"/>
                  <a:gd name="T8" fmla="*/ 4 w 20"/>
                  <a:gd name="T9" fmla="*/ 2 h 180"/>
                </a:gdLst>
                <a:ahLst/>
                <a:cxnLst>
                  <a:cxn ang="0">
                    <a:pos x="T0" y="T1"/>
                  </a:cxn>
                  <a:cxn ang="0">
                    <a:pos x="T2" y="T3"/>
                  </a:cxn>
                  <a:cxn ang="0">
                    <a:pos x="T4" y="T5"/>
                  </a:cxn>
                  <a:cxn ang="0">
                    <a:pos x="T6" y="T7"/>
                  </a:cxn>
                  <a:cxn ang="0">
                    <a:pos x="T8" y="T9"/>
                  </a:cxn>
                </a:cxnLst>
                <a:rect l="0" t="0" r="r" b="b"/>
                <a:pathLst>
                  <a:path w="20" h="180">
                    <a:moveTo>
                      <a:pt x="4" y="2"/>
                    </a:moveTo>
                    <a:lnTo>
                      <a:pt x="20" y="0"/>
                    </a:lnTo>
                    <a:lnTo>
                      <a:pt x="14" y="178"/>
                    </a:lnTo>
                    <a:lnTo>
                      <a:pt x="0" y="180"/>
                    </a:lnTo>
                    <a:lnTo>
                      <a:pt x="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3" name="Freeform 415"/>
              <p:cNvSpPr>
                <a:spLocks/>
              </p:cNvSpPr>
              <p:nvPr userDrawn="1"/>
            </p:nvSpPr>
            <p:spPr bwMode="auto">
              <a:xfrm>
                <a:off x="6755" y="7914"/>
                <a:ext cx="78" cy="30"/>
              </a:xfrm>
              <a:custGeom>
                <a:avLst/>
                <a:gdLst>
                  <a:gd name="T0" fmla="*/ 0 w 78"/>
                  <a:gd name="T1" fmla="*/ 18 h 30"/>
                  <a:gd name="T2" fmla="*/ 76 w 78"/>
                  <a:gd name="T3" fmla="*/ 0 h 30"/>
                  <a:gd name="T4" fmla="*/ 78 w 78"/>
                  <a:gd name="T5" fmla="*/ 14 h 30"/>
                  <a:gd name="T6" fmla="*/ 2 w 78"/>
                  <a:gd name="T7" fmla="*/ 30 h 30"/>
                  <a:gd name="T8" fmla="*/ 0 w 78"/>
                  <a:gd name="T9" fmla="*/ 18 h 30"/>
                </a:gdLst>
                <a:ahLst/>
                <a:cxnLst>
                  <a:cxn ang="0">
                    <a:pos x="T0" y="T1"/>
                  </a:cxn>
                  <a:cxn ang="0">
                    <a:pos x="T2" y="T3"/>
                  </a:cxn>
                  <a:cxn ang="0">
                    <a:pos x="T4" y="T5"/>
                  </a:cxn>
                  <a:cxn ang="0">
                    <a:pos x="T6" y="T7"/>
                  </a:cxn>
                  <a:cxn ang="0">
                    <a:pos x="T8" y="T9"/>
                  </a:cxn>
                </a:cxnLst>
                <a:rect l="0" t="0" r="r" b="b"/>
                <a:pathLst>
                  <a:path w="78" h="30">
                    <a:moveTo>
                      <a:pt x="0" y="18"/>
                    </a:moveTo>
                    <a:lnTo>
                      <a:pt x="76" y="0"/>
                    </a:lnTo>
                    <a:lnTo>
                      <a:pt x="78" y="14"/>
                    </a:lnTo>
                    <a:lnTo>
                      <a:pt x="2" y="30"/>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4" name="Freeform 416"/>
              <p:cNvSpPr>
                <a:spLocks noEditPoints="1"/>
              </p:cNvSpPr>
              <p:nvPr userDrawn="1"/>
            </p:nvSpPr>
            <p:spPr bwMode="auto">
              <a:xfrm>
                <a:off x="6918" y="7755"/>
                <a:ext cx="154" cy="205"/>
              </a:xfrm>
              <a:custGeom>
                <a:avLst/>
                <a:gdLst>
                  <a:gd name="T0" fmla="*/ 73 w 78"/>
                  <a:gd name="T1" fmla="*/ 59 h 104"/>
                  <a:gd name="T2" fmla="*/ 52 w 78"/>
                  <a:gd name="T3" fmla="*/ 93 h 104"/>
                  <a:gd name="T4" fmla="*/ 21 w 78"/>
                  <a:gd name="T5" fmla="*/ 104 h 104"/>
                  <a:gd name="T6" fmla="*/ 0 w 78"/>
                  <a:gd name="T7" fmla="*/ 15 h 104"/>
                  <a:gd name="T8" fmla="*/ 26 w 78"/>
                  <a:gd name="T9" fmla="*/ 6 h 104"/>
                  <a:gd name="T10" fmla="*/ 59 w 78"/>
                  <a:gd name="T11" fmla="*/ 18 h 104"/>
                  <a:gd name="T12" fmla="*/ 53 w 78"/>
                  <a:gd name="T13" fmla="*/ 47 h 104"/>
                  <a:gd name="T14" fmla="*/ 53 w 78"/>
                  <a:gd name="T15" fmla="*/ 47 h 104"/>
                  <a:gd name="T16" fmla="*/ 73 w 78"/>
                  <a:gd name="T17" fmla="*/ 59 h 104"/>
                  <a:gd name="T18" fmla="*/ 28 w 78"/>
                  <a:gd name="T19" fmla="*/ 13 h 104"/>
                  <a:gd name="T20" fmla="*/ 9 w 78"/>
                  <a:gd name="T21" fmla="*/ 20 h 104"/>
                  <a:gd name="T22" fmla="*/ 17 w 78"/>
                  <a:gd name="T23" fmla="*/ 56 h 104"/>
                  <a:gd name="T24" fmla="*/ 37 w 78"/>
                  <a:gd name="T25" fmla="*/ 49 h 104"/>
                  <a:gd name="T26" fmla="*/ 52 w 78"/>
                  <a:gd name="T27" fmla="*/ 21 h 104"/>
                  <a:gd name="T28" fmla="*/ 28 w 78"/>
                  <a:gd name="T29" fmla="*/ 13 h 104"/>
                  <a:gd name="T30" fmla="*/ 65 w 78"/>
                  <a:gd name="T31" fmla="*/ 61 h 104"/>
                  <a:gd name="T32" fmla="*/ 42 w 78"/>
                  <a:gd name="T33" fmla="*/ 55 h 104"/>
                  <a:gd name="T34" fmla="*/ 19 w 78"/>
                  <a:gd name="T35" fmla="*/ 63 h 104"/>
                  <a:gd name="T36" fmla="*/ 27 w 78"/>
                  <a:gd name="T37" fmla="*/ 95 h 104"/>
                  <a:gd name="T38" fmla="*/ 50 w 78"/>
                  <a:gd name="T39" fmla="*/ 87 h 104"/>
                  <a:gd name="T40" fmla="*/ 65 w 78"/>
                  <a:gd name="T41" fmla="*/ 6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 h="104">
                    <a:moveTo>
                      <a:pt x="73" y="59"/>
                    </a:moveTo>
                    <a:cubicBezTo>
                      <a:pt x="78" y="75"/>
                      <a:pt x="69" y="87"/>
                      <a:pt x="52" y="93"/>
                    </a:cubicBezTo>
                    <a:cubicBezTo>
                      <a:pt x="21" y="104"/>
                      <a:pt x="21" y="104"/>
                      <a:pt x="21" y="104"/>
                    </a:cubicBezTo>
                    <a:cubicBezTo>
                      <a:pt x="0" y="15"/>
                      <a:pt x="0" y="15"/>
                      <a:pt x="0" y="15"/>
                    </a:cubicBezTo>
                    <a:cubicBezTo>
                      <a:pt x="26" y="6"/>
                      <a:pt x="26" y="6"/>
                      <a:pt x="26" y="6"/>
                    </a:cubicBezTo>
                    <a:cubicBezTo>
                      <a:pt x="43" y="0"/>
                      <a:pt x="55" y="5"/>
                      <a:pt x="59" y="18"/>
                    </a:cubicBezTo>
                    <a:cubicBezTo>
                      <a:pt x="63" y="30"/>
                      <a:pt x="62" y="39"/>
                      <a:pt x="53" y="47"/>
                    </a:cubicBezTo>
                    <a:cubicBezTo>
                      <a:pt x="53" y="47"/>
                      <a:pt x="53" y="47"/>
                      <a:pt x="53" y="47"/>
                    </a:cubicBezTo>
                    <a:cubicBezTo>
                      <a:pt x="63" y="46"/>
                      <a:pt x="70" y="50"/>
                      <a:pt x="73" y="59"/>
                    </a:cubicBezTo>
                    <a:close/>
                    <a:moveTo>
                      <a:pt x="28" y="13"/>
                    </a:moveTo>
                    <a:cubicBezTo>
                      <a:pt x="9" y="20"/>
                      <a:pt x="9" y="20"/>
                      <a:pt x="9" y="20"/>
                    </a:cubicBezTo>
                    <a:cubicBezTo>
                      <a:pt x="17" y="56"/>
                      <a:pt x="17" y="56"/>
                      <a:pt x="17" y="56"/>
                    </a:cubicBezTo>
                    <a:cubicBezTo>
                      <a:pt x="37" y="49"/>
                      <a:pt x="37" y="49"/>
                      <a:pt x="37" y="49"/>
                    </a:cubicBezTo>
                    <a:cubicBezTo>
                      <a:pt x="51" y="44"/>
                      <a:pt x="57" y="35"/>
                      <a:pt x="52" y="21"/>
                    </a:cubicBezTo>
                    <a:cubicBezTo>
                      <a:pt x="49" y="11"/>
                      <a:pt x="41" y="8"/>
                      <a:pt x="28" y="13"/>
                    </a:cubicBezTo>
                    <a:close/>
                    <a:moveTo>
                      <a:pt x="65" y="61"/>
                    </a:moveTo>
                    <a:cubicBezTo>
                      <a:pt x="62" y="53"/>
                      <a:pt x="55" y="50"/>
                      <a:pt x="42" y="55"/>
                    </a:cubicBezTo>
                    <a:cubicBezTo>
                      <a:pt x="19" y="63"/>
                      <a:pt x="19" y="63"/>
                      <a:pt x="19" y="63"/>
                    </a:cubicBezTo>
                    <a:cubicBezTo>
                      <a:pt x="27" y="95"/>
                      <a:pt x="27" y="95"/>
                      <a:pt x="27" y="95"/>
                    </a:cubicBezTo>
                    <a:cubicBezTo>
                      <a:pt x="50" y="87"/>
                      <a:pt x="50" y="87"/>
                      <a:pt x="50" y="87"/>
                    </a:cubicBezTo>
                    <a:cubicBezTo>
                      <a:pt x="63" y="82"/>
                      <a:pt x="69" y="73"/>
                      <a:pt x="65"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5" name="Freeform 417"/>
              <p:cNvSpPr>
                <a:spLocks noEditPoints="1"/>
              </p:cNvSpPr>
              <p:nvPr userDrawn="1"/>
            </p:nvSpPr>
            <p:spPr bwMode="auto">
              <a:xfrm>
                <a:off x="7082" y="7751"/>
                <a:ext cx="125" cy="144"/>
              </a:xfrm>
              <a:custGeom>
                <a:avLst/>
                <a:gdLst>
                  <a:gd name="T0" fmla="*/ 14 w 63"/>
                  <a:gd name="T1" fmla="*/ 47 h 73"/>
                  <a:gd name="T2" fmla="*/ 15 w 63"/>
                  <a:gd name="T3" fmla="*/ 50 h 73"/>
                  <a:gd name="T4" fmla="*/ 42 w 63"/>
                  <a:gd name="T5" fmla="*/ 60 h 73"/>
                  <a:gd name="T6" fmla="*/ 56 w 63"/>
                  <a:gd name="T7" fmla="*/ 41 h 73"/>
                  <a:gd name="T8" fmla="*/ 63 w 63"/>
                  <a:gd name="T9" fmla="*/ 40 h 73"/>
                  <a:gd name="T10" fmla="*/ 44 w 63"/>
                  <a:gd name="T11" fmla="*/ 67 h 73"/>
                  <a:gd name="T12" fmla="*/ 8 w 63"/>
                  <a:gd name="T13" fmla="*/ 54 h 73"/>
                  <a:gd name="T14" fmla="*/ 23 w 63"/>
                  <a:gd name="T15" fmla="*/ 6 h 73"/>
                  <a:gd name="T16" fmla="*/ 57 w 63"/>
                  <a:gd name="T17" fmla="*/ 19 h 73"/>
                  <a:gd name="T18" fmla="*/ 59 w 63"/>
                  <a:gd name="T19" fmla="*/ 26 h 73"/>
                  <a:gd name="T20" fmla="*/ 14 w 63"/>
                  <a:gd name="T21" fmla="*/ 47 h 73"/>
                  <a:gd name="T22" fmla="*/ 12 w 63"/>
                  <a:gd name="T23" fmla="*/ 42 h 73"/>
                  <a:gd name="T24" fmla="*/ 51 w 63"/>
                  <a:gd name="T25" fmla="*/ 24 h 73"/>
                  <a:gd name="T26" fmla="*/ 50 w 63"/>
                  <a:gd name="T27" fmla="*/ 22 h 73"/>
                  <a:gd name="T28" fmla="*/ 26 w 63"/>
                  <a:gd name="T29" fmla="*/ 12 h 73"/>
                  <a:gd name="T30" fmla="*/ 12 w 63"/>
                  <a:gd name="T31" fmla="*/ 4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73">
                    <a:moveTo>
                      <a:pt x="14" y="47"/>
                    </a:moveTo>
                    <a:cubicBezTo>
                      <a:pt x="14" y="48"/>
                      <a:pt x="14" y="49"/>
                      <a:pt x="15" y="50"/>
                    </a:cubicBezTo>
                    <a:cubicBezTo>
                      <a:pt x="20" y="62"/>
                      <a:pt x="31" y="65"/>
                      <a:pt x="42" y="60"/>
                    </a:cubicBezTo>
                    <a:cubicBezTo>
                      <a:pt x="50" y="57"/>
                      <a:pt x="55" y="50"/>
                      <a:pt x="56" y="41"/>
                    </a:cubicBezTo>
                    <a:cubicBezTo>
                      <a:pt x="63" y="40"/>
                      <a:pt x="63" y="40"/>
                      <a:pt x="63" y="40"/>
                    </a:cubicBezTo>
                    <a:cubicBezTo>
                      <a:pt x="62" y="51"/>
                      <a:pt x="55" y="61"/>
                      <a:pt x="44" y="67"/>
                    </a:cubicBezTo>
                    <a:cubicBezTo>
                      <a:pt x="29" y="73"/>
                      <a:pt x="15" y="68"/>
                      <a:pt x="8" y="54"/>
                    </a:cubicBezTo>
                    <a:cubicBezTo>
                      <a:pt x="0" y="35"/>
                      <a:pt x="6" y="14"/>
                      <a:pt x="23" y="6"/>
                    </a:cubicBezTo>
                    <a:cubicBezTo>
                      <a:pt x="37" y="0"/>
                      <a:pt x="50" y="5"/>
                      <a:pt x="57" y="19"/>
                    </a:cubicBezTo>
                    <a:cubicBezTo>
                      <a:pt x="58" y="21"/>
                      <a:pt x="59" y="24"/>
                      <a:pt x="59" y="26"/>
                    </a:cubicBezTo>
                    <a:lnTo>
                      <a:pt x="14" y="47"/>
                    </a:lnTo>
                    <a:close/>
                    <a:moveTo>
                      <a:pt x="12" y="42"/>
                    </a:moveTo>
                    <a:cubicBezTo>
                      <a:pt x="51" y="24"/>
                      <a:pt x="51" y="24"/>
                      <a:pt x="51" y="24"/>
                    </a:cubicBezTo>
                    <a:cubicBezTo>
                      <a:pt x="50" y="22"/>
                      <a:pt x="50" y="22"/>
                      <a:pt x="50" y="22"/>
                    </a:cubicBezTo>
                    <a:cubicBezTo>
                      <a:pt x="45" y="11"/>
                      <a:pt x="36" y="8"/>
                      <a:pt x="26" y="12"/>
                    </a:cubicBezTo>
                    <a:cubicBezTo>
                      <a:pt x="14" y="18"/>
                      <a:pt x="10" y="29"/>
                      <a:pt x="12"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6" name="Freeform 418"/>
              <p:cNvSpPr>
                <a:spLocks/>
              </p:cNvSpPr>
              <p:nvPr userDrawn="1"/>
            </p:nvSpPr>
            <p:spPr bwMode="auto">
              <a:xfrm>
                <a:off x="7253" y="7573"/>
                <a:ext cx="206" cy="212"/>
              </a:xfrm>
              <a:custGeom>
                <a:avLst/>
                <a:gdLst>
                  <a:gd name="T0" fmla="*/ 52 w 104"/>
                  <a:gd name="T1" fmla="*/ 53 h 108"/>
                  <a:gd name="T2" fmla="*/ 84 w 104"/>
                  <a:gd name="T3" fmla="*/ 32 h 108"/>
                  <a:gd name="T4" fmla="*/ 104 w 104"/>
                  <a:gd name="T5" fmla="*/ 72 h 108"/>
                  <a:gd name="T6" fmla="*/ 99 w 104"/>
                  <a:gd name="T7" fmla="*/ 76 h 108"/>
                  <a:gd name="T8" fmla="*/ 90 w 104"/>
                  <a:gd name="T9" fmla="*/ 60 h 108"/>
                  <a:gd name="T10" fmla="*/ 89 w 104"/>
                  <a:gd name="T11" fmla="*/ 60 h 108"/>
                  <a:gd name="T12" fmla="*/ 71 w 104"/>
                  <a:gd name="T13" fmla="*/ 96 h 108"/>
                  <a:gd name="T14" fmla="*/ 16 w 104"/>
                  <a:gd name="T15" fmla="*/ 83 h 108"/>
                  <a:gd name="T16" fmla="*/ 28 w 104"/>
                  <a:gd name="T17" fmla="*/ 11 h 108"/>
                  <a:gd name="T18" fmla="*/ 75 w 104"/>
                  <a:gd name="T19" fmla="*/ 15 h 108"/>
                  <a:gd name="T20" fmla="*/ 70 w 104"/>
                  <a:gd name="T21" fmla="*/ 21 h 108"/>
                  <a:gd name="T22" fmla="*/ 32 w 104"/>
                  <a:gd name="T23" fmla="*/ 18 h 108"/>
                  <a:gd name="T24" fmla="*/ 22 w 104"/>
                  <a:gd name="T25" fmla="*/ 78 h 108"/>
                  <a:gd name="T26" fmla="*/ 68 w 104"/>
                  <a:gd name="T27" fmla="*/ 89 h 108"/>
                  <a:gd name="T28" fmla="*/ 81 w 104"/>
                  <a:gd name="T29" fmla="*/ 42 h 108"/>
                  <a:gd name="T30" fmla="*/ 55 w 104"/>
                  <a:gd name="T31" fmla="*/ 59 h 108"/>
                  <a:gd name="T32" fmla="*/ 52 w 104"/>
                  <a:gd name="T33" fmla="*/ 5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 h="108">
                    <a:moveTo>
                      <a:pt x="52" y="53"/>
                    </a:moveTo>
                    <a:cubicBezTo>
                      <a:pt x="84" y="32"/>
                      <a:pt x="84" y="32"/>
                      <a:pt x="84" y="32"/>
                    </a:cubicBezTo>
                    <a:cubicBezTo>
                      <a:pt x="104" y="72"/>
                      <a:pt x="104" y="72"/>
                      <a:pt x="104" y="72"/>
                    </a:cubicBezTo>
                    <a:cubicBezTo>
                      <a:pt x="99" y="76"/>
                      <a:pt x="99" y="76"/>
                      <a:pt x="99" y="76"/>
                    </a:cubicBezTo>
                    <a:cubicBezTo>
                      <a:pt x="90" y="60"/>
                      <a:pt x="90" y="60"/>
                      <a:pt x="90" y="60"/>
                    </a:cubicBezTo>
                    <a:cubicBezTo>
                      <a:pt x="89" y="60"/>
                      <a:pt x="89" y="60"/>
                      <a:pt x="89" y="60"/>
                    </a:cubicBezTo>
                    <a:cubicBezTo>
                      <a:pt x="90" y="74"/>
                      <a:pt x="83" y="88"/>
                      <a:pt x="71" y="96"/>
                    </a:cubicBezTo>
                    <a:cubicBezTo>
                      <a:pt x="52" y="108"/>
                      <a:pt x="29" y="104"/>
                      <a:pt x="16" y="83"/>
                    </a:cubicBezTo>
                    <a:cubicBezTo>
                      <a:pt x="0" y="58"/>
                      <a:pt x="4" y="27"/>
                      <a:pt x="28" y="11"/>
                    </a:cubicBezTo>
                    <a:cubicBezTo>
                      <a:pt x="45" y="0"/>
                      <a:pt x="64" y="2"/>
                      <a:pt x="75" y="15"/>
                    </a:cubicBezTo>
                    <a:cubicBezTo>
                      <a:pt x="70" y="21"/>
                      <a:pt x="70" y="21"/>
                      <a:pt x="70" y="21"/>
                    </a:cubicBezTo>
                    <a:cubicBezTo>
                      <a:pt x="60" y="10"/>
                      <a:pt x="46" y="9"/>
                      <a:pt x="32" y="18"/>
                    </a:cubicBezTo>
                    <a:cubicBezTo>
                      <a:pt x="12" y="31"/>
                      <a:pt x="8" y="57"/>
                      <a:pt x="22" y="78"/>
                    </a:cubicBezTo>
                    <a:cubicBezTo>
                      <a:pt x="34" y="96"/>
                      <a:pt x="52" y="100"/>
                      <a:pt x="68" y="89"/>
                    </a:cubicBezTo>
                    <a:cubicBezTo>
                      <a:pt x="83" y="79"/>
                      <a:pt x="89" y="61"/>
                      <a:pt x="81" y="42"/>
                    </a:cubicBezTo>
                    <a:cubicBezTo>
                      <a:pt x="55" y="59"/>
                      <a:pt x="55" y="59"/>
                      <a:pt x="55" y="59"/>
                    </a:cubicBezTo>
                    <a:lnTo>
                      <a:pt x="52"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7" name="Freeform 419"/>
              <p:cNvSpPr>
                <a:spLocks/>
              </p:cNvSpPr>
              <p:nvPr userDrawn="1"/>
            </p:nvSpPr>
            <p:spPr bwMode="auto">
              <a:xfrm>
                <a:off x="7405" y="7520"/>
                <a:ext cx="107" cy="163"/>
              </a:xfrm>
              <a:custGeom>
                <a:avLst/>
                <a:gdLst>
                  <a:gd name="T0" fmla="*/ 0 w 107"/>
                  <a:gd name="T1" fmla="*/ 10 h 163"/>
                  <a:gd name="T2" fmla="*/ 12 w 107"/>
                  <a:gd name="T3" fmla="*/ 0 h 163"/>
                  <a:gd name="T4" fmla="*/ 107 w 107"/>
                  <a:gd name="T5" fmla="*/ 153 h 163"/>
                  <a:gd name="T6" fmla="*/ 95 w 107"/>
                  <a:gd name="T7" fmla="*/ 163 h 163"/>
                  <a:gd name="T8" fmla="*/ 0 w 107"/>
                  <a:gd name="T9" fmla="*/ 10 h 163"/>
                </a:gdLst>
                <a:ahLst/>
                <a:cxnLst>
                  <a:cxn ang="0">
                    <a:pos x="T0" y="T1"/>
                  </a:cxn>
                  <a:cxn ang="0">
                    <a:pos x="T2" y="T3"/>
                  </a:cxn>
                  <a:cxn ang="0">
                    <a:pos x="T4" y="T5"/>
                  </a:cxn>
                  <a:cxn ang="0">
                    <a:pos x="T6" y="T7"/>
                  </a:cxn>
                  <a:cxn ang="0">
                    <a:pos x="T8" y="T9"/>
                  </a:cxn>
                </a:cxnLst>
                <a:rect l="0" t="0" r="r" b="b"/>
                <a:pathLst>
                  <a:path w="107" h="163">
                    <a:moveTo>
                      <a:pt x="0" y="10"/>
                    </a:moveTo>
                    <a:lnTo>
                      <a:pt x="12" y="0"/>
                    </a:lnTo>
                    <a:lnTo>
                      <a:pt x="107" y="153"/>
                    </a:lnTo>
                    <a:lnTo>
                      <a:pt x="95" y="163"/>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8" name="Freeform 420"/>
              <p:cNvSpPr>
                <a:spLocks noEditPoints="1"/>
              </p:cNvSpPr>
              <p:nvPr userDrawn="1"/>
            </p:nvSpPr>
            <p:spPr bwMode="auto">
              <a:xfrm>
                <a:off x="7494" y="7487"/>
                <a:ext cx="133" cy="143"/>
              </a:xfrm>
              <a:custGeom>
                <a:avLst/>
                <a:gdLst>
                  <a:gd name="T0" fmla="*/ 13 w 67"/>
                  <a:gd name="T1" fmla="*/ 60 h 73"/>
                  <a:gd name="T2" fmla="*/ 15 w 67"/>
                  <a:gd name="T3" fmla="*/ 10 h 73"/>
                  <a:gd name="T4" fmla="*/ 54 w 67"/>
                  <a:gd name="T5" fmla="*/ 13 h 73"/>
                  <a:gd name="T6" fmla="*/ 52 w 67"/>
                  <a:gd name="T7" fmla="*/ 62 h 73"/>
                  <a:gd name="T8" fmla="*/ 13 w 67"/>
                  <a:gd name="T9" fmla="*/ 60 h 73"/>
                  <a:gd name="T10" fmla="*/ 48 w 67"/>
                  <a:gd name="T11" fmla="*/ 18 h 73"/>
                  <a:gd name="T12" fmla="*/ 19 w 67"/>
                  <a:gd name="T13" fmla="*/ 16 h 73"/>
                  <a:gd name="T14" fmla="*/ 18 w 67"/>
                  <a:gd name="T15" fmla="*/ 54 h 73"/>
                  <a:gd name="T16" fmla="*/ 48 w 67"/>
                  <a:gd name="T17" fmla="*/ 57 h 73"/>
                  <a:gd name="T18" fmla="*/ 48 w 67"/>
                  <a:gd name="T19" fmla="*/ 1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73">
                    <a:moveTo>
                      <a:pt x="13" y="60"/>
                    </a:moveTo>
                    <a:cubicBezTo>
                      <a:pt x="0" y="45"/>
                      <a:pt x="0" y="23"/>
                      <a:pt x="15" y="10"/>
                    </a:cubicBezTo>
                    <a:cubicBezTo>
                      <a:pt x="27" y="0"/>
                      <a:pt x="43" y="1"/>
                      <a:pt x="54" y="13"/>
                    </a:cubicBezTo>
                    <a:cubicBezTo>
                      <a:pt x="67" y="28"/>
                      <a:pt x="66" y="49"/>
                      <a:pt x="52" y="62"/>
                    </a:cubicBezTo>
                    <a:cubicBezTo>
                      <a:pt x="39" y="73"/>
                      <a:pt x="23" y="72"/>
                      <a:pt x="13" y="60"/>
                    </a:cubicBezTo>
                    <a:close/>
                    <a:moveTo>
                      <a:pt x="48" y="18"/>
                    </a:moveTo>
                    <a:cubicBezTo>
                      <a:pt x="40" y="9"/>
                      <a:pt x="28" y="8"/>
                      <a:pt x="19" y="16"/>
                    </a:cubicBezTo>
                    <a:cubicBezTo>
                      <a:pt x="7" y="26"/>
                      <a:pt x="8" y="43"/>
                      <a:pt x="18" y="54"/>
                    </a:cubicBezTo>
                    <a:cubicBezTo>
                      <a:pt x="27" y="64"/>
                      <a:pt x="39" y="65"/>
                      <a:pt x="48" y="57"/>
                    </a:cubicBezTo>
                    <a:cubicBezTo>
                      <a:pt x="59" y="47"/>
                      <a:pt x="59" y="30"/>
                      <a:pt x="4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9" name="Freeform 421"/>
              <p:cNvSpPr>
                <a:spLocks noEditPoints="1"/>
              </p:cNvSpPr>
              <p:nvPr userDrawn="1"/>
            </p:nvSpPr>
            <p:spPr bwMode="auto">
              <a:xfrm>
                <a:off x="7558" y="7377"/>
                <a:ext cx="186" cy="157"/>
              </a:xfrm>
              <a:custGeom>
                <a:avLst/>
                <a:gdLst>
                  <a:gd name="T0" fmla="*/ 78 w 94"/>
                  <a:gd name="T1" fmla="*/ 11 h 80"/>
                  <a:gd name="T2" fmla="*/ 81 w 94"/>
                  <a:gd name="T3" fmla="*/ 59 h 80"/>
                  <a:gd name="T4" fmla="*/ 58 w 94"/>
                  <a:gd name="T5" fmla="*/ 67 h 80"/>
                  <a:gd name="T6" fmla="*/ 58 w 94"/>
                  <a:gd name="T7" fmla="*/ 67 h 80"/>
                  <a:gd name="T8" fmla="*/ 64 w 94"/>
                  <a:gd name="T9" fmla="*/ 75 h 80"/>
                  <a:gd name="T10" fmla="*/ 59 w 94"/>
                  <a:gd name="T11" fmla="*/ 80 h 80"/>
                  <a:gd name="T12" fmla="*/ 0 w 94"/>
                  <a:gd name="T13" fmla="*/ 11 h 80"/>
                  <a:gd name="T14" fmla="*/ 5 w 94"/>
                  <a:gd name="T15" fmla="*/ 5 h 80"/>
                  <a:gd name="T16" fmla="*/ 32 w 94"/>
                  <a:gd name="T17" fmla="*/ 36 h 80"/>
                  <a:gd name="T18" fmla="*/ 32 w 94"/>
                  <a:gd name="T19" fmla="*/ 36 h 80"/>
                  <a:gd name="T20" fmla="*/ 40 w 94"/>
                  <a:gd name="T21" fmla="*/ 11 h 80"/>
                  <a:gd name="T22" fmla="*/ 78 w 94"/>
                  <a:gd name="T23" fmla="*/ 11 h 80"/>
                  <a:gd name="T24" fmla="*/ 72 w 94"/>
                  <a:gd name="T25" fmla="*/ 17 h 80"/>
                  <a:gd name="T26" fmla="*/ 43 w 94"/>
                  <a:gd name="T27" fmla="*/ 17 h 80"/>
                  <a:gd name="T28" fmla="*/ 41 w 94"/>
                  <a:gd name="T29" fmla="*/ 47 h 80"/>
                  <a:gd name="T30" fmla="*/ 49 w 94"/>
                  <a:gd name="T31" fmla="*/ 56 h 80"/>
                  <a:gd name="T32" fmla="*/ 76 w 94"/>
                  <a:gd name="T33" fmla="*/ 55 h 80"/>
                  <a:gd name="T34" fmla="*/ 72 w 94"/>
                  <a:gd name="T35" fmla="*/ 1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80">
                    <a:moveTo>
                      <a:pt x="78" y="11"/>
                    </a:moveTo>
                    <a:cubicBezTo>
                      <a:pt x="92" y="24"/>
                      <a:pt x="94" y="45"/>
                      <a:pt x="81" y="59"/>
                    </a:cubicBezTo>
                    <a:cubicBezTo>
                      <a:pt x="74" y="66"/>
                      <a:pt x="66" y="69"/>
                      <a:pt x="58" y="67"/>
                    </a:cubicBezTo>
                    <a:cubicBezTo>
                      <a:pt x="58" y="67"/>
                      <a:pt x="58" y="67"/>
                      <a:pt x="58" y="67"/>
                    </a:cubicBezTo>
                    <a:cubicBezTo>
                      <a:pt x="64" y="75"/>
                      <a:pt x="64" y="75"/>
                      <a:pt x="64" y="75"/>
                    </a:cubicBezTo>
                    <a:cubicBezTo>
                      <a:pt x="59" y="80"/>
                      <a:pt x="59" y="80"/>
                      <a:pt x="59" y="80"/>
                    </a:cubicBezTo>
                    <a:cubicBezTo>
                      <a:pt x="0" y="11"/>
                      <a:pt x="0" y="11"/>
                      <a:pt x="0" y="11"/>
                    </a:cubicBezTo>
                    <a:cubicBezTo>
                      <a:pt x="5" y="5"/>
                      <a:pt x="5" y="5"/>
                      <a:pt x="5" y="5"/>
                    </a:cubicBezTo>
                    <a:cubicBezTo>
                      <a:pt x="32" y="36"/>
                      <a:pt x="32" y="36"/>
                      <a:pt x="32" y="36"/>
                    </a:cubicBezTo>
                    <a:cubicBezTo>
                      <a:pt x="32" y="36"/>
                      <a:pt x="32" y="36"/>
                      <a:pt x="32" y="36"/>
                    </a:cubicBezTo>
                    <a:cubicBezTo>
                      <a:pt x="30" y="27"/>
                      <a:pt x="33" y="18"/>
                      <a:pt x="40" y="11"/>
                    </a:cubicBezTo>
                    <a:cubicBezTo>
                      <a:pt x="50" y="0"/>
                      <a:pt x="66" y="0"/>
                      <a:pt x="78" y="11"/>
                    </a:cubicBezTo>
                    <a:close/>
                    <a:moveTo>
                      <a:pt x="72" y="17"/>
                    </a:moveTo>
                    <a:cubicBezTo>
                      <a:pt x="63" y="8"/>
                      <a:pt x="52" y="8"/>
                      <a:pt x="43" y="17"/>
                    </a:cubicBezTo>
                    <a:cubicBezTo>
                      <a:pt x="35" y="26"/>
                      <a:pt x="34" y="39"/>
                      <a:pt x="41" y="47"/>
                    </a:cubicBezTo>
                    <a:cubicBezTo>
                      <a:pt x="49" y="56"/>
                      <a:pt x="49" y="56"/>
                      <a:pt x="49" y="56"/>
                    </a:cubicBezTo>
                    <a:cubicBezTo>
                      <a:pt x="56" y="64"/>
                      <a:pt x="68" y="64"/>
                      <a:pt x="76" y="55"/>
                    </a:cubicBezTo>
                    <a:cubicBezTo>
                      <a:pt x="86" y="44"/>
                      <a:pt x="84" y="28"/>
                      <a:pt x="72"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0" name="Freeform 422"/>
              <p:cNvSpPr>
                <a:spLocks noEditPoints="1"/>
              </p:cNvSpPr>
              <p:nvPr userDrawn="1"/>
            </p:nvSpPr>
            <p:spPr bwMode="auto">
              <a:xfrm>
                <a:off x="7706" y="7245"/>
                <a:ext cx="149" cy="159"/>
              </a:xfrm>
              <a:custGeom>
                <a:avLst/>
                <a:gdLst>
                  <a:gd name="T0" fmla="*/ 32 w 75"/>
                  <a:gd name="T1" fmla="*/ 0 h 81"/>
                  <a:gd name="T2" fmla="*/ 75 w 75"/>
                  <a:gd name="T3" fmla="*/ 42 h 81"/>
                  <a:gd name="T4" fmla="*/ 71 w 75"/>
                  <a:gd name="T5" fmla="*/ 48 h 81"/>
                  <a:gd name="T6" fmla="*/ 63 w 75"/>
                  <a:gd name="T7" fmla="*/ 41 h 81"/>
                  <a:gd name="T8" fmla="*/ 63 w 75"/>
                  <a:gd name="T9" fmla="*/ 41 h 81"/>
                  <a:gd name="T10" fmla="*/ 58 w 75"/>
                  <a:gd name="T11" fmla="*/ 67 h 81"/>
                  <a:gd name="T12" fmla="*/ 20 w 75"/>
                  <a:gd name="T13" fmla="*/ 70 h 81"/>
                  <a:gd name="T14" fmla="*/ 12 w 75"/>
                  <a:gd name="T15" fmla="*/ 22 h 81"/>
                  <a:gd name="T16" fmla="*/ 34 w 75"/>
                  <a:gd name="T17" fmla="*/ 13 h 81"/>
                  <a:gd name="T18" fmla="*/ 34 w 75"/>
                  <a:gd name="T19" fmla="*/ 13 h 81"/>
                  <a:gd name="T20" fmla="*/ 27 w 75"/>
                  <a:gd name="T21" fmla="*/ 5 h 81"/>
                  <a:gd name="T22" fmla="*/ 32 w 75"/>
                  <a:gd name="T23" fmla="*/ 0 h 81"/>
                  <a:gd name="T24" fmla="*/ 17 w 75"/>
                  <a:gd name="T25" fmla="*/ 26 h 81"/>
                  <a:gd name="T26" fmla="*/ 24 w 75"/>
                  <a:gd name="T27" fmla="*/ 64 h 81"/>
                  <a:gd name="T28" fmla="*/ 54 w 75"/>
                  <a:gd name="T29" fmla="*/ 61 h 81"/>
                  <a:gd name="T30" fmla="*/ 53 w 75"/>
                  <a:gd name="T31" fmla="*/ 31 h 81"/>
                  <a:gd name="T32" fmla="*/ 45 w 75"/>
                  <a:gd name="T33" fmla="*/ 23 h 81"/>
                  <a:gd name="T34" fmla="*/ 17 w 75"/>
                  <a:gd name="T35" fmla="*/ 2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81">
                    <a:moveTo>
                      <a:pt x="32" y="0"/>
                    </a:moveTo>
                    <a:cubicBezTo>
                      <a:pt x="75" y="42"/>
                      <a:pt x="75" y="42"/>
                      <a:pt x="75" y="42"/>
                    </a:cubicBezTo>
                    <a:cubicBezTo>
                      <a:pt x="71" y="48"/>
                      <a:pt x="71" y="48"/>
                      <a:pt x="71" y="48"/>
                    </a:cubicBezTo>
                    <a:cubicBezTo>
                      <a:pt x="63" y="41"/>
                      <a:pt x="63" y="41"/>
                      <a:pt x="63" y="41"/>
                    </a:cubicBezTo>
                    <a:cubicBezTo>
                      <a:pt x="63" y="41"/>
                      <a:pt x="63" y="41"/>
                      <a:pt x="63" y="41"/>
                    </a:cubicBezTo>
                    <a:cubicBezTo>
                      <a:pt x="66" y="49"/>
                      <a:pt x="64" y="59"/>
                      <a:pt x="58" y="67"/>
                    </a:cubicBezTo>
                    <a:cubicBezTo>
                      <a:pt x="48" y="79"/>
                      <a:pt x="33" y="81"/>
                      <a:pt x="20" y="70"/>
                    </a:cubicBezTo>
                    <a:cubicBezTo>
                      <a:pt x="4" y="58"/>
                      <a:pt x="0" y="37"/>
                      <a:pt x="12" y="22"/>
                    </a:cubicBezTo>
                    <a:cubicBezTo>
                      <a:pt x="18" y="15"/>
                      <a:pt x="26" y="12"/>
                      <a:pt x="34" y="13"/>
                    </a:cubicBezTo>
                    <a:cubicBezTo>
                      <a:pt x="34" y="13"/>
                      <a:pt x="34" y="13"/>
                      <a:pt x="34" y="13"/>
                    </a:cubicBezTo>
                    <a:cubicBezTo>
                      <a:pt x="27" y="5"/>
                      <a:pt x="27" y="5"/>
                      <a:pt x="27" y="5"/>
                    </a:cubicBezTo>
                    <a:lnTo>
                      <a:pt x="32" y="0"/>
                    </a:lnTo>
                    <a:close/>
                    <a:moveTo>
                      <a:pt x="17" y="26"/>
                    </a:moveTo>
                    <a:cubicBezTo>
                      <a:pt x="8" y="38"/>
                      <a:pt x="12" y="54"/>
                      <a:pt x="24" y="64"/>
                    </a:cubicBezTo>
                    <a:cubicBezTo>
                      <a:pt x="35" y="72"/>
                      <a:pt x="46" y="71"/>
                      <a:pt x="54" y="61"/>
                    </a:cubicBezTo>
                    <a:cubicBezTo>
                      <a:pt x="61" y="52"/>
                      <a:pt x="61" y="39"/>
                      <a:pt x="53" y="31"/>
                    </a:cubicBezTo>
                    <a:cubicBezTo>
                      <a:pt x="45" y="23"/>
                      <a:pt x="45" y="23"/>
                      <a:pt x="45" y="23"/>
                    </a:cubicBezTo>
                    <a:cubicBezTo>
                      <a:pt x="36" y="15"/>
                      <a:pt x="25" y="17"/>
                      <a:pt x="17"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Freeform 423"/>
              <p:cNvSpPr>
                <a:spLocks/>
              </p:cNvSpPr>
              <p:nvPr userDrawn="1"/>
            </p:nvSpPr>
            <p:spPr bwMode="auto">
              <a:xfrm>
                <a:off x="7748" y="7157"/>
                <a:ext cx="146" cy="127"/>
              </a:xfrm>
              <a:custGeom>
                <a:avLst/>
                <a:gdLst>
                  <a:gd name="T0" fmla="*/ 0 w 146"/>
                  <a:gd name="T1" fmla="*/ 12 h 127"/>
                  <a:gd name="T2" fmla="*/ 8 w 146"/>
                  <a:gd name="T3" fmla="*/ 0 h 127"/>
                  <a:gd name="T4" fmla="*/ 146 w 146"/>
                  <a:gd name="T5" fmla="*/ 116 h 127"/>
                  <a:gd name="T6" fmla="*/ 138 w 146"/>
                  <a:gd name="T7" fmla="*/ 127 h 127"/>
                  <a:gd name="T8" fmla="*/ 0 w 146"/>
                  <a:gd name="T9" fmla="*/ 12 h 127"/>
                </a:gdLst>
                <a:ahLst/>
                <a:cxnLst>
                  <a:cxn ang="0">
                    <a:pos x="T0" y="T1"/>
                  </a:cxn>
                  <a:cxn ang="0">
                    <a:pos x="T2" y="T3"/>
                  </a:cxn>
                  <a:cxn ang="0">
                    <a:pos x="T4" y="T5"/>
                  </a:cxn>
                  <a:cxn ang="0">
                    <a:pos x="T6" y="T7"/>
                  </a:cxn>
                  <a:cxn ang="0">
                    <a:pos x="T8" y="T9"/>
                  </a:cxn>
                </a:cxnLst>
                <a:rect l="0" t="0" r="r" b="b"/>
                <a:pathLst>
                  <a:path w="146" h="127">
                    <a:moveTo>
                      <a:pt x="0" y="12"/>
                    </a:moveTo>
                    <a:lnTo>
                      <a:pt x="8" y="0"/>
                    </a:lnTo>
                    <a:lnTo>
                      <a:pt x="146" y="116"/>
                    </a:lnTo>
                    <a:lnTo>
                      <a:pt x="138" y="127"/>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Freeform 424"/>
              <p:cNvSpPr>
                <a:spLocks/>
              </p:cNvSpPr>
              <p:nvPr userDrawn="1"/>
            </p:nvSpPr>
            <p:spPr bwMode="auto">
              <a:xfrm>
                <a:off x="7892" y="7064"/>
                <a:ext cx="50" cy="75"/>
              </a:xfrm>
              <a:custGeom>
                <a:avLst/>
                <a:gdLst>
                  <a:gd name="T0" fmla="*/ 0 w 50"/>
                  <a:gd name="T1" fmla="*/ 67 h 75"/>
                  <a:gd name="T2" fmla="*/ 38 w 50"/>
                  <a:gd name="T3" fmla="*/ 0 h 75"/>
                  <a:gd name="T4" fmla="*/ 50 w 50"/>
                  <a:gd name="T5" fmla="*/ 8 h 75"/>
                  <a:gd name="T6" fmla="*/ 12 w 50"/>
                  <a:gd name="T7" fmla="*/ 75 h 75"/>
                  <a:gd name="T8" fmla="*/ 0 w 50"/>
                  <a:gd name="T9" fmla="*/ 67 h 75"/>
                </a:gdLst>
                <a:ahLst/>
                <a:cxnLst>
                  <a:cxn ang="0">
                    <a:pos x="T0" y="T1"/>
                  </a:cxn>
                  <a:cxn ang="0">
                    <a:pos x="T2" y="T3"/>
                  </a:cxn>
                  <a:cxn ang="0">
                    <a:pos x="T4" y="T5"/>
                  </a:cxn>
                  <a:cxn ang="0">
                    <a:pos x="T6" y="T7"/>
                  </a:cxn>
                  <a:cxn ang="0">
                    <a:pos x="T8" y="T9"/>
                  </a:cxn>
                </a:cxnLst>
                <a:rect l="0" t="0" r="r" b="b"/>
                <a:pathLst>
                  <a:path w="50" h="75">
                    <a:moveTo>
                      <a:pt x="0" y="67"/>
                    </a:moveTo>
                    <a:lnTo>
                      <a:pt x="38" y="0"/>
                    </a:lnTo>
                    <a:lnTo>
                      <a:pt x="50" y="8"/>
                    </a:lnTo>
                    <a:lnTo>
                      <a:pt x="12" y="75"/>
                    </a:lnTo>
                    <a:lnTo>
                      <a:pt x="0"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Freeform 425"/>
              <p:cNvSpPr>
                <a:spLocks noEditPoints="1"/>
              </p:cNvSpPr>
              <p:nvPr userDrawn="1"/>
            </p:nvSpPr>
            <p:spPr bwMode="auto">
              <a:xfrm>
                <a:off x="7888" y="6821"/>
                <a:ext cx="198" cy="179"/>
              </a:xfrm>
              <a:custGeom>
                <a:avLst/>
                <a:gdLst>
                  <a:gd name="T0" fmla="*/ 81 w 100"/>
                  <a:gd name="T1" fmla="*/ 22 h 91"/>
                  <a:gd name="T2" fmla="*/ 93 w 100"/>
                  <a:gd name="T3" fmla="*/ 60 h 91"/>
                  <a:gd name="T4" fmla="*/ 81 w 100"/>
                  <a:gd name="T5" fmla="*/ 91 h 91"/>
                  <a:gd name="T6" fmla="*/ 0 w 100"/>
                  <a:gd name="T7" fmla="*/ 48 h 91"/>
                  <a:gd name="T8" fmla="*/ 11 w 100"/>
                  <a:gd name="T9" fmla="*/ 22 h 91"/>
                  <a:gd name="T10" fmla="*/ 42 w 100"/>
                  <a:gd name="T11" fmla="*/ 5 h 91"/>
                  <a:gd name="T12" fmla="*/ 58 w 100"/>
                  <a:gd name="T13" fmla="*/ 29 h 91"/>
                  <a:gd name="T14" fmla="*/ 59 w 100"/>
                  <a:gd name="T15" fmla="*/ 29 h 91"/>
                  <a:gd name="T16" fmla="*/ 81 w 100"/>
                  <a:gd name="T17" fmla="*/ 22 h 91"/>
                  <a:gd name="T18" fmla="*/ 17 w 100"/>
                  <a:gd name="T19" fmla="*/ 25 h 91"/>
                  <a:gd name="T20" fmla="*/ 9 w 100"/>
                  <a:gd name="T21" fmla="*/ 44 h 91"/>
                  <a:gd name="T22" fmla="*/ 43 w 100"/>
                  <a:gd name="T23" fmla="*/ 62 h 91"/>
                  <a:gd name="T24" fmla="*/ 50 w 100"/>
                  <a:gd name="T25" fmla="*/ 42 h 91"/>
                  <a:gd name="T26" fmla="*/ 39 w 100"/>
                  <a:gd name="T27" fmla="*/ 13 h 91"/>
                  <a:gd name="T28" fmla="*/ 17 w 100"/>
                  <a:gd name="T29" fmla="*/ 25 h 91"/>
                  <a:gd name="T30" fmla="*/ 78 w 100"/>
                  <a:gd name="T31" fmla="*/ 29 h 91"/>
                  <a:gd name="T32" fmla="*/ 58 w 100"/>
                  <a:gd name="T33" fmla="*/ 42 h 91"/>
                  <a:gd name="T34" fmla="*/ 48 w 100"/>
                  <a:gd name="T35" fmla="*/ 65 h 91"/>
                  <a:gd name="T36" fmla="*/ 78 w 100"/>
                  <a:gd name="T37" fmla="*/ 80 h 91"/>
                  <a:gd name="T38" fmla="*/ 87 w 100"/>
                  <a:gd name="T39" fmla="*/ 57 h 91"/>
                  <a:gd name="T40" fmla="*/ 78 w 100"/>
                  <a:gd name="T41" fmla="*/ 2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 h="91">
                    <a:moveTo>
                      <a:pt x="81" y="22"/>
                    </a:moveTo>
                    <a:cubicBezTo>
                      <a:pt x="97" y="28"/>
                      <a:pt x="100" y="43"/>
                      <a:pt x="93" y="60"/>
                    </a:cubicBezTo>
                    <a:cubicBezTo>
                      <a:pt x="81" y="91"/>
                      <a:pt x="81" y="91"/>
                      <a:pt x="81" y="91"/>
                    </a:cubicBezTo>
                    <a:cubicBezTo>
                      <a:pt x="0" y="48"/>
                      <a:pt x="0" y="48"/>
                      <a:pt x="0" y="48"/>
                    </a:cubicBezTo>
                    <a:cubicBezTo>
                      <a:pt x="11" y="22"/>
                      <a:pt x="11" y="22"/>
                      <a:pt x="11" y="22"/>
                    </a:cubicBezTo>
                    <a:cubicBezTo>
                      <a:pt x="17" y="5"/>
                      <a:pt x="29" y="0"/>
                      <a:pt x="42" y="5"/>
                    </a:cubicBezTo>
                    <a:cubicBezTo>
                      <a:pt x="53" y="10"/>
                      <a:pt x="59" y="17"/>
                      <a:pt x="58" y="29"/>
                    </a:cubicBezTo>
                    <a:cubicBezTo>
                      <a:pt x="59" y="29"/>
                      <a:pt x="59" y="29"/>
                      <a:pt x="59" y="29"/>
                    </a:cubicBezTo>
                    <a:cubicBezTo>
                      <a:pt x="64" y="21"/>
                      <a:pt x="72" y="18"/>
                      <a:pt x="81" y="22"/>
                    </a:cubicBezTo>
                    <a:close/>
                    <a:moveTo>
                      <a:pt x="17" y="25"/>
                    </a:moveTo>
                    <a:cubicBezTo>
                      <a:pt x="9" y="44"/>
                      <a:pt x="9" y="44"/>
                      <a:pt x="9" y="44"/>
                    </a:cubicBezTo>
                    <a:cubicBezTo>
                      <a:pt x="43" y="62"/>
                      <a:pt x="43" y="62"/>
                      <a:pt x="43" y="62"/>
                    </a:cubicBezTo>
                    <a:cubicBezTo>
                      <a:pt x="50" y="42"/>
                      <a:pt x="50" y="42"/>
                      <a:pt x="50" y="42"/>
                    </a:cubicBezTo>
                    <a:cubicBezTo>
                      <a:pt x="56" y="28"/>
                      <a:pt x="53" y="18"/>
                      <a:pt x="39" y="13"/>
                    </a:cubicBezTo>
                    <a:cubicBezTo>
                      <a:pt x="29" y="9"/>
                      <a:pt x="22" y="13"/>
                      <a:pt x="17" y="25"/>
                    </a:cubicBezTo>
                    <a:close/>
                    <a:moveTo>
                      <a:pt x="78" y="29"/>
                    </a:moveTo>
                    <a:cubicBezTo>
                      <a:pt x="69" y="26"/>
                      <a:pt x="63" y="29"/>
                      <a:pt x="58" y="42"/>
                    </a:cubicBezTo>
                    <a:cubicBezTo>
                      <a:pt x="48" y="65"/>
                      <a:pt x="48" y="65"/>
                      <a:pt x="48" y="65"/>
                    </a:cubicBezTo>
                    <a:cubicBezTo>
                      <a:pt x="78" y="80"/>
                      <a:pt x="78" y="80"/>
                      <a:pt x="78" y="80"/>
                    </a:cubicBezTo>
                    <a:cubicBezTo>
                      <a:pt x="87" y="57"/>
                      <a:pt x="87" y="57"/>
                      <a:pt x="87" y="57"/>
                    </a:cubicBezTo>
                    <a:cubicBezTo>
                      <a:pt x="92" y="44"/>
                      <a:pt x="90" y="34"/>
                      <a:pt x="7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Freeform 426"/>
              <p:cNvSpPr>
                <a:spLocks noEditPoints="1"/>
              </p:cNvSpPr>
              <p:nvPr userDrawn="1"/>
            </p:nvSpPr>
            <p:spPr bwMode="auto">
              <a:xfrm>
                <a:off x="8001" y="6701"/>
                <a:ext cx="135" cy="136"/>
              </a:xfrm>
              <a:custGeom>
                <a:avLst/>
                <a:gdLst>
                  <a:gd name="T0" fmla="*/ 30 w 68"/>
                  <a:gd name="T1" fmla="*/ 56 h 69"/>
                  <a:gd name="T2" fmla="*/ 32 w 68"/>
                  <a:gd name="T3" fmla="*/ 57 h 69"/>
                  <a:gd name="T4" fmla="*/ 58 w 68"/>
                  <a:gd name="T5" fmla="*/ 43 h 69"/>
                  <a:gd name="T6" fmla="*/ 53 w 68"/>
                  <a:gd name="T7" fmla="*/ 20 h 69"/>
                  <a:gd name="T8" fmla="*/ 56 w 68"/>
                  <a:gd name="T9" fmla="*/ 14 h 69"/>
                  <a:gd name="T10" fmla="*/ 64 w 68"/>
                  <a:gd name="T11" fmla="*/ 46 h 69"/>
                  <a:gd name="T12" fmla="*/ 30 w 68"/>
                  <a:gd name="T13" fmla="*/ 64 h 69"/>
                  <a:gd name="T14" fmla="*/ 5 w 68"/>
                  <a:gd name="T15" fmla="*/ 22 h 69"/>
                  <a:gd name="T16" fmla="*/ 37 w 68"/>
                  <a:gd name="T17" fmla="*/ 5 h 69"/>
                  <a:gd name="T18" fmla="*/ 44 w 68"/>
                  <a:gd name="T19" fmla="*/ 8 h 69"/>
                  <a:gd name="T20" fmla="*/ 30 w 68"/>
                  <a:gd name="T21" fmla="*/ 56 h 69"/>
                  <a:gd name="T22" fmla="*/ 24 w 68"/>
                  <a:gd name="T23" fmla="*/ 53 h 69"/>
                  <a:gd name="T24" fmla="*/ 36 w 68"/>
                  <a:gd name="T25" fmla="*/ 12 h 69"/>
                  <a:gd name="T26" fmla="*/ 35 w 68"/>
                  <a:gd name="T27" fmla="*/ 12 h 69"/>
                  <a:gd name="T28" fmla="*/ 11 w 68"/>
                  <a:gd name="T29" fmla="*/ 24 h 69"/>
                  <a:gd name="T30" fmla="*/ 24 w 68"/>
                  <a:gd name="T3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69">
                    <a:moveTo>
                      <a:pt x="30" y="56"/>
                    </a:moveTo>
                    <a:cubicBezTo>
                      <a:pt x="30" y="56"/>
                      <a:pt x="31" y="56"/>
                      <a:pt x="32" y="57"/>
                    </a:cubicBezTo>
                    <a:cubicBezTo>
                      <a:pt x="45" y="61"/>
                      <a:pt x="55" y="55"/>
                      <a:pt x="58" y="43"/>
                    </a:cubicBezTo>
                    <a:cubicBezTo>
                      <a:pt x="60" y="35"/>
                      <a:pt x="59" y="26"/>
                      <a:pt x="53" y="20"/>
                    </a:cubicBezTo>
                    <a:cubicBezTo>
                      <a:pt x="56" y="14"/>
                      <a:pt x="56" y="14"/>
                      <a:pt x="56" y="14"/>
                    </a:cubicBezTo>
                    <a:cubicBezTo>
                      <a:pt x="65" y="22"/>
                      <a:pt x="68" y="34"/>
                      <a:pt x="64" y="46"/>
                    </a:cubicBezTo>
                    <a:cubicBezTo>
                      <a:pt x="59" y="61"/>
                      <a:pt x="46" y="69"/>
                      <a:pt x="30" y="64"/>
                    </a:cubicBezTo>
                    <a:cubicBezTo>
                      <a:pt x="11" y="58"/>
                      <a:pt x="0" y="40"/>
                      <a:pt x="5" y="22"/>
                    </a:cubicBezTo>
                    <a:cubicBezTo>
                      <a:pt x="9" y="7"/>
                      <a:pt x="22" y="0"/>
                      <a:pt x="37" y="5"/>
                    </a:cubicBezTo>
                    <a:cubicBezTo>
                      <a:pt x="39" y="5"/>
                      <a:pt x="42" y="7"/>
                      <a:pt x="44" y="8"/>
                    </a:cubicBezTo>
                    <a:lnTo>
                      <a:pt x="30" y="56"/>
                    </a:lnTo>
                    <a:close/>
                    <a:moveTo>
                      <a:pt x="24" y="53"/>
                    </a:moveTo>
                    <a:cubicBezTo>
                      <a:pt x="36" y="12"/>
                      <a:pt x="36" y="12"/>
                      <a:pt x="36" y="12"/>
                    </a:cubicBezTo>
                    <a:cubicBezTo>
                      <a:pt x="35" y="12"/>
                      <a:pt x="35" y="12"/>
                      <a:pt x="35" y="12"/>
                    </a:cubicBezTo>
                    <a:cubicBezTo>
                      <a:pt x="23" y="8"/>
                      <a:pt x="14" y="13"/>
                      <a:pt x="11" y="24"/>
                    </a:cubicBezTo>
                    <a:cubicBezTo>
                      <a:pt x="7" y="36"/>
                      <a:pt x="14" y="47"/>
                      <a:pt x="2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5" name="Freeform 427"/>
              <p:cNvSpPr>
                <a:spLocks/>
              </p:cNvSpPr>
              <p:nvPr userDrawn="1"/>
            </p:nvSpPr>
            <p:spPr bwMode="auto">
              <a:xfrm>
                <a:off x="7995" y="6552"/>
                <a:ext cx="177" cy="75"/>
              </a:xfrm>
              <a:custGeom>
                <a:avLst/>
                <a:gdLst>
                  <a:gd name="T0" fmla="*/ 0 w 177"/>
                  <a:gd name="T1" fmla="*/ 16 h 75"/>
                  <a:gd name="T2" fmla="*/ 4 w 177"/>
                  <a:gd name="T3" fmla="*/ 0 h 75"/>
                  <a:gd name="T4" fmla="*/ 177 w 177"/>
                  <a:gd name="T5" fmla="*/ 59 h 75"/>
                  <a:gd name="T6" fmla="*/ 173 w 177"/>
                  <a:gd name="T7" fmla="*/ 75 h 75"/>
                  <a:gd name="T8" fmla="*/ 0 w 177"/>
                  <a:gd name="T9" fmla="*/ 16 h 75"/>
                </a:gdLst>
                <a:ahLst/>
                <a:cxnLst>
                  <a:cxn ang="0">
                    <a:pos x="T0" y="T1"/>
                  </a:cxn>
                  <a:cxn ang="0">
                    <a:pos x="T2" y="T3"/>
                  </a:cxn>
                  <a:cxn ang="0">
                    <a:pos x="T4" y="T5"/>
                  </a:cxn>
                  <a:cxn ang="0">
                    <a:pos x="T6" y="T7"/>
                  </a:cxn>
                  <a:cxn ang="0">
                    <a:pos x="T8" y="T9"/>
                  </a:cxn>
                </a:cxnLst>
                <a:rect l="0" t="0" r="r" b="b"/>
                <a:pathLst>
                  <a:path w="177" h="75">
                    <a:moveTo>
                      <a:pt x="0" y="16"/>
                    </a:moveTo>
                    <a:lnTo>
                      <a:pt x="4" y="0"/>
                    </a:lnTo>
                    <a:lnTo>
                      <a:pt x="177" y="59"/>
                    </a:lnTo>
                    <a:lnTo>
                      <a:pt x="173" y="75"/>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6" name="Freeform 428"/>
              <p:cNvSpPr>
                <a:spLocks/>
              </p:cNvSpPr>
              <p:nvPr userDrawn="1"/>
            </p:nvSpPr>
            <p:spPr bwMode="auto">
              <a:xfrm>
                <a:off x="8069" y="6432"/>
                <a:ext cx="136" cy="130"/>
              </a:xfrm>
              <a:custGeom>
                <a:avLst/>
                <a:gdLst>
                  <a:gd name="T0" fmla="*/ 29 w 69"/>
                  <a:gd name="T1" fmla="*/ 3 h 66"/>
                  <a:gd name="T2" fmla="*/ 33 w 69"/>
                  <a:gd name="T3" fmla="*/ 4 h 66"/>
                  <a:gd name="T4" fmla="*/ 69 w 69"/>
                  <a:gd name="T5" fmla="*/ 16 h 66"/>
                  <a:gd name="T6" fmla="*/ 67 w 69"/>
                  <a:gd name="T7" fmla="*/ 24 h 66"/>
                  <a:gd name="T8" fmla="*/ 34 w 69"/>
                  <a:gd name="T9" fmla="*/ 12 h 66"/>
                  <a:gd name="T10" fmla="*/ 29 w 69"/>
                  <a:gd name="T11" fmla="*/ 11 h 66"/>
                  <a:gd name="T12" fmla="*/ 11 w 69"/>
                  <a:gd name="T13" fmla="*/ 21 h 66"/>
                  <a:gd name="T14" fmla="*/ 27 w 69"/>
                  <a:gd name="T15" fmla="*/ 48 h 66"/>
                  <a:gd name="T16" fmla="*/ 59 w 69"/>
                  <a:gd name="T17" fmla="*/ 59 h 66"/>
                  <a:gd name="T18" fmla="*/ 57 w 69"/>
                  <a:gd name="T19" fmla="*/ 66 h 66"/>
                  <a:gd name="T20" fmla="*/ 0 w 69"/>
                  <a:gd name="T21" fmla="*/ 46 h 66"/>
                  <a:gd name="T22" fmla="*/ 2 w 69"/>
                  <a:gd name="T23" fmla="*/ 40 h 66"/>
                  <a:gd name="T24" fmla="*/ 12 w 69"/>
                  <a:gd name="T25" fmla="*/ 43 h 66"/>
                  <a:gd name="T26" fmla="*/ 12 w 69"/>
                  <a:gd name="T27" fmla="*/ 42 h 66"/>
                  <a:gd name="T28" fmla="*/ 5 w 69"/>
                  <a:gd name="T29" fmla="*/ 17 h 66"/>
                  <a:gd name="T30" fmla="*/ 29 w 69"/>
                  <a:gd name="T31" fmla="*/ 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66">
                    <a:moveTo>
                      <a:pt x="29" y="3"/>
                    </a:moveTo>
                    <a:cubicBezTo>
                      <a:pt x="30" y="3"/>
                      <a:pt x="32" y="4"/>
                      <a:pt x="33" y="4"/>
                    </a:cubicBezTo>
                    <a:cubicBezTo>
                      <a:pt x="69" y="16"/>
                      <a:pt x="69" y="16"/>
                      <a:pt x="69" y="16"/>
                    </a:cubicBezTo>
                    <a:cubicBezTo>
                      <a:pt x="67" y="24"/>
                      <a:pt x="67" y="24"/>
                      <a:pt x="67" y="24"/>
                    </a:cubicBezTo>
                    <a:cubicBezTo>
                      <a:pt x="34" y="12"/>
                      <a:pt x="34" y="12"/>
                      <a:pt x="34" y="12"/>
                    </a:cubicBezTo>
                    <a:cubicBezTo>
                      <a:pt x="32" y="12"/>
                      <a:pt x="31" y="11"/>
                      <a:pt x="29" y="11"/>
                    </a:cubicBezTo>
                    <a:cubicBezTo>
                      <a:pt x="19" y="9"/>
                      <a:pt x="13" y="12"/>
                      <a:pt x="11" y="21"/>
                    </a:cubicBezTo>
                    <a:cubicBezTo>
                      <a:pt x="8" y="33"/>
                      <a:pt x="14" y="43"/>
                      <a:pt x="27" y="48"/>
                    </a:cubicBezTo>
                    <a:cubicBezTo>
                      <a:pt x="59" y="59"/>
                      <a:pt x="59" y="59"/>
                      <a:pt x="59" y="59"/>
                    </a:cubicBezTo>
                    <a:cubicBezTo>
                      <a:pt x="57" y="66"/>
                      <a:pt x="57" y="66"/>
                      <a:pt x="57" y="66"/>
                    </a:cubicBezTo>
                    <a:cubicBezTo>
                      <a:pt x="0" y="46"/>
                      <a:pt x="0" y="46"/>
                      <a:pt x="0" y="46"/>
                    </a:cubicBezTo>
                    <a:cubicBezTo>
                      <a:pt x="2" y="40"/>
                      <a:pt x="2" y="40"/>
                      <a:pt x="2" y="40"/>
                    </a:cubicBezTo>
                    <a:cubicBezTo>
                      <a:pt x="12" y="43"/>
                      <a:pt x="12" y="43"/>
                      <a:pt x="12" y="43"/>
                    </a:cubicBezTo>
                    <a:cubicBezTo>
                      <a:pt x="12" y="42"/>
                      <a:pt x="12" y="42"/>
                      <a:pt x="12" y="42"/>
                    </a:cubicBezTo>
                    <a:cubicBezTo>
                      <a:pt x="5" y="36"/>
                      <a:pt x="3" y="27"/>
                      <a:pt x="5" y="17"/>
                    </a:cubicBezTo>
                    <a:cubicBezTo>
                      <a:pt x="8" y="6"/>
                      <a:pt x="16" y="0"/>
                      <a:pt x="2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Freeform 429"/>
              <p:cNvSpPr>
                <a:spLocks/>
              </p:cNvSpPr>
              <p:nvPr userDrawn="1"/>
            </p:nvSpPr>
            <p:spPr bwMode="auto">
              <a:xfrm>
                <a:off x="8102" y="6291"/>
                <a:ext cx="135" cy="130"/>
              </a:xfrm>
              <a:custGeom>
                <a:avLst/>
                <a:gdLst>
                  <a:gd name="T0" fmla="*/ 29 w 68"/>
                  <a:gd name="T1" fmla="*/ 3 h 66"/>
                  <a:gd name="T2" fmla="*/ 33 w 68"/>
                  <a:gd name="T3" fmla="*/ 4 h 66"/>
                  <a:gd name="T4" fmla="*/ 68 w 68"/>
                  <a:gd name="T5" fmla="*/ 16 h 66"/>
                  <a:gd name="T6" fmla="*/ 67 w 68"/>
                  <a:gd name="T7" fmla="*/ 24 h 66"/>
                  <a:gd name="T8" fmla="*/ 33 w 68"/>
                  <a:gd name="T9" fmla="*/ 12 h 66"/>
                  <a:gd name="T10" fmla="*/ 29 w 68"/>
                  <a:gd name="T11" fmla="*/ 11 h 66"/>
                  <a:gd name="T12" fmla="*/ 11 w 68"/>
                  <a:gd name="T13" fmla="*/ 21 h 66"/>
                  <a:gd name="T14" fmla="*/ 27 w 68"/>
                  <a:gd name="T15" fmla="*/ 48 h 66"/>
                  <a:gd name="T16" fmla="*/ 59 w 68"/>
                  <a:gd name="T17" fmla="*/ 59 h 66"/>
                  <a:gd name="T18" fmla="*/ 57 w 68"/>
                  <a:gd name="T19" fmla="*/ 66 h 66"/>
                  <a:gd name="T20" fmla="*/ 0 w 68"/>
                  <a:gd name="T21" fmla="*/ 46 h 66"/>
                  <a:gd name="T22" fmla="*/ 1 w 68"/>
                  <a:gd name="T23" fmla="*/ 40 h 66"/>
                  <a:gd name="T24" fmla="*/ 11 w 68"/>
                  <a:gd name="T25" fmla="*/ 42 h 66"/>
                  <a:gd name="T26" fmla="*/ 11 w 68"/>
                  <a:gd name="T27" fmla="*/ 42 h 66"/>
                  <a:gd name="T28" fmla="*/ 5 w 68"/>
                  <a:gd name="T29" fmla="*/ 17 h 66"/>
                  <a:gd name="T30" fmla="*/ 29 w 68"/>
                  <a:gd name="T31" fmla="*/ 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66">
                    <a:moveTo>
                      <a:pt x="29" y="3"/>
                    </a:moveTo>
                    <a:cubicBezTo>
                      <a:pt x="30" y="3"/>
                      <a:pt x="31" y="4"/>
                      <a:pt x="33" y="4"/>
                    </a:cubicBezTo>
                    <a:cubicBezTo>
                      <a:pt x="68" y="16"/>
                      <a:pt x="68" y="16"/>
                      <a:pt x="68" y="16"/>
                    </a:cubicBezTo>
                    <a:cubicBezTo>
                      <a:pt x="67" y="24"/>
                      <a:pt x="67" y="24"/>
                      <a:pt x="67" y="24"/>
                    </a:cubicBezTo>
                    <a:cubicBezTo>
                      <a:pt x="33" y="12"/>
                      <a:pt x="33" y="12"/>
                      <a:pt x="33" y="12"/>
                    </a:cubicBezTo>
                    <a:cubicBezTo>
                      <a:pt x="32" y="12"/>
                      <a:pt x="30" y="11"/>
                      <a:pt x="29" y="11"/>
                    </a:cubicBezTo>
                    <a:cubicBezTo>
                      <a:pt x="18" y="8"/>
                      <a:pt x="13" y="12"/>
                      <a:pt x="11" y="21"/>
                    </a:cubicBezTo>
                    <a:cubicBezTo>
                      <a:pt x="8" y="33"/>
                      <a:pt x="13" y="43"/>
                      <a:pt x="27" y="48"/>
                    </a:cubicBezTo>
                    <a:cubicBezTo>
                      <a:pt x="59" y="59"/>
                      <a:pt x="59" y="59"/>
                      <a:pt x="59" y="59"/>
                    </a:cubicBezTo>
                    <a:cubicBezTo>
                      <a:pt x="57" y="66"/>
                      <a:pt x="57" y="66"/>
                      <a:pt x="57" y="66"/>
                    </a:cubicBezTo>
                    <a:cubicBezTo>
                      <a:pt x="0" y="46"/>
                      <a:pt x="0" y="46"/>
                      <a:pt x="0" y="46"/>
                    </a:cubicBezTo>
                    <a:cubicBezTo>
                      <a:pt x="1" y="40"/>
                      <a:pt x="1" y="40"/>
                      <a:pt x="1" y="40"/>
                    </a:cubicBezTo>
                    <a:cubicBezTo>
                      <a:pt x="11" y="42"/>
                      <a:pt x="11" y="42"/>
                      <a:pt x="11" y="42"/>
                    </a:cubicBezTo>
                    <a:cubicBezTo>
                      <a:pt x="11" y="42"/>
                      <a:pt x="11" y="42"/>
                      <a:pt x="11" y="42"/>
                    </a:cubicBezTo>
                    <a:cubicBezTo>
                      <a:pt x="5" y="36"/>
                      <a:pt x="3" y="27"/>
                      <a:pt x="5" y="17"/>
                    </a:cubicBezTo>
                    <a:cubicBezTo>
                      <a:pt x="7" y="6"/>
                      <a:pt x="16" y="0"/>
                      <a:pt x="2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Freeform 430"/>
              <p:cNvSpPr>
                <a:spLocks noEditPoints="1"/>
              </p:cNvSpPr>
              <p:nvPr userDrawn="1"/>
            </p:nvSpPr>
            <p:spPr bwMode="auto">
              <a:xfrm>
                <a:off x="8134" y="6140"/>
                <a:ext cx="139" cy="137"/>
              </a:xfrm>
              <a:custGeom>
                <a:avLst/>
                <a:gdLst>
                  <a:gd name="T0" fmla="*/ 32 w 70"/>
                  <a:gd name="T1" fmla="*/ 66 h 70"/>
                  <a:gd name="T2" fmla="*/ 5 w 70"/>
                  <a:gd name="T3" fmla="*/ 25 h 70"/>
                  <a:gd name="T4" fmla="*/ 38 w 70"/>
                  <a:gd name="T5" fmla="*/ 4 h 70"/>
                  <a:gd name="T6" fmla="*/ 65 w 70"/>
                  <a:gd name="T7" fmla="*/ 45 h 70"/>
                  <a:gd name="T8" fmla="*/ 32 w 70"/>
                  <a:gd name="T9" fmla="*/ 66 h 70"/>
                  <a:gd name="T10" fmla="*/ 37 w 70"/>
                  <a:gd name="T11" fmla="*/ 12 h 70"/>
                  <a:gd name="T12" fmla="*/ 11 w 70"/>
                  <a:gd name="T13" fmla="*/ 27 h 70"/>
                  <a:gd name="T14" fmla="*/ 33 w 70"/>
                  <a:gd name="T15" fmla="*/ 59 h 70"/>
                  <a:gd name="T16" fmla="*/ 59 w 70"/>
                  <a:gd name="T17" fmla="*/ 44 h 70"/>
                  <a:gd name="T18" fmla="*/ 37 w 70"/>
                  <a:gd name="T19"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70">
                    <a:moveTo>
                      <a:pt x="32" y="66"/>
                    </a:moveTo>
                    <a:cubicBezTo>
                      <a:pt x="13" y="62"/>
                      <a:pt x="0" y="44"/>
                      <a:pt x="5" y="25"/>
                    </a:cubicBezTo>
                    <a:cubicBezTo>
                      <a:pt x="8" y="9"/>
                      <a:pt x="22" y="0"/>
                      <a:pt x="38" y="4"/>
                    </a:cubicBezTo>
                    <a:cubicBezTo>
                      <a:pt x="57" y="9"/>
                      <a:pt x="70" y="26"/>
                      <a:pt x="65" y="45"/>
                    </a:cubicBezTo>
                    <a:cubicBezTo>
                      <a:pt x="61" y="61"/>
                      <a:pt x="48" y="70"/>
                      <a:pt x="32" y="66"/>
                    </a:cubicBezTo>
                    <a:close/>
                    <a:moveTo>
                      <a:pt x="37" y="12"/>
                    </a:moveTo>
                    <a:cubicBezTo>
                      <a:pt x="24" y="9"/>
                      <a:pt x="14" y="15"/>
                      <a:pt x="11" y="27"/>
                    </a:cubicBezTo>
                    <a:cubicBezTo>
                      <a:pt x="8" y="42"/>
                      <a:pt x="18" y="55"/>
                      <a:pt x="33" y="59"/>
                    </a:cubicBezTo>
                    <a:cubicBezTo>
                      <a:pt x="46" y="62"/>
                      <a:pt x="56" y="55"/>
                      <a:pt x="59" y="44"/>
                    </a:cubicBezTo>
                    <a:cubicBezTo>
                      <a:pt x="62" y="29"/>
                      <a:pt x="52" y="15"/>
                      <a:pt x="3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Freeform 431"/>
              <p:cNvSpPr>
                <a:spLocks/>
              </p:cNvSpPr>
              <p:nvPr userDrawn="1"/>
            </p:nvSpPr>
            <p:spPr bwMode="auto">
              <a:xfrm>
                <a:off x="8166" y="5999"/>
                <a:ext cx="126" cy="112"/>
              </a:xfrm>
              <a:custGeom>
                <a:avLst/>
                <a:gdLst>
                  <a:gd name="T0" fmla="*/ 0 w 126"/>
                  <a:gd name="T1" fmla="*/ 112 h 112"/>
                  <a:gd name="T2" fmla="*/ 2 w 126"/>
                  <a:gd name="T3" fmla="*/ 98 h 112"/>
                  <a:gd name="T4" fmla="*/ 107 w 126"/>
                  <a:gd name="T5" fmla="*/ 90 h 112"/>
                  <a:gd name="T6" fmla="*/ 107 w 126"/>
                  <a:gd name="T7" fmla="*/ 88 h 112"/>
                  <a:gd name="T8" fmla="*/ 22 w 126"/>
                  <a:gd name="T9" fmla="*/ 15 h 112"/>
                  <a:gd name="T10" fmla="*/ 25 w 126"/>
                  <a:gd name="T11" fmla="*/ 0 h 112"/>
                  <a:gd name="T12" fmla="*/ 126 w 126"/>
                  <a:gd name="T13" fmla="*/ 88 h 112"/>
                  <a:gd name="T14" fmla="*/ 125 w 126"/>
                  <a:gd name="T15" fmla="*/ 102 h 112"/>
                  <a:gd name="T16" fmla="*/ 0 w 126"/>
                  <a:gd name="T17"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12">
                    <a:moveTo>
                      <a:pt x="0" y="112"/>
                    </a:moveTo>
                    <a:lnTo>
                      <a:pt x="2" y="98"/>
                    </a:lnTo>
                    <a:lnTo>
                      <a:pt x="107" y="90"/>
                    </a:lnTo>
                    <a:lnTo>
                      <a:pt x="107" y="88"/>
                    </a:lnTo>
                    <a:lnTo>
                      <a:pt x="22" y="15"/>
                    </a:lnTo>
                    <a:lnTo>
                      <a:pt x="25" y="0"/>
                    </a:lnTo>
                    <a:lnTo>
                      <a:pt x="126" y="88"/>
                    </a:lnTo>
                    <a:lnTo>
                      <a:pt x="125" y="102"/>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432"/>
              <p:cNvSpPr>
                <a:spLocks noEditPoints="1"/>
              </p:cNvSpPr>
              <p:nvPr userDrawn="1"/>
            </p:nvSpPr>
            <p:spPr bwMode="auto">
              <a:xfrm>
                <a:off x="8197" y="5865"/>
                <a:ext cx="139" cy="142"/>
              </a:xfrm>
              <a:custGeom>
                <a:avLst/>
                <a:gdLst>
                  <a:gd name="T0" fmla="*/ 12 w 70"/>
                  <a:gd name="T1" fmla="*/ 0 h 72"/>
                  <a:gd name="T2" fmla="*/ 70 w 70"/>
                  <a:gd name="T3" fmla="*/ 20 h 72"/>
                  <a:gd name="T4" fmla="*/ 68 w 70"/>
                  <a:gd name="T5" fmla="*/ 27 h 72"/>
                  <a:gd name="T6" fmla="*/ 58 w 70"/>
                  <a:gd name="T7" fmla="*/ 24 h 72"/>
                  <a:gd name="T8" fmla="*/ 58 w 70"/>
                  <a:gd name="T9" fmla="*/ 24 h 72"/>
                  <a:gd name="T10" fmla="*/ 64 w 70"/>
                  <a:gd name="T11" fmla="*/ 49 h 72"/>
                  <a:gd name="T12" fmla="*/ 32 w 70"/>
                  <a:gd name="T13" fmla="*/ 69 h 72"/>
                  <a:gd name="T14" fmla="*/ 4 w 70"/>
                  <a:gd name="T15" fmla="*/ 29 h 72"/>
                  <a:gd name="T16" fmla="*/ 20 w 70"/>
                  <a:gd name="T17" fmla="*/ 11 h 72"/>
                  <a:gd name="T18" fmla="*/ 20 w 70"/>
                  <a:gd name="T19" fmla="*/ 11 h 72"/>
                  <a:gd name="T20" fmla="*/ 11 w 70"/>
                  <a:gd name="T21" fmla="*/ 7 h 72"/>
                  <a:gd name="T22" fmla="*/ 12 w 70"/>
                  <a:gd name="T23" fmla="*/ 0 h 72"/>
                  <a:gd name="T24" fmla="*/ 11 w 70"/>
                  <a:gd name="T25" fmla="*/ 30 h 72"/>
                  <a:gd name="T26" fmla="*/ 33 w 70"/>
                  <a:gd name="T27" fmla="*/ 61 h 72"/>
                  <a:gd name="T28" fmla="*/ 58 w 70"/>
                  <a:gd name="T29" fmla="*/ 46 h 72"/>
                  <a:gd name="T30" fmla="*/ 45 w 70"/>
                  <a:gd name="T31" fmla="*/ 19 h 72"/>
                  <a:gd name="T32" fmla="*/ 34 w 70"/>
                  <a:gd name="T33" fmla="*/ 16 h 72"/>
                  <a:gd name="T34" fmla="*/ 11 w 70"/>
                  <a:gd name="T35" fmla="*/ 3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72">
                    <a:moveTo>
                      <a:pt x="12" y="0"/>
                    </a:moveTo>
                    <a:cubicBezTo>
                      <a:pt x="70" y="20"/>
                      <a:pt x="70" y="20"/>
                      <a:pt x="70" y="20"/>
                    </a:cubicBezTo>
                    <a:cubicBezTo>
                      <a:pt x="68" y="27"/>
                      <a:pt x="68" y="27"/>
                      <a:pt x="68" y="27"/>
                    </a:cubicBezTo>
                    <a:cubicBezTo>
                      <a:pt x="58" y="24"/>
                      <a:pt x="58" y="24"/>
                      <a:pt x="58" y="24"/>
                    </a:cubicBezTo>
                    <a:cubicBezTo>
                      <a:pt x="58" y="24"/>
                      <a:pt x="58" y="24"/>
                      <a:pt x="58" y="24"/>
                    </a:cubicBezTo>
                    <a:cubicBezTo>
                      <a:pt x="64" y="30"/>
                      <a:pt x="67" y="40"/>
                      <a:pt x="64" y="49"/>
                    </a:cubicBezTo>
                    <a:cubicBezTo>
                      <a:pt x="61" y="64"/>
                      <a:pt x="48" y="72"/>
                      <a:pt x="32" y="69"/>
                    </a:cubicBezTo>
                    <a:cubicBezTo>
                      <a:pt x="13" y="64"/>
                      <a:pt x="0" y="47"/>
                      <a:pt x="4" y="29"/>
                    </a:cubicBezTo>
                    <a:cubicBezTo>
                      <a:pt x="6" y="19"/>
                      <a:pt x="13" y="13"/>
                      <a:pt x="20" y="11"/>
                    </a:cubicBezTo>
                    <a:cubicBezTo>
                      <a:pt x="20" y="11"/>
                      <a:pt x="20" y="11"/>
                      <a:pt x="20" y="11"/>
                    </a:cubicBezTo>
                    <a:cubicBezTo>
                      <a:pt x="11" y="7"/>
                      <a:pt x="11" y="7"/>
                      <a:pt x="11" y="7"/>
                    </a:cubicBezTo>
                    <a:lnTo>
                      <a:pt x="12" y="0"/>
                    </a:lnTo>
                    <a:close/>
                    <a:moveTo>
                      <a:pt x="11" y="30"/>
                    </a:moveTo>
                    <a:cubicBezTo>
                      <a:pt x="7" y="45"/>
                      <a:pt x="18" y="58"/>
                      <a:pt x="33" y="61"/>
                    </a:cubicBezTo>
                    <a:cubicBezTo>
                      <a:pt x="46" y="64"/>
                      <a:pt x="56" y="58"/>
                      <a:pt x="58" y="46"/>
                    </a:cubicBezTo>
                    <a:cubicBezTo>
                      <a:pt x="61" y="35"/>
                      <a:pt x="55" y="23"/>
                      <a:pt x="45" y="19"/>
                    </a:cubicBezTo>
                    <a:cubicBezTo>
                      <a:pt x="34" y="16"/>
                      <a:pt x="34" y="16"/>
                      <a:pt x="34" y="16"/>
                    </a:cubicBezTo>
                    <a:cubicBezTo>
                      <a:pt x="23" y="12"/>
                      <a:pt x="13" y="18"/>
                      <a:pt x="11"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433"/>
              <p:cNvSpPr>
                <a:spLocks/>
              </p:cNvSpPr>
              <p:nvPr userDrawn="1"/>
            </p:nvSpPr>
            <p:spPr bwMode="auto">
              <a:xfrm>
                <a:off x="8205" y="5765"/>
                <a:ext cx="155" cy="83"/>
              </a:xfrm>
              <a:custGeom>
                <a:avLst/>
                <a:gdLst>
                  <a:gd name="T0" fmla="*/ 55 w 78"/>
                  <a:gd name="T1" fmla="*/ 31 h 42"/>
                  <a:gd name="T2" fmla="*/ 72 w 78"/>
                  <a:gd name="T3" fmla="*/ 23 h 42"/>
                  <a:gd name="T4" fmla="*/ 72 w 78"/>
                  <a:gd name="T5" fmla="*/ 17 h 42"/>
                  <a:gd name="T6" fmla="*/ 78 w 78"/>
                  <a:gd name="T7" fmla="*/ 19 h 42"/>
                  <a:gd name="T8" fmla="*/ 78 w 78"/>
                  <a:gd name="T9" fmla="*/ 27 h 42"/>
                  <a:gd name="T10" fmla="*/ 57 w 78"/>
                  <a:gd name="T11" fmla="*/ 40 h 42"/>
                  <a:gd name="T12" fmla="*/ 53 w 78"/>
                  <a:gd name="T13" fmla="*/ 38 h 42"/>
                  <a:gd name="T14" fmla="*/ 21 w 78"/>
                  <a:gd name="T15" fmla="*/ 27 h 42"/>
                  <a:gd name="T16" fmla="*/ 18 w 78"/>
                  <a:gd name="T17" fmla="*/ 39 h 42"/>
                  <a:gd name="T18" fmla="*/ 12 w 78"/>
                  <a:gd name="T19" fmla="*/ 37 h 42"/>
                  <a:gd name="T20" fmla="*/ 14 w 78"/>
                  <a:gd name="T21" fmla="*/ 25 h 42"/>
                  <a:gd name="T22" fmla="*/ 0 w 78"/>
                  <a:gd name="T23" fmla="*/ 20 h 42"/>
                  <a:gd name="T24" fmla="*/ 1 w 78"/>
                  <a:gd name="T25" fmla="*/ 13 h 42"/>
                  <a:gd name="T26" fmla="*/ 16 w 78"/>
                  <a:gd name="T27" fmla="*/ 18 h 42"/>
                  <a:gd name="T28" fmla="*/ 20 w 78"/>
                  <a:gd name="T29" fmla="*/ 0 h 42"/>
                  <a:gd name="T30" fmla="*/ 26 w 78"/>
                  <a:gd name="T31" fmla="*/ 2 h 42"/>
                  <a:gd name="T32" fmla="*/ 22 w 78"/>
                  <a:gd name="T33" fmla="*/ 20 h 42"/>
                  <a:gd name="T34" fmla="*/ 55 w 78"/>
                  <a:gd name="T35" fmla="*/ 3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42">
                    <a:moveTo>
                      <a:pt x="55" y="31"/>
                    </a:moveTo>
                    <a:cubicBezTo>
                      <a:pt x="65" y="35"/>
                      <a:pt x="70" y="32"/>
                      <a:pt x="72" y="23"/>
                    </a:cubicBezTo>
                    <a:cubicBezTo>
                      <a:pt x="72" y="21"/>
                      <a:pt x="72" y="19"/>
                      <a:pt x="72" y="17"/>
                    </a:cubicBezTo>
                    <a:cubicBezTo>
                      <a:pt x="78" y="19"/>
                      <a:pt x="78" y="19"/>
                      <a:pt x="78" y="19"/>
                    </a:cubicBezTo>
                    <a:cubicBezTo>
                      <a:pt x="78" y="21"/>
                      <a:pt x="78" y="24"/>
                      <a:pt x="78" y="27"/>
                    </a:cubicBezTo>
                    <a:cubicBezTo>
                      <a:pt x="75" y="38"/>
                      <a:pt x="69" y="42"/>
                      <a:pt x="57" y="40"/>
                    </a:cubicBezTo>
                    <a:cubicBezTo>
                      <a:pt x="56" y="39"/>
                      <a:pt x="55" y="39"/>
                      <a:pt x="53" y="38"/>
                    </a:cubicBezTo>
                    <a:cubicBezTo>
                      <a:pt x="21" y="27"/>
                      <a:pt x="21" y="27"/>
                      <a:pt x="21" y="27"/>
                    </a:cubicBezTo>
                    <a:cubicBezTo>
                      <a:pt x="18" y="39"/>
                      <a:pt x="18" y="39"/>
                      <a:pt x="18" y="39"/>
                    </a:cubicBezTo>
                    <a:cubicBezTo>
                      <a:pt x="12" y="37"/>
                      <a:pt x="12" y="37"/>
                      <a:pt x="12" y="37"/>
                    </a:cubicBezTo>
                    <a:cubicBezTo>
                      <a:pt x="14" y="25"/>
                      <a:pt x="14" y="25"/>
                      <a:pt x="14" y="25"/>
                    </a:cubicBezTo>
                    <a:cubicBezTo>
                      <a:pt x="0" y="20"/>
                      <a:pt x="0" y="20"/>
                      <a:pt x="0" y="20"/>
                    </a:cubicBezTo>
                    <a:cubicBezTo>
                      <a:pt x="1" y="13"/>
                      <a:pt x="1" y="13"/>
                      <a:pt x="1" y="13"/>
                    </a:cubicBezTo>
                    <a:cubicBezTo>
                      <a:pt x="16" y="18"/>
                      <a:pt x="16" y="18"/>
                      <a:pt x="16" y="18"/>
                    </a:cubicBezTo>
                    <a:cubicBezTo>
                      <a:pt x="20" y="0"/>
                      <a:pt x="20" y="0"/>
                      <a:pt x="20" y="0"/>
                    </a:cubicBezTo>
                    <a:cubicBezTo>
                      <a:pt x="26" y="2"/>
                      <a:pt x="26" y="2"/>
                      <a:pt x="26" y="2"/>
                    </a:cubicBezTo>
                    <a:cubicBezTo>
                      <a:pt x="22" y="20"/>
                      <a:pt x="22" y="20"/>
                      <a:pt x="22" y="20"/>
                    </a:cubicBezTo>
                    <a:lnTo>
                      <a:pt x="5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Freeform 434"/>
              <p:cNvSpPr>
                <a:spLocks noEditPoints="1"/>
              </p:cNvSpPr>
              <p:nvPr userDrawn="1"/>
            </p:nvSpPr>
            <p:spPr bwMode="auto">
              <a:xfrm>
                <a:off x="8207" y="5698"/>
                <a:ext cx="163" cy="71"/>
              </a:xfrm>
              <a:custGeom>
                <a:avLst/>
                <a:gdLst>
                  <a:gd name="T0" fmla="*/ 6 w 82"/>
                  <a:gd name="T1" fmla="*/ 13 h 36"/>
                  <a:gd name="T2" fmla="*/ 1 w 82"/>
                  <a:gd name="T3" fmla="*/ 5 h 36"/>
                  <a:gd name="T4" fmla="*/ 7 w 82"/>
                  <a:gd name="T5" fmla="*/ 1 h 36"/>
                  <a:gd name="T6" fmla="*/ 12 w 82"/>
                  <a:gd name="T7" fmla="*/ 9 h 36"/>
                  <a:gd name="T8" fmla="*/ 6 w 82"/>
                  <a:gd name="T9" fmla="*/ 13 h 36"/>
                  <a:gd name="T10" fmla="*/ 23 w 82"/>
                  <a:gd name="T11" fmla="*/ 17 h 36"/>
                  <a:gd name="T12" fmla="*/ 25 w 82"/>
                  <a:gd name="T13" fmla="*/ 9 h 36"/>
                  <a:gd name="T14" fmla="*/ 82 w 82"/>
                  <a:gd name="T15" fmla="*/ 29 h 36"/>
                  <a:gd name="T16" fmla="*/ 81 w 82"/>
                  <a:gd name="T17" fmla="*/ 36 h 36"/>
                  <a:gd name="T18" fmla="*/ 23 w 82"/>
                  <a:gd name="T19"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36">
                    <a:moveTo>
                      <a:pt x="6" y="13"/>
                    </a:moveTo>
                    <a:cubicBezTo>
                      <a:pt x="2" y="12"/>
                      <a:pt x="0" y="8"/>
                      <a:pt x="1" y="5"/>
                    </a:cubicBezTo>
                    <a:cubicBezTo>
                      <a:pt x="1" y="2"/>
                      <a:pt x="4" y="0"/>
                      <a:pt x="7" y="1"/>
                    </a:cubicBezTo>
                    <a:cubicBezTo>
                      <a:pt x="11" y="2"/>
                      <a:pt x="13" y="5"/>
                      <a:pt x="12" y="9"/>
                    </a:cubicBezTo>
                    <a:cubicBezTo>
                      <a:pt x="11" y="12"/>
                      <a:pt x="9" y="13"/>
                      <a:pt x="6" y="13"/>
                    </a:cubicBezTo>
                    <a:close/>
                    <a:moveTo>
                      <a:pt x="23" y="17"/>
                    </a:moveTo>
                    <a:cubicBezTo>
                      <a:pt x="25" y="9"/>
                      <a:pt x="25" y="9"/>
                      <a:pt x="25" y="9"/>
                    </a:cubicBezTo>
                    <a:cubicBezTo>
                      <a:pt x="82" y="29"/>
                      <a:pt x="82" y="29"/>
                      <a:pt x="82" y="29"/>
                    </a:cubicBezTo>
                    <a:cubicBezTo>
                      <a:pt x="81" y="36"/>
                      <a:pt x="81" y="36"/>
                      <a:pt x="81" y="36"/>
                    </a:cubicBezTo>
                    <a:lnTo>
                      <a:pt x="2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435"/>
              <p:cNvSpPr>
                <a:spLocks/>
              </p:cNvSpPr>
              <p:nvPr userDrawn="1"/>
            </p:nvSpPr>
            <p:spPr bwMode="auto">
              <a:xfrm>
                <a:off x="8263" y="5577"/>
                <a:ext cx="129" cy="112"/>
              </a:xfrm>
              <a:custGeom>
                <a:avLst/>
                <a:gdLst>
                  <a:gd name="T0" fmla="*/ 0 w 129"/>
                  <a:gd name="T1" fmla="*/ 112 h 112"/>
                  <a:gd name="T2" fmla="*/ 4 w 129"/>
                  <a:gd name="T3" fmla="*/ 96 h 112"/>
                  <a:gd name="T4" fmla="*/ 109 w 129"/>
                  <a:gd name="T5" fmla="*/ 88 h 112"/>
                  <a:gd name="T6" fmla="*/ 109 w 129"/>
                  <a:gd name="T7" fmla="*/ 88 h 112"/>
                  <a:gd name="T8" fmla="*/ 24 w 129"/>
                  <a:gd name="T9" fmla="*/ 15 h 112"/>
                  <a:gd name="T10" fmla="*/ 26 w 129"/>
                  <a:gd name="T11" fmla="*/ 0 h 112"/>
                  <a:gd name="T12" fmla="*/ 129 w 129"/>
                  <a:gd name="T13" fmla="*/ 86 h 112"/>
                  <a:gd name="T14" fmla="*/ 125 w 129"/>
                  <a:gd name="T15" fmla="*/ 100 h 112"/>
                  <a:gd name="T16" fmla="*/ 0 w 129"/>
                  <a:gd name="T17"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12">
                    <a:moveTo>
                      <a:pt x="0" y="112"/>
                    </a:moveTo>
                    <a:lnTo>
                      <a:pt x="4" y="96"/>
                    </a:lnTo>
                    <a:lnTo>
                      <a:pt x="109" y="88"/>
                    </a:lnTo>
                    <a:lnTo>
                      <a:pt x="109" y="88"/>
                    </a:lnTo>
                    <a:lnTo>
                      <a:pt x="24" y="15"/>
                    </a:lnTo>
                    <a:lnTo>
                      <a:pt x="26" y="0"/>
                    </a:lnTo>
                    <a:lnTo>
                      <a:pt x="129" y="86"/>
                    </a:lnTo>
                    <a:lnTo>
                      <a:pt x="125" y="100"/>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4" name="Freeform 436"/>
              <p:cNvSpPr>
                <a:spLocks noEditPoints="1"/>
              </p:cNvSpPr>
              <p:nvPr userDrawn="1"/>
            </p:nvSpPr>
            <p:spPr bwMode="auto">
              <a:xfrm>
                <a:off x="8296" y="5453"/>
                <a:ext cx="133" cy="132"/>
              </a:xfrm>
              <a:custGeom>
                <a:avLst/>
                <a:gdLst>
                  <a:gd name="T0" fmla="*/ 31 w 67"/>
                  <a:gd name="T1" fmla="*/ 55 h 67"/>
                  <a:gd name="T2" fmla="*/ 33 w 67"/>
                  <a:gd name="T3" fmla="*/ 56 h 67"/>
                  <a:gd name="T4" fmla="*/ 58 w 67"/>
                  <a:gd name="T5" fmla="*/ 41 h 67"/>
                  <a:gd name="T6" fmla="*/ 51 w 67"/>
                  <a:gd name="T7" fmla="*/ 18 h 67"/>
                  <a:gd name="T8" fmla="*/ 55 w 67"/>
                  <a:gd name="T9" fmla="*/ 12 h 67"/>
                  <a:gd name="T10" fmla="*/ 64 w 67"/>
                  <a:gd name="T11" fmla="*/ 43 h 67"/>
                  <a:gd name="T12" fmla="*/ 32 w 67"/>
                  <a:gd name="T13" fmla="*/ 64 h 67"/>
                  <a:gd name="T14" fmla="*/ 4 w 67"/>
                  <a:gd name="T15" fmla="*/ 23 h 67"/>
                  <a:gd name="T16" fmla="*/ 35 w 67"/>
                  <a:gd name="T17" fmla="*/ 4 h 67"/>
                  <a:gd name="T18" fmla="*/ 42 w 67"/>
                  <a:gd name="T19" fmla="*/ 6 h 67"/>
                  <a:gd name="T20" fmla="*/ 31 w 67"/>
                  <a:gd name="T21" fmla="*/ 55 h 67"/>
                  <a:gd name="T22" fmla="*/ 25 w 67"/>
                  <a:gd name="T23" fmla="*/ 53 h 67"/>
                  <a:gd name="T24" fmla="*/ 35 w 67"/>
                  <a:gd name="T25" fmla="*/ 12 h 67"/>
                  <a:gd name="T26" fmla="*/ 33 w 67"/>
                  <a:gd name="T27" fmla="*/ 11 h 67"/>
                  <a:gd name="T28" fmla="*/ 10 w 67"/>
                  <a:gd name="T29" fmla="*/ 24 h 67"/>
                  <a:gd name="T30" fmla="*/ 25 w 67"/>
                  <a:gd name="T31" fmla="*/ 5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67">
                    <a:moveTo>
                      <a:pt x="31" y="55"/>
                    </a:moveTo>
                    <a:cubicBezTo>
                      <a:pt x="31" y="56"/>
                      <a:pt x="32" y="56"/>
                      <a:pt x="33" y="56"/>
                    </a:cubicBezTo>
                    <a:cubicBezTo>
                      <a:pt x="46" y="59"/>
                      <a:pt x="55" y="53"/>
                      <a:pt x="58" y="41"/>
                    </a:cubicBezTo>
                    <a:cubicBezTo>
                      <a:pt x="60" y="33"/>
                      <a:pt x="58" y="24"/>
                      <a:pt x="51" y="18"/>
                    </a:cubicBezTo>
                    <a:cubicBezTo>
                      <a:pt x="55" y="12"/>
                      <a:pt x="55" y="12"/>
                      <a:pt x="55" y="12"/>
                    </a:cubicBezTo>
                    <a:cubicBezTo>
                      <a:pt x="63" y="19"/>
                      <a:pt x="67" y="31"/>
                      <a:pt x="64" y="43"/>
                    </a:cubicBezTo>
                    <a:cubicBezTo>
                      <a:pt x="61" y="59"/>
                      <a:pt x="48" y="67"/>
                      <a:pt x="32" y="64"/>
                    </a:cubicBezTo>
                    <a:cubicBezTo>
                      <a:pt x="12" y="59"/>
                      <a:pt x="0" y="41"/>
                      <a:pt x="4" y="23"/>
                    </a:cubicBezTo>
                    <a:cubicBezTo>
                      <a:pt x="7" y="8"/>
                      <a:pt x="19" y="0"/>
                      <a:pt x="35" y="4"/>
                    </a:cubicBezTo>
                    <a:cubicBezTo>
                      <a:pt x="37" y="4"/>
                      <a:pt x="40" y="6"/>
                      <a:pt x="42" y="6"/>
                    </a:cubicBezTo>
                    <a:lnTo>
                      <a:pt x="31" y="55"/>
                    </a:lnTo>
                    <a:close/>
                    <a:moveTo>
                      <a:pt x="25" y="53"/>
                    </a:moveTo>
                    <a:cubicBezTo>
                      <a:pt x="35" y="12"/>
                      <a:pt x="35" y="12"/>
                      <a:pt x="35" y="12"/>
                    </a:cubicBezTo>
                    <a:cubicBezTo>
                      <a:pt x="33" y="11"/>
                      <a:pt x="33" y="11"/>
                      <a:pt x="33" y="11"/>
                    </a:cubicBezTo>
                    <a:cubicBezTo>
                      <a:pt x="21" y="8"/>
                      <a:pt x="13" y="14"/>
                      <a:pt x="10" y="24"/>
                    </a:cubicBezTo>
                    <a:cubicBezTo>
                      <a:pt x="7" y="37"/>
                      <a:pt x="14" y="48"/>
                      <a:pt x="25"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Freeform 437"/>
              <p:cNvSpPr>
                <a:spLocks/>
              </p:cNvSpPr>
              <p:nvPr userDrawn="1"/>
            </p:nvSpPr>
            <p:spPr bwMode="auto">
              <a:xfrm>
                <a:off x="8382" y="5290"/>
                <a:ext cx="29" cy="81"/>
              </a:xfrm>
              <a:custGeom>
                <a:avLst/>
                <a:gdLst>
                  <a:gd name="T0" fmla="*/ 0 w 29"/>
                  <a:gd name="T1" fmla="*/ 75 h 81"/>
                  <a:gd name="T2" fmla="*/ 17 w 29"/>
                  <a:gd name="T3" fmla="*/ 0 h 81"/>
                  <a:gd name="T4" fmla="*/ 29 w 29"/>
                  <a:gd name="T5" fmla="*/ 6 h 81"/>
                  <a:gd name="T6" fmla="*/ 12 w 29"/>
                  <a:gd name="T7" fmla="*/ 81 h 81"/>
                  <a:gd name="T8" fmla="*/ 0 w 29"/>
                  <a:gd name="T9" fmla="*/ 75 h 81"/>
                </a:gdLst>
                <a:ahLst/>
                <a:cxnLst>
                  <a:cxn ang="0">
                    <a:pos x="T0" y="T1"/>
                  </a:cxn>
                  <a:cxn ang="0">
                    <a:pos x="T2" y="T3"/>
                  </a:cxn>
                  <a:cxn ang="0">
                    <a:pos x="T4" y="T5"/>
                  </a:cxn>
                  <a:cxn ang="0">
                    <a:pos x="T6" y="T7"/>
                  </a:cxn>
                  <a:cxn ang="0">
                    <a:pos x="T8" y="T9"/>
                  </a:cxn>
                </a:cxnLst>
                <a:rect l="0" t="0" r="r" b="b"/>
                <a:pathLst>
                  <a:path w="29" h="81">
                    <a:moveTo>
                      <a:pt x="0" y="75"/>
                    </a:moveTo>
                    <a:lnTo>
                      <a:pt x="17" y="0"/>
                    </a:lnTo>
                    <a:lnTo>
                      <a:pt x="29" y="6"/>
                    </a:lnTo>
                    <a:lnTo>
                      <a:pt x="12" y="81"/>
                    </a:lnTo>
                    <a:lnTo>
                      <a:pt x="0"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Freeform 438"/>
              <p:cNvSpPr>
                <a:spLocks noEditPoints="1"/>
              </p:cNvSpPr>
              <p:nvPr userDrawn="1"/>
            </p:nvSpPr>
            <p:spPr bwMode="auto">
              <a:xfrm>
                <a:off x="8326" y="5051"/>
                <a:ext cx="194" cy="161"/>
              </a:xfrm>
              <a:custGeom>
                <a:avLst/>
                <a:gdLst>
                  <a:gd name="T0" fmla="*/ 76 w 98"/>
                  <a:gd name="T1" fmla="*/ 13 h 82"/>
                  <a:gd name="T2" fmla="*/ 94 w 98"/>
                  <a:gd name="T3" fmla="*/ 49 h 82"/>
                  <a:gd name="T4" fmla="*/ 86 w 98"/>
                  <a:gd name="T5" fmla="*/ 82 h 82"/>
                  <a:gd name="T6" fmla="*/ 0 w 98"/>
                  <a:gd name="T7" fmla="*/ 52 h 82"/>
                  <a:gd name="T8" fmla="*/ 6 w 98"/>
                  <a:gd name="T9" fmla="*/ 25 h 82"/>
                  <a:gd name="T10" fmla="*/ 34 w 98"/>
                  <a:gd name="T11" fmla="*/ 3 h 82"/>
                  <a:gd name="T12" fmla="*/ 55 w 98"/>
                  <a:gd name="T13" fmla="*/ 24 h 82"/>
                  <a:gd name="T14" fmla="*/ 55 w 98"/>
                  <a:gd name="T15" fmla="*/ 24 h 82"/>
                  <a:gd name="T16" fmla="*/ 76 w 98"/>
                  <a:gd name="T17" fmla="*/ 13 h 82"/>
                  <a:gd name="T18" fmla="*/ 13 w 98"/>
                  <a:gd name="T19" fmla="*/ 26 h 82"/>
                  <a:gd name="T20" fmla="*/ 8 w 98"/>
                  <a:gd name="T21" fmla="*/ 46 h 82"/>
                  <a:gd name="T22" fmla="*/ 44 w 98"/>
                  <a:gd name="T23" fmla="*/ 59 h 82"/>
                  <a:gd name="T24" fmla="*/ 49 w 98"/>
                  <a:gd name="T25" fmla="*/ 38 h 82"/>
                  <a:gd name="T26" fmla="*/ 33 w 98"/>
                  <a:gd name="T27" fmla="*/ 11 h 82"/>
                  <a:gd name="T28" fmla="*/ 13 w 98"/>
                  <a:gd name="T29" fmla="*/ 26 h 82"/>
                  <a:gd name="T30" fmla="*/ 74 w 98"/>
                  <a:gd name="T31" fmla="*/ 21 h 82"/>
                  <a:gd name="T32" fmla="*/ 56 w 98"/>
                  <a:gd name="T33" fmla="*/ 37 h 82"/>
                  <a:gd name="T34" fmla="*/ 50 w 98"/>
                  <a:gd name="T35" fmla="*/ 61 h 82"/>
                  <a:gd name="T36" fmla="*/ 82 w 98"/>
                  <a:gd name="T37" fmla="*/ 72 h 82"/>
                  <a:gd name="T38" fmla="*/ 87 w 98"/>
                  <a:gd name="T39" fmla="*/ 47 h 82"/>
                  <a:gd name="T40" fmla="*/ 74 w 98"/>
                  <a:gd name="T41" fmla="*/ 2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82">
                    <a:moveTo>
                      <a:pt x="76" y="13"/>
                    </a:moveTo>
                    <a:cubicBezTo>
                      <a:pt x="92" y="17"/>
                      <a:pt x="98" y="31"/>
                      <a:pt x="94" y="49"/>
                    </a:cubicBezTo>
                    <a:cubicBezTo>
                      <a:pt x="86" y="82"/>
                      <a:pt x="86" y="82"/>
                      <a:pt x="86" y="82"/>
                    </a:cubicBezTo>
                    <a:cubicBezTo>
                      <a:pt x="0" y="52"/>
                      <a:pt x="0" y="52"/>
                      <a:pt x="0" y="52"/>
                    </a:cubicBezTo>
                    <a:cubicBezTo>
                      <a:pt x="6" y="25"/>
                      <a:pt x="6" y="25"/>
                      <a:pt x="6" y="25"/>
                    </a:cubicBezTo>
                    <a:cubicBezTo>
                      <a:pt x="10" y="7"/>
                      <a:pt x="21" y="0"/>
                      <a:pt x="34" y="3"/>
                    </a:cubicBezTo>
                    <a:cubicBezTo>
                      <a:pt x="46" y="6"/>
                      <a:pt x="53" y="12"/>
                      <a:pt x="55" y="24"/>
                    </a:cubicBezTo>
                    <a:cubicBezTo>
                      <a:pt x="55" y="24"/>
                      <a:pt x="55" y="24"/>
                      <a:pt x="55" y="24"/>
                    </a:cubicBezTo>
                    <a:cubicBezTo>
                      <a:pt x="59" y="15"/>
                      <a:pt x="67" y="11"/>
                      <a:pt x="76" y="13"/>
                    </a:cubicBezTo>
                    <a:close/>
                    <a:moveTo>
                      <a:pt x="13" y="26"/>
                    </a:moveTo>
                    <a:cubicBezTo>
                      <a:pt x="8" y="46"/>
                      <a:pt x="8" y="46"/>
                      <a:pt x="8" y="46"/>
                    </a:cubicBezTo>
                    <a:cubicBezTo>
                      <a:pt x="44" y="59"/>
                      <a:pt x="44" y="59"/>
                      <a:pt x="44" y="59"/>
                    </a:cubicBezTo>
                    <a:cubicBezTo>
                      <a:pt x="49" y="38"/>
                      <a:pt x="49" y="38"/>
                      <a:pt x="49" y="38"/>
                    </a:cubicBezTo>
                    <a:cubicBezTo>
                      <a:pt x="52" y="24"/>
                      <a:pt x="48" y="14"/>
                      <a:pt x="33" y="11"/>
                    </a:cubicBezTo>
                    <a:cubicBezTo>
                      <a:pt x="23" y="8"/>
                      <a:pt x="16" y="13"/>
                      <a:pt x="13" y="26"/>
                    </a:cubicBezTo>
                    <a:close/>
                    <a:moveTo>
                      <a:pt x="74" y="21"/>
                    </a:moveTo>
                    <a:cubicBezTo>
                      <a:pt x="65" y="19"/>
                      <a:pt x="59" y="24"/>
                      <a:pt x="56" y="37"/>
                    </a:cubicBezTo>
                    <a:cubicBezTo>
                      <a:pt x="50" y="61"/>
                      <a:pt x="50" y="61"/>
                      <a:pt x="50" y="61"/>
                    </a:cubicBezTo>
                    <a:cubicBezTo>
                      <a:pt x="82" y="72"/>
                      <a:pt x="82" y="72"/>
                      <a:pt x="82" y="72"/>
                    </a:cubicBezTo>
                    <a:cubicBezTo>
                      <a:pt x="87" y="47"/>
                      <a:pt x="87" y="47"/>
                      <a:pt x="87" y="47"/>
                    </a:cubicBezTo>
                    <a:cubicBezTo>
                      <a:pt x="90" y="34"/>
                      <a:pt x="86" y="24"/>
                      <a:pt x="74"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439"/>
              <p:cNvSpPr>
                <a:spLocks noEditPoints="1"/>
              </p:cNvSpPr>
              <p:nvPr userDrawn="1"/>
            </p:nvSpPr>
            <p:spPr bwMode="auto">
              <a:xfrm>
                <a:off x="8419" y="4921"/>
                <a:ext cx="135" cy="132"/>
              </a:xfrm>
              <a:custGeom>
                <a:avLst/>
                <a:gdLst>
                  <a:gd name="T0" fmla="*/ 31 w 68"/>
                  <a:gd name="T1" fmla="*/ 55 h 67"/>
                  <a:gd name="T2" fmla="*/ 34 w 68"/>
                  <a:gd name="T3" fmla="*/ 55 h 67"/>
                  <a:gd name="T4" fmla="*/ 59 w 68"/>
                  <a:gd name="T5" fmla="*/ 41 h 67"/>
                  <a:gd name="T6" fmla="*/ 52 w 68"/>
                  <a:gd name="T7" fmla="*/ 17 h 67"/>
                  <a:gd name="T8" fmla="*/ 55 w 68"/>
                  <a:gd name="T9" fmla="*/ 11 h 67"/>
                  <a:gd name="T10" fmla="*/ 65 w 68"/>
                  <a:gd name="T11" fmla="*/ 43 h 67"/>
                  <a:gd name="T12" fmla="*/ 33 w 68"/>
                  <a:gd name="T13" fmla="*/ 63 h 67"/>
                  <a:gd name="T14" fmla="*/ 5 w 68"/>
                  <a:gd name="T15" fmla="*/ 22 h 67"/>
                  <a:gd name="T16" fmla="*/ 36 w 68"/>
                  <a:gd name="T17" fmla="*/ 3 h 67"/>
                  <a:gd name="T18" fmla="*/ 43 w 68"/>
                  <a:gd name="T19" fmla="*/ 6 h 67"/>
                  <a:gd name="T20" fmla="*/ 31 w 68"/>
                  <a:gd name="T21" fmla="*/ 55 h 67"/>
                  <a:gd name="T22" fmla="*/ 26 w 68"/>
                  <a:gd name="T23" fmla="*/ 52 h 67"/>
                  <a:gd name="T24" fmla="*/ 35 w 68"/>
                  <a:gd name="T25" fmla="*/ 11 h 67"/>
                  <a:gd name="T26" fmla="*/ 34 w 68"/>
                  <a:gd name="T27" fmla="*/ 11 h 67"/>
                  <a:gd name="T28" fmla="*/ 11 w 68"/>
                  <a:gd name="T29" fmla="*/ 24 h 67"/>
                  <a:gd name="T30" fmla="*/ 26 w 68"/>
                  <a:gd name="T31"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67">
                    <a:moveTo>
                      <a:pt x="31" y="55"/>
                    </a:moveTo>
                    <a:cubicBezTo>
                      <a:pt x="32" y="55"/>
                      <a:pt x="33" y="55"/>
                      <a:pt x="34" y="55"/>
                    </a:cubicBezTo>
                    <a:cubicBezTo>
                      <a:pt x="47" y="58"/>
                      <a:pt x="56" y="52"/>
                      <a:pt x="59" y="41"/>
                    </a:cubicBezTo>
                    <a:cubicBezTo>
                      <a:pt x="61" y="32"/>
                      <a:pt x="59" y="23"/>
                      <a:pt x="52" y="17"/>
                    </a:cubicBezTo>
                    <a:cubicBezTo>
                      <a:pt x="55" y="11"/>
                      <a:pt x="55" y="11"/>
                      <a:pt x="55" y="11"/>
                    </a:cubicBezTo>
                    <a:cubicBezTo>
                      <a:pt x="64" y="18"/>
                      <a:pt x="68" y="30"/>
                      <a:pt x="65" y="43"/>
                    </a:cubicBezTo>
                    <a:cubicBezTo>
                      <a:pt x="61" y="58"/>
                      <a:pt x="49" y="67"/>
                      <a:pt x="33" y="63"/>
                    </a:cubicBezTo>
                    <a:cubicBezTo>
                      <a:pt x="13" y="58"/>
                      <a:pt x="0" y="41"/>
                      <a:pt x="5" y="22"/>
                    </a:cubicBezTo>
                    <a:cubicBezTo>
                      <a:pt x="8" y="7"/>
                      <a:pt x="20" y="0"/>
                      <a:pt x="36" y="3"/>
                    </a:cubicBezTo>
                    <a:cubicBezTo>
                      <a:pt x="38" y="4"/>
                      <a:pt x="41" y="5"/>
                      <a:pt x="43" y="6"/>
                    </a:cubicBezTo>
                    <a:lnTo>
                      <a:pt x="31" y="55"/>
                    </a:lnTo>
                    <a:close/>
                    <a:moveTo>
                      <a:pt x="26" y="52"/>
                    </a:moveTo>
                    <a:cubicBezTo>
                      <a:pt x="35" y="11"/>
                      <a:pt x="35" y="11"/>
                      <a:pt x="35" y="11"/>
                    </a:cubicBezTo>
                    <a:cubicBezTo>
                      <a:pt x="34" y="11"/>
                      <a:pt x="34" y="11"/>
                      <a:pt x="34" y="11"/>
                    </a:cubicBezTo>
                    <a:cubicBezTo>
                      <a:pt x="22" y="8"/>
                      <a:pt x="13" y="13"/>
                      <a:pt x="11" y="24"/>
                    </a:cubicBezTo>
                    <a:cubicBezTo>
                      <a:pt x="8" y="36"/>
                      <a:pt x="15" y="47"/>
                      <a:pt x="2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8" name="Freeform 440"/>
              <p:cNvSpPr>
                <a:spLocks/>
              </p:cNvSpPr>
              <p:nvPr userDrawn="1"/>
            </p:nvSpPr>
            <p:spPr bwMode="auto">
              <a:xfrm>
                <a:off x="8413" y="4652"/>
                <a:ext cx="204" cy="191"/>
              </a:xfrm>
              <a:custGeom>
                <a:avLst/>
                <a:gdLst>
                  <a:gd name="T0" fmla="*/ 52 w 103"/>
                  <a:gd name="T1" fmla="*/ 45 h 97"/>
                  <a:gd name="T2" fmla="*/ 60 w 103"/>
                  <a:gd name="T3" fmla="*/ 7 h 97"/>
                  <a:gd name="T4" fmla="*/ 103 w 103"/>
                  <a:gd name="T5" fmla="*/ 22 h 97"/>
                  <a:gd name="T6" fmla="*/ 101 w 103"/>
                  <a:gd name="T7" fmla="*/ 28 h 97"/>
                  <a:gd name="T8" fmla="*/ 84 w 103"/>
                  <a:gd name="T9" fmla="*/ 23 h 97"/>
                  <a:gd name="T10" fmla="*/ 84 w 103"/>
                  <a:gd name="T11" fmla="*/ 23 h 97"/>
                  <a:gd name="T12" fmla="*/ 95 w 103"/>
                  <a:gd name="T13" fmla="*/ 62 h 97"/>
                  <a:gd name="T14" fmla="*/ 47 w 103"/>
                  <a:gd name="T15" fmla="*/ 91 h 97"/>
                  <a:gd name="T16" fmla="*/ 6 w 103"/>
                  <a:gd name="T17" fmla="*/ 31 h 97"/>
                  <a:gd name="T18" fmla="*/ 43 w 103"/>
                  <a:gd name="T19" fmla="*/ 1 h 97"/>
                  <a:gd name="T20" fmla="*/ 43 w 103"/>
                  <a:gd name="T21" fmla="*/ 9 h 97"/>
                  <a:gd name="T22" fmla="*/ 13 w 103"/>
                  <a:gd name="T23" fmla="*/ 33 h 97"/>
                  <a:gd name="T24" fmla="*/ 48 w 103"/>
                  <a:gd name="T25" fmla="*/ 83 h 97"/>
                  <a:gd name="T26" fmla="*/ 88 w 103"/>
                  <a:gd name="T27" fmla="*/ 60 h 97"/>
                  <a:gd name="T28" fmla="*/ 65 w 103"/>
                  <a:gd name="T29" fmla="*/ 17 h 97"/>
                  <a:gd name="T30" fmla="*/ 58 w 103"/>
                  <a:gd name="T31" fmla="*/ 47 h 97"/>
                  <a:gd name="T32" fmla="*/ 52 w 103"/>
                  <a:gd name="T33" fmla="*/ 4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97">
                    <a:moveTo>
                      <a:pt x="52" y="45"/>
                    </a:moveTo>
                    <a:cubicBezTo>
                      <a:pt x="60" y="7"/>
                      <a:pt x="60" y="7"/>
                      <a:pt x="60" y="7"/>
                    </a:cubicBezTo>
                    <a:cubicBezTo>
                      <a:pt x="103" y="22"/>
                      <a:pt x="103" y="22"/>
                      <a:pt x="103" y="22"/>
                    </a:cubicBezTo>
                    <a:cubicBezTo>
                      <a:pt x="101" y="28"/>
                      <a:pt x="101" y="28"/>
                      <a:pt x="101" y="28"/>
                    </a:cubicBezTo>
                    <a:cubicBezTo>
                      <a:pt x="84" y="23"/>
                      <a:pt x="84" y="23"/>
                      <a:pt x="84" y="23"/>
                    </a:cubicBezTo>
                    <a:cubicBezTo>
                      <a:pt x="84" y="23"/>
                      <a:pt x="84" y="23"/>
                      <a:pt x="84" y="23"/>
                    </a:cubicBezTo>
                    <a:cubicBezTo>
                      <a:pt x="94" y="33"/>
                      <a:pt x="99" y="48"/>
                      <a:pt x="95" y="62"/>
                    </a:cubicBezTo>
                    <a:cubicBezTo>
                      <a:pt x="90" y="85"/>
                      <a:pt x="71" y="97"/>
                      <a:pt x="47" y="91"/>
                    </a:cubicBezTo>
                    <a:cubicBezTo>
                      <a:pt x="18" y="85"/>
                      <a:pt x="0" y="59"/>
                      <a:pt x="6" y="31"/>
                    </a:cubicBezTo>
                    <a:cubicBezTo>
                      <a:pt x="11" y="11"/>
                      <a:pt x="26" y="0"/>
                      <a:pt x="43" y="1"/>
                    </a:cubicBezTo>
                    <a:cubicBezTo>
                      <a:pt x="43" y="9"/>
                      <a:pt x="43" y="9"/>
                      <a:pt x="43" y="9"/>
                    </a:cubicBezTo>
                    <a:cubicBezTo>
                      <a:pt x="28" y="8"/>
                      <a:pt x="17" y="17"/>
                      <a:pt x="13" y="33"/>
                    </a:cubicBezTo>
                    <a:cubicBezTo>
                      <a:pt x="8" y="57"/>
                      <a:pt x="23" y="78"/>
                      <a:pt x="48" y="83"/>
                    </a:cubicBezTo>
                    <a:cubicBezTo>
                      <a:pt x="69" y="88"/>
                      <a:pt x="84" y="78"/>
                      <a:pt x="88" y="60"/>
                    </a:cubicBezTo>
                    <a:cubicBezTo>
                      <a:pt x="93" y="42"/>
                      <a:pt x="84" y="25"/>
                      <a:pt x="65" y="17"/>
                    </a:cubicBezTo>
                    <a:cubicBezTo>
                      <a:pt x="58" y="47"/>
                      <a:pt x="58" y="47"/>
                      <a:pt x="58" y="47"/>
                    </a:cubicBezTo>
                    <a:lnTo>
                      <a:pt x="52"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Freeform 441"/>
              <p:cNvSpPr>
                <a:spLocks/>
              </p:cNvSpPr>
              <p:nvPr userDrawn="1"/>
            </p:nvSpPr>
            <p:spPr bwMode="auto">
              <a:xfrm>
                <a:off x="8514" y="4554"/>
                <a:ext cx="117" cy="100"/>
              </a:xfrm>
              <a:custGeom>
                <a:avLst/>
                <a:gdLst>
                  <a:gd name="T0" fmla="*/ 7 w 59"/>
                  <a:gd name="T1" fmla="*/ 0 h 51"/>
                  <a:gd name="T2" fmla="*/ 13 w 59"/>
                  <a:gd name="T3" fmla="*/ 2 h 51"/>
                  <a:gd name="T4" fmla="*/ 11 w 59"/>
                  <a:gd name="T5" fmla="*/ 8 h 51"/>
                  <a:gd name="T6" fmla="*/ 28 w 59"/>
                  <a:gd name="T7" fmla="*/ 33 h 51"/>
                  <a:gd name="T8" fmla="*/ 59 w 59"/>
                  <a:gd name="T9" fmla="*/ 43 h 51"/>
                  <a:gd name="T10" fmla="*/ 57 w 59"/>
                  <a:gd name="T11" fmla="*/ 51 h 51"/>
                  <a:gd name="T12" fmla="*/ 0 w 59"/>
                  <a:gd name="T13" fmla="*/ 31 h 51"/>
                  <a:gd name="T14" fmla="*/ 1 w 59"/>
                  <a:gd name="T15" fmla="*/ 24 h 51"/>
                  <a:gd name="T16" fmla="*/ 12 w 59"/>
                  <a:gd name="T17" fmla="*/ 27 h 51"/>
                  <a:gd name="T18" fmla="*/ 12 w 59"/>
                  <a:gd name="T19" fmla="*/ 27 h 51"/>
                  <a:gd name="T20" fmla="*/ 4 w 59"/>
                  <a:gd name="T21" fmla="*/ 6 h 51"/>
                  <a:gd name="T22" fmla="*/ 7 w 59"/>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51">
                    <a:moveTo>
                      <a:pt x="7" y="0"/>
                    </a:moveTo>
                    <a:cubicBezTo>
                      <a:pt x="13" y="2"/>
                      <a:pt x="13" y="2"/>
                      <a:pt x="13" y="2"/>
                    </a:cubicBezTo>
                    <a:cubicBezTo>
                      <a:pt x="12" y="4"/>
                      <a:pt x="11" y="6"/>
                      <a:pt x="11" y="8"/>
                    </a:cubicBezTo>
                    <a:cubicBezTo>
                      <a:pt x="8" y="18"/>
                      <a:pt x="14" y="28"/>
                      <a:pt x="28" y="33"/>
                    </a:cubicBezTo>
                    <a:cubicBezTo>
                      <a:pt x="59" y="43"/>
                      <a:pt x="59" y="43"/>
                      <a:pt x="59" y="43"/>
                    </a:cubicBezTo>
                    <a:cubicBezTo>
                      <a:pt x="57" y="51"/>
                      <a:pt x="57" y="51"/>
                      <a:pt x="57" y="51"/>
                    </a:cubicBezTo>
                    <a:cubicBezTo>
                      <a:pt x="0" y="31"/>
                      <a:pt x="0" y="31"/>
                      <a:pt x="0" y="31"/>
                    </a:cubicBezTo>
                    <a:cubicBezTo>
                      <a:pt x="1" y="24"/>
                      <a:pt x="1" y="24"/>
                      <a:pt x="1" y="24"/>
                    </a:cubicBezTo>
                    <a:cubicBezTo>
                      <a:pt x="12" y="27"/>
                      <a:pt x="12" y="27"/>
                      <a:pt x="12" y="27"/>
                    </a:cubicBezTo>
                    <a:cubicBezTo>
                      <a:pt x="12" y="27"/>
                      <a:pt x="12" y="27"/>
                      <a:pt x="12" y="27"/>
                    </a:cubicBezTo>
                    <a:cubicBezTo>
                      <a:pt x="5" y="22"/>
                      <a:pt x="3" y="13"/>
                      <a:pt x="4" y="6"/>
                    </a:cubicBezTo>
                    <a:cubicBezTo>
                      <a:pt x="5" y="3"/>
                      <a:pt x="6" y="2"/>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Freeform 442"/>
              <p:cNvSpPr>
                <a:spLocks noEditPoints="1"/>
              </p:cNvSpPr>
              <p:nvPr userDrawn="1"/>
            </p:nvSpPr>
            <p:spPr bwMode="auto">
              <a:xfrm>
                <a:off x="8534" y="4428"/>
                <a:ext cx="135" cy="132"/>
              </a:xfrm>
              <a:custGeom>
                <a:avLst/>
                <a:gdLst>
                  <a:gd name="T0" fmla="*/ 31 w 68"/>
                  <a:gd name="T1" fmla="*/ 55 h 67"/>
                  <a:gd name="T2" fmla="*/ 34 w 68"/>
                  <a:gd name="T3" fmla="*/ 56 h 67"/>
                  <a:gd name="T4" fmla="*/ 59 w 68"/>
                  <a:gd name="T5" fmla="*/ 41 h 67"/>
                  <a:gd name="T6" fmla="*/ 52 w 68"/>
                  <a:gd name="T7" fmla="*/ 18 h 67"/>
                  <a:gd name="T8" fmla="*/ 55 w 68"/>
                  <a:gd name="T9" fmla="*/ 12 h 67"/>
                  <a:gd name="T10" fmla="*/ 65 w 68"/>
                  <a:gd name="T11" fmla="*/ 43 h 67"/>
                  <a:gd name="T12" fmla="*/ 33 w 68"/>
                  <a:gd name="T13" fmla="*/ 63 h 67"/>
                  <a:gd name="T14" fmla="*/ 5 w 68"/>
                  <a:gd name="T15" fmla="*/ 22 h 67"/>
                  <a:gd name="T16" fmla="*/ 35 w 68"/>
                  <a:gd name="T17" fmla="*/ 4 h 67"/>
                  <a:gd name="T18" fmla="*/ 43 w 68"/>
                  <a:gd name="T19" fmla="*/ 6 h 67"/>
                  <a:gd name="T20" fmla="*/ 31 w 68"/>
                  <a:gd name="T21" fmla="*/ 55 h 67"/>
                  <a:gd name="T22" fmla="*/ 26 w 68"/>
                  <a:gd name="T23" fmla="*/ 53 h 67"/>
                  <a:gd name="T24" fmla="*/ 35 w 68"/>
                  <a:gd name="T25" fmla="*/ 11 h 67"/>
                  <a:gd name="T26" fmla="*/ 34 w 68"/>
                  <a:gd name="T27" fmla="*/ 11 h 67"/>
                  <a:gd name="T28" fmla="*/ 11 w 68"/>
                  <a:gd name="T29" fmla="*/ 24 h 67"/>
                  <a:gd name="T30" fmla="*/ 26 w 68"/>
                  <a:gd name="T31" fmla="*/ 5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67">
                    <a:moveTo>
                      <a:pt x="31" y="55"/>
                    </a:moveTo>
                    <a:cubicBezTo>
                      <a:pt x="32" y="55"/>
                      <a:pt x="33" y="56"/>
                      <a:pt x="34" y="56"/>
                    </a:cubicBezTo>
                    <a:cubicBezTo>
                      <a:pt x="47" y="59"/>
                      <a:pt x="56" y="53"/>
                      <a:pt x="59" y="41"/>
                    </a:cubicBezTo>
                    <a:cubicBezTo>
                      <a:pt x="61" y="32"/>
                      <a:pt x="58" y="24"/>
                      <a:pt x="52" y="18"/>
                    </a:cubicBezTo>
                    <a:cubicBezTo>
                      <a:pt x="55" y="12"/>
                      <a:pt x="55" y="12"/>
                      <a:pt x="55" y="12"/>
                    </a:cubicBezTo>
                    <a:cubicBezTo>
                      <a:pt x="64" y="19"/>
                      <a:pt x="68" y="31"/>
                      <a:pt x="65" y="43"/>
                    </a:cubicBezTo>
                    <a:cubicBezTo>
                      <a:pt x="61" y="59"/>
                      <a:pt x="49" y="67"/>
                      <a:pt x="33" y="63"/>
                    </a:cubicBezTo>
                    <a:cubicBezTo>
                      <a:pt x="13" y="59"/>
                      <a:pt x="0" y="41"/>
                      <a:pt x="5" y="22"/>
                    </a:cubicBezTo>
                    <a:cubicBezTo>
                      <a:pt x="8" y="8"/>
                      <a:pt x="20" y="0"/>
                      <a:pt x="35" y="4"/>
                    </a:cubicBezTo>
                    <a:cubicBezTo>
                      <a:pt x="38" y="4"/>
                      <a:pt x="41" y="5"/>
                      <a:pt x="43" y="6"/>
                    </a:cubicBezTo>
                    <a:lnTo>
                      <a:pt x="31" y="55"/>
                    </a:lnTo>
                    <a:close/>
                    <a:moveTo>
                      <a:pt x="26" y="53"/>
                    </a:moveTo>
                    <a:cubicBezTo>
                      <a:pt x="35" y="11"/>
                      <a:pt x="35" y="11"/>
                      <a:pt x="35" y="11"/>
                    </a:cubicBezTo>
                    <a:cubicBezTo>
                      <a:pt x="34" y="11"/>
                      <a:pt x="34" y="11"/>
                      <a:pt x="34" y="11"/>
                    </a:cubicBezTo>
                    <a:cubicBezTo>
                      <a:pt x="21" y="8"/>
                      <a:pt x="13" y="13"/>
                      <a:pt x="11" y="24"/>
                    </a:cubicBezTo>
                    <a:cubicBezTo>
                      <a:pt x="8" y="37"/>
                      <a:pt x="15" y="47"/>
                      <a:pt x="26"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Freeform 443"/>
              <p:cNvSpPr>
                <a:spLocks noEditPoints="1"/>
              </p:cNvSpPr>
              <p:nvPr userDrawn="1"/>
            </p:nvSpPr>
            <p:spPr bwMode="auto">
              <a:xfrm>
                <a:off x="8568" y="4289"/>
                <a:ext cx="133" cy="132"/>
              </a:xfrm>
              <a:custGeom>
                <a:avLst/>
                <a:gdLst>
                  <a:gd name="T0" fmla="*/ 31 w 67"/>
                  <a:gd name="T1" fmla="*/ 55 h 67"/>
                  <a:gd name="T2" fmla="*/ 33 w 67"/>
                  <a:gd name="T3" fmla="*/ 56 h 67"/>
                  <a:gd name="T4" fmla="*/ 58 w 67"/>
                  <a:gd name="T5" fmla="*/ 41 h 67"/>
                  <a:gd name="T6" fmla="*/ 51 w 67"/>
                  <a:gd name="T7" fmla="*/ 17 h 67"/>
                  <a:gd name="T8" fmla="*/ 55 w 67"/>
                  <a:gd name="T9" fmla="*/ 11 h 67"/>
                  <a:gd name="T10" fmla="*/ 64 w 67"/>
                  <a:gd name="T11" fmla="*/ 43 h 67"/>
                  <a:gd name="T12" fmla="*/ 32 w 67"/>
                  <a:gd name="T13" fmla="*/ 63 h 67"/>
                  <a:gd name="T14" fmla="*/ 4 w 67"/>
                  <a:gd name="T15" fmla="*/ 22 h 67"/>
                  <a:gd name="T16" fmla="*/ 35 w 67"/>
                  <a:gd name="T17" fmla="*/ 3 h 67"/>
                  <a:gd name="T18" fmla="*/ 42 w 67"/>
                  <a:gd name="T19" fmla="*/ 6 h 67"/>
                  <a:gd name="T20" fmla="*/ 31 w 67"/>
                  <a:gd name="T21" fmla="*/ 55 h 67"/>
                  <a:gd name="T22" fmla="*/ 25 w 67"/>
                  <a:gd name="T23" fmla="*/ 53 h 67"/>
                  <a:gd name="T24" fmla="*/ 35 w 67"/>
                  <a:gd name="T25" fmla="*/ 11 h 67"/>
                  <a:gd name="T26" fmla="*/ 33 w 67"/>
                  <a:gd name="T27" fmla="*/ 11 h 67"/>
                  <a:gd name="T28" fmla="*/ 10 w 67"/>
                  <a:gd name="T29" fmla="*/ 24 h 67"/>
                  <a:gd name="T30" fmla="*/ 25 w 67"/>
                  <a:gd name="T31" fmla="*/ 5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67">
                    <a:moveTo>
                      <a:pt x="31" y="55"/>
                    </a:moveTo>
                    <a:cubicBezTo>
                      <a:pt x="31" y="55"/>
                      <a:pt x="32" y="55"/>
                      <a:pt x="33" y="56"/>
                    </a:cubicBezTo>
                    <a:cubicBezTo>
                      <a:pt x="46" y="59"/>
                      <a:pt x="55" y="52"/>
                      <a:pt x="58" y="41"/>
                    </a:cubicBezTo>
                    <a:cubicBezTo>
                      <a:pt x="60" y="32"/>
                      <a:pt x="58" y="23"/>
                      <a:pt x="51" y="17"/>
                    </a:cubicBezTo>
                    <a:cubicBezTo>
                      <a:pt x="55" y="11"/>
                      <a:pt x="55" y="11"/>
                      <a:pt x="55" y="11"/>
                    </a:cubicBezTo>
                    <a:cubicBezTo>
                      <a:pt x="63" y="18"/>
                      <a:pt x="67" y="31"/>
                      <a:pt x="64" y="43"/>
                    </a:cubicBezTo>
                    <a:cubicBezTo>
                      <a:pt x="61" y="58"/>
                      <a:pt x="48" y="67"/>
                      <a:pt x="32" y="63"/>
                    </a:cubicBezTo>
                    <a:cubicBezTo>
                      <a:pt x="12" y="59"/>
                      <a:pt x="0" y="41"/>
                      <a:pt x="4" y="22"/>
                    </a:cubicBezTo>
                    <a:cubicBezTo>
                      <a:pt x="8" y="8"/>
                      <a:pt x="19" y="0"/>
                      <a:pt x="35" y="3"/>
                    </a:cubicBezTo>
                    <a:cubicBezTo>
                      <a:pt x="37" y="4"/>
                      <a:pt x="40" y="5"/>
                      <a:pt x="42" y="6"/>
                    </a:cubicBezTo>
                    <a:lnTo>
                      <a:pt x="31" y="55"/>
                    </a:lnTo>
                    <a:close/>
                    <a:moveTo>
                      <a:pt x="25" y="53"/>
                    </a:moveTo>
                    <a:cubicBezTo>
                      <a:pt x="35" y="11"/>
                      <a:pt x="35" y="11"/>
                      <a:pt x="35" y="11"/>
                    </a:cubicBezTo>
                    <a:cubicBezTo>
                      <a:pt x="33" y="11"/>
                      <a:pt x="33" y="11"/>
                      <a:pt x="33" y="11"/>
                    </a:cubicBezTo>
                    <a:cubicBezTo>
                      <a:pt x="21" y="8"/>
                      <a:pt x="13" y="13"/>
                      <a:pt x="10" y="24"/>
                    </a:cubicBezTo>
                    <a:cubicBezTo>
                      <a:pt x="7" y="37"/>
                      <a:pt x="14" y="47"/>
                      <a:pt x="25"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Freeform 444"/>
              <p:cNvSpPr>
                <a:spLocks/>
              </p:cNvSpPr>
              <p:nvPr userDrawn="1"/>
            </p:nvSpPr>
            <p:spPr bwMode="auto">
              <a:xfrm>
                <a:off x="8600" y="4152"/>
                <a:ext cx="136" cy="129"/>
              </a:xfrm>
              <a:custGeom>
                <a:avLst/>
                <a:gdLst>
                  <a:gd name="T0" fmla="*/ 29 w 69"/>
                  <a:gd name="T1" fmla="*/ 3 h 66"/>
                  <a:gd name="T2" fmla="*/ 33 w 69"/>
                  <a:gd name="T3" fmla="*/ 4 h 66"/>
                  <a:gd name="T4" fmla="*/ 69 w 69"/>
                  <a:gd name="T5" fmla="*/ 17 h 66"/>
                  <a:gd name="T6" fmla="*/ 67 w 69"/>
                  <a:gd name="T7" fmla="*/ 24 h 66"/>
                  <a:gd name="T8" fmla="*/ 34 w 69"/>
                  <a:gd name="T9" fmla="*/ 13 h 66"/>
                  <a:gd name="T10" fmla="*/ 29 w 69"/>
                  <a:gd name="T11" fmla="*/ 11 h 66"/>
                  <a:gd name="T12" fmla="*/ 11 w 69"/>
                  <a:gd name="T13" fmla="*/ 22 h 66"/>
                  <a:gd name="T14" fmla="*/ 27 w 69"/>
                  <a:gd name="T15" fmla="*/ 48 h 66"/>
                  <a:gd name="T16" fmla="*/ 59 w 69"/>
                  <a:gd name="T17" fmla="*/ 59 h 66"/>
                  <a:gd name="T18" fmla="*/ 58 w 69"/>
                  <a:gd name="T19" fmla="*/ 66 h 66"/>
                  <a:gd name="T20" fmla="*/ 0 w 69"/>
                  <a:gd name="T21" fmla="*/ 47 h 66"/>
                  <a:gd name="T22" fmla="*/ 2 w 69"/>
                  <a:gd name="T23" fmla="*/ 40 h 66"/>
                  <a:gd name="T24" fmla="*/ 12 w 69"/>
                  <a:gd name="T25" fmla="*/ 43 h 66"/>
                  <a:gd name="T26" fmla="*/ 12 w 69"/>
                  <a:gd name="T27" fmla="*/ 43 h 66"/>
                  <a:gd name="T28" fmla="*/ 5 w 69"/>
                  <a:gd name="T29" fmla="*/ 18 h 66"/>
                  <a:gd name="T30" fmla="*/ 29 w 69"/>
                  <a:gd name="T31" fmla="*/ 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66">
                    <a:moveTo>
                      <a:pt x="29" y="3"/>
                    </a:moveTo>
                    <a:cubicBezTo>
                      <a:pt x="31" y="4"/>
                      <a:pt x="32" y="4"/>
                      <a:pt x="33" y="4"/>
                    </a:cubicBezTo>
                    <a:cubicBezTo>
                      <a:pt x="69" y="17"/>
                      <a:pt x="69" y="17"/>
                      <a:pt x="69" y="17"/>
                    </a:cubicBezTo>
                    <a:cubicBezTo>
                      <a:pt x="67" y="24"/>
                      <a:pt x="67" y="24"/>
                      <a:pt x="67" y="24"/>
                    </a:cubicBezTo>
                    <a:cubicBezTo>
                      <a:pt x="34" y="13"/>
                      <a:pt x="34" y="13"/>
                      <a:pt x="34" y="13"/>
                    </a:cubicBezTo>
                    <a:cubicBezTo>
                      <a:pt x="32" y="12"/>
                      <a:pt x="31" y="12"/>
                      <a:pt x="29" y="11"/>
                    </a:cubicBezTo>
                    <a:cubicBezTo>
                      <a:pt x="19" y="9"/>
                      <a:pt x="13" y="13"/>
                      <a:pt x="11" y="22"/>
                    </a:cubicBezTo>
                    <a:cubicBezTo>
                      <a:pt x="9" y="33"/>
                      <a:pt x="14" y="43"/>
                      <a:pt x="27" y="48"/>
                    </a:cubicBezTo>
                    <a:cubicBezTo>
                      <a:pt x="59" y="59"/>
                      <a:pt x="59" y="59"/>
                      <a:pt x="59" y="59"/>
                    </a:cubicBezTo>
                    <a:cubicBezTo>
                      <a:pt x="58" y="66"/>
                      <a:pt x="58" y="66"/>
                      <a:pt x="58" y="66"/>
                    </a:cubicBezTo>
                    <a:cubicBezTo>
                      <a:pt x="0" y="47"/>
                      <a:pt x="0" y="47"/>
                      <a:pt x="0" y="47"/>
                    </a:cubicBezTo>
                    <a:cubicBezTo>
                      <a:pt x="2" y="40"/>
                      <a:pt x="2" y="40"/>
                      <a:pt x="2" y="40"/>
                    </a:cubicBezTo>
                    <a:cubicBezTo>
                      <a:pt x="12" y="43"/>
                      <a:pt x="12" y="43"/>
                      <a:pt x="12" y="43"/>
                    </a:cubicBezTo>
                    <a:cubicBezTo>
                      <a:pt x="12" y="43"/>
                      <a:pt x="12" y="43"/>
                      <a:pt x="12" y="43"/>
                    </a:cubicBezTo>
                    <a:cubicBezTo>
                      <a:pt x="6" y="36"/>
                      <a:pt x="3" y="27"/>
                      <a:pt x="5" y="18"/>
                    </a:cubicBezTo>
                    <a:cubicBezTo>
                      <a:pt x="8" y="6"/>
                      <a:pt x="17" y="0"/>
                      <a:pt x="2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 name="Freeform 445"/>
              <p:cNvSpPr>
                <a:spLocks/>
              </p:cNvSpPr>
              <p:nvPr userDrawn="1"/>
            </p:nvSpPr>
            <p:spPr bwMode="auto">
              <a:xfrm>
                <a:off x="8687" y="3985"/>
                <a:ext cx="29" cy="78"/>
              </a:xfrm>
              <a:custGeom>
                <a:avLst/>
                <a:gdLst>
                  <a:gd name="T0" fmla="*/ 0 w 29"/>
                  <a:gd name="T1" fmla="*/ 74 h 78"/>
                  <a:gd name="T2" fmla="*/ 16 w 29"/>
                  <a:gd name="T3" fmla="*/ 0 h 78"/>
                  <a:gd name="T4" fmla="*/ 29 w 29"/>
                  <a:gd name="T5" fmla="*/ 4 h 78"/>
                  <a:gd name="T6" fmla="*/ 12 w 29"/>
                  <a:gd name="T7" fmla="*/ 78 h 78"/>
                  <a:gd name="T8" fmla="*/ 0 w 29"/>
                  <a:gd name="T9" fmla="*/ 74 h 78"/>
                </a:gdLst>
                <a:ahLst/>
                <a:cxnLst>
                  <a:cxn ang="0">
                    <a:pos x="T0" y="T1"/>
                  </a:cxn>
                  <a:cxn ang="0">
                    <a:pos x="T2" y="T3"/>
                  </a:cxn>
                  <a:cxn ang="0">
                    <a:pos x="T4" y="T5"/>
                  </a:cxn>
                  <a:cxn ang="0">
                    <a:pos x="T6" y="T7"/>
                  </a:cxn>
                  <a:cxn ang="0">
                    <a:pos x="T8" y="T9"/>
                  </a:cxn>
                </a:cxnLst>
                <a:rect l="0" t="0" r="r" b="b"/>
                <a:pathLst>
                  <a:path w="29" h="78">
                    <a:moveTo>
                      <a:pt x="0" y="74"/>
                    </a:moveTo>
                    <a:lnTo>
                      <a:pt x="16" y="0"/>
                    </a:lnTo>
                    <a:lnTo>
                      <a:pt x="29" y="4"/>
                    </a:lnTo>
                    <a:lnTo>
                      <a:pt x="12" y="78"/>
                    </a:lnTo>
                    <a:lnTo>
                      <a:pt x="0"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 name="Freeform 446"/>
              <p:cNvSpPr>
                <a:spLocks noEditPoints="1"/>
              </p:cNvSpPr>
              <p:nvPr userDrawn="1"/>
            </p:nvSpPr>
            <p:spPr bwMode="auto">
              <a:xfrm>
                <a:off x="8631" y="3743"/>
                <a:ext cx="194" cy="161"/>
              </a:xfrm>
              <a:custGeom>
                <a:avLst/>
                <a:gdLst>
                  <a:gd name="T0" fmla="*/ 75 w 98"/>
                  <a:gd name="T1" fmla="*/ 14 h 82"/>
                  <a:gd name="T2" fmla="*/ 93 w 98"/>
                  <a:gd name="T3" fmla="*/ 50 h 82"/>
                  <a:gd name="T4" fmla="*/ 86 w 98"/>
                  <a:gd name="T5" fmla="*/ 82 h 82"/>
                  <a:gd name="T6" fmla="*/ 0 w 98"/>
                  <a:gd name="T7" fmla="*/ 52 h 82"/>
                  <a:gd name="T8" fmla="*/ 6 w 98"/>
                  <a:gd name="T9" fmla="*/ 25 h 82"/>
                  <a:gd name="T10" fmla="*/ 34 w 98"/>
                  <a:gd name="T11" fmla="*/ 3 h 82"/>
                  <a:gd name="T12" fmla="*/ 54 w 98"/>
                  <a:gd name="T13" fmla="*/ 24 h 82"/>
                  <a:gd name="T14" fmla="*/ 54 w 98"/>
                  <a:gd name="T15" fmla="*/ 24 h 82"/>
                  <a:gd name="T16" fmla="*/ 75 w 98"/>
                  <a:gd name="T17" fmla="*/ 14 h 82"/>
                  <a:gd name="T18" fmla="*/ 13 w 98"/>
                  <a:gd name="T19" fmla="*/ 27 h 82"/>
                  <a:gd name="T20" fmla="*/ 8 w 98"/>
                  <a:gd name="T21" fmla="*/ 47 h 82"/>
                  <a:gd name="T22" fmla="*/ 44 w 98"/>
                  <a:gd name="T23" fmla="*/ 59 h 82"/>
                  <a:gd name="T24" fmla="*/ 48 w 98"/>
                  <a:gd name="T25" fmla="*/ 39 h 82"/>
                  <a:gd name="T26" fmla="*/ 33 w 98"/>
                  <a:gd name="T27" fmla="*/ 11 h 82"/>
                  <a:gd name="T28" fmla="*/ 13 w 98"/>
                  <a:gd name="T29" fmla="*/ 27 h 82"/>
                  <a:gd name="T30" fmla="*/ 73 w 98"/>
                  <a:gd name="T31" fmla="*/ 21 h 82"/>
                  <a:gd name="T32" fmla="*/ 56 w 98"/>
                  <a:gd name="T33" fmla="*/ 37 h 82"/>
                  <a:gd name="T34" fmla="*/ 50 w 98"/>
                  <a:gd name="T35" fmla="*/ 61 h 82"/>
                  <a:gd name="T36" fmla="*/ 81 w 98"/>
                  <a:gd name="T37" fmla="*/ 72 h 82"/>
                  <a:gd name="T38" fmla="*/ 87 w 98"/>
                  <a:gd name="T39" fmla="*/ 48 h 82"/>
                  <a:gd name="T40" fmla="*/ 73 w 98"/>
                  <a:gd name="T41" fmla="*/ 2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82">
                    <a:moveTo>
                      <a:pt x="75" y="14"/>
                    </a:moveTo>
                    <a:cubicBezTo>
                      <a:pt x="92" y="17"/>
                      <a:pt x="98" y="32"/>
                      <a:pt x="93" y="50"/>
                    </a:cubicBezTo>
                    <a:cubicBezTo>
                      <a:pt x="86" y="82"/>
                      <a:pt x="86" y="82"/>
                      <a:pt x="86" y="82"/>
                    </a:cubicBezTo>
                    <a:cubicBezTo>
                      <a:pt x="0" y="52"/>
                      <a:pt x="0" y="52"/>
                      <a:pt x="0" y="52"/>
                    </a:cubicBezTo>
                    <a:cubicBezTo>
                      <a:pt x="6" y="25"/>
                      <a:pt x="6" y="25"/>
                      <a:pt x="6" y="25"/>
                    </a:cubicBezTo>
                    <a:cubicBezTo>
                      <a:pt x="10" y="7"/>
                      <a:pt x="20" y="0"/>
                      <a:pt x="34" y="3"/>
                    </a:cubicBezTo>
                    <a:cubicBezTo>
                      <a:pt x="46" y="6"/>
                      <a:pt x="53" y="13"/>
                      <a:pt x="54" y="24"/>
                    </a:cubicBezTo>
                    <a:cubicBezTo>
                      <a:pt x="54" y="24"/>
                      <a:pt x="54" y="24"/>
                      <a:pt x="54" y="24"/>
                    </a:cubicBezTo>
                    <a:cubicBezTo>
                      <a:pt x="59" y="15"/>
                      <a:pt x="66" y="11"/>
                      <a:pt x="75" y="14"/>
                    </a:cubicBezTo>
                    <a:close/>
                    <a:moveTo>
                      <a:pt x="13" y="27"/>
                    </a:moveTo>
                    <a:cubicBezTo>
                      <a:pt x="8" y="47"/>
                      <a:pt x="8" y="47"/>
                      <a:pt x="8" y="47"/>
                    </a:cubicBezTo>
                    <a:cubicBezTo>
                      <a:pt x="44" y="59"/>
                      <a:pt x="44" y="59"/>
                      <a:pt x="44" y="59"/>
                    </a:cubicBezTo>
                    <a:cubicBezTo>
                      <a:pt x="48" y="39"/>
                      <a:pt x="48" y="39"/>
                      <a:pt x="48" y="39"/>
                    </a:cubicBezTo>
                    <a:cubicBezTo>
                      <a:pt x="52" y="24"/>
                      <a:pt x="47" y="14"/>
                      <a:pt x="33" y="11"/>
                    </a:cubicBezTo>
                    <a:cubicBezTo>
                      <a:pt x="22" y="9"/>
                      <a:pt x="16" y="14"/>
                      <a:pt x="13" y="27"/>
                    </a:cubicBezTo>
                    <a:close/>
                    <a:moveTo>
                      <a:pt x="73" y="21"/>
                    </a:moveTo>
                    <a:cubicBezTo>
                      <a:pt x="65" y="19"/>
                      <a:pt x="59" y="24"/>
                      <a:pt x="56" y="37"/>
                    </a:cubicBezTo>
                    <a:cubicBezTo>
                      <a:pt x="50" y="61"/>
                      <a:pt x="50" y="61"/>
                      <a:pt x="50" y="61"/>
                    </a:cubicBezTo>
                    <a:cubicBezTo>
                      <a:pt x="81" y="72"/>
                      <a:pt x="81" y="72"/>
                      <a:pt x="81" y="72"/>
                    </a:cubicBezTo>
                    <a:cubicBezTo>
                      <a:pt x="87" y="48"/>
                      <a:pt x="87" y="48"/>
                      <a:pt x="87" y="48"/>
                    </a:cubicBezTo>
                    <a:cubicBezTo>
                      <a:pt x="90" y="34"/>
                      <a:pt x="86" y="24"/>
                      <a:pt x="7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 name="Freeform 447"/>
              <p:cNvSpPr>
                <a:spLocks noEditPoints="1"/>
              </p:cNvSpPr>
              <p:nvPr userDrawn="1"/>
            </p:nvSpPr>
            <p:spPr bwMode="auto">
              <a:xfrm>
                <a:off x="8724" y="3614"/>
                <a:ext cx="135" cy="131"/>
              </a:xfrm>
              <a:custGeom>
                <a:avLst/>
                <a:gdLst>
                  <a:gd name="T0" fmla="*/ 31 w 68"/>
                  <a:gd name="T1" fmla="*/ 55 h 67"/>
                  <a:gd name="T2" fmla="*/ 33 w 68"/>
                  <a:gd name="T3" fmla="*/ 56 h 67"/>
                  <a:gd name="T4" fmla="*/ 58 w 68"/>
                  <a:gd name="T5" fmla="*/ 41 h 67"/>
                  <a:gd name="T6" fmla="*/ 52 w 68"/>
                  <a:gd name="T7" fmla="*/ 18 h 67"/>
                  <a:gd name="T8" fmla="*/ 55 w 68"/>
                  <a:gd name="T9" fmla="*/ 12 h 67"/>
                  <a:gd name="T10" fmla="*/ 65 w 68"/>
                  <a:gd name="T11" fmla="*/ 43 h 67"/>
                  <a:gd name="T12" fmla="*/ 32 w 68"/>
                  <a:gd name="T13" fmla="*/ 63 h 67"/>
                  <a:gd name="T14" fmla="*/ 5 w 68"/>
                  <a:gd name="T15" fmla="*/ 22 h 67"/>
                  <a:gd name="T16" fmla="*/ 35 w 68"/>
                  <a:gd name="T17" fmla="*/ 4 h 67"/>
                  <a:gd name="T18" fmla="*/ 42 w 68"/>
                  <a:gd name="T19" fmla="*/ 6 h 67"/>
                  <a:gd name="T20" fmla="*/ 31 w 68"/>
                  <a:gd name="T21" fmla="*/ 55 h 67"/>
                  <a:gd name="T22" fmla="*/ 25 w 68"/>
                  <a:gd name="T23" fmla="*/ 53 h 67"/>
                  <a:gd name="T24" fmla="*/ 35 w 68"/>
                  <a:gd name="T25" fmla="*/ 11 h 67"/>
                  <a:gd name="T26" fmla="*/ 34 w 68"/>
                  <a:gd name="T27" fmla="*/ 11 h 67"/>
                  <a:gd name="T28" fmla="*/ 11 w 68"/>
                  <a:gd name="T29" fmla="*/ 24 h 67"/>
                  <a:gd name="T30" fmla="*/ 25 w 68"/>
                  <a:gd name="T31" fmla="*/ 5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67">
                    <a:moveTo>
                      <a:pt x="31" y="55"/>
                    </a:moveTo>
                    <a:cubicBezTo>
                      <a:pt x="32" y="55"/>
                      <a:pt x="33" y="56"/>
                      <a:pt x="33" y="56"/>
                    </a:cubicBezTo>
                    <a:cubicBezTo>
                      <a:pt x="47" y="59"/>
                      <a:pt x="56" y="53"/>
                      <a:pt x="58" y="41"/>
                    </a:cubicBezTo>
                    <a:cubicBezTo>
                      <a:pt x="60" y="32"/>
                      <a:pt x="58" y="24"/>
                      <a:pt x="52" y="18"/>
                    </a:cubicBezTo>
                    <a:cubicBezTo>
                      <a:pt x="55" y="12"/>
                      <a:pt x="55" y="12"/>
                      <a:pt x="55" y="12"/>
                    </a:cubicBezTo>
                    <a:cubicBezTo>
                      <a:pt x="64" y="19"/>
                      <a:pt x="68" y="31"/>
                      <a:pt x="65" y="43"/>
                    </a:cubicBezTo>
                    <a:cubicBezTo>
                      <a:pt x="61" y="59"/>
                      <a:pt x="48" y="67"/>
                      <a:pt x="32" y="63"/>
                    </a:cubicBezTo>
                    <a:cubicBezTo>
                      <a:pt x="13" y="59"/>
                      <a:pt x="0" y="41"/>
                      <a:pt x="5" y="22"/>
                    </a:cubicBezTo>
                    <a:cubicBezTo>
                      <a:pt x="8" y="8"/>
                      <a:pt x="20" y="0"/>
                      <a:pt x="35" y="4"/>
                    </a:cubicBezTo>
                    <a:cubicBezTo>
                      <a:pt x="38" y="4"/>
                      <a:pt x="40" y="5"/>
                      <a:pt x="42" y="6"/>
                    </a:cubicBezTo>
                    <a:lnTo>
                      <a:pt x="31" y="55"/>
                    </a:lnTo>
                    <a:close/>
                    <a:moveTo>
                      <a:pt x="25" y="53"/>
                    </a:moveTo>
                    <a:cubicBezTo>
                      <a:pt x="35" y="11"/>
                      <a:pt x="35" y="11"/>
                      <a:pt x="35" y="11"/>
                    </a:cubicBezTo>
                    <a:cubicBezTo>
                      <a:pt x="34" y="11"/>
                      <a:pt x="34" y="11"/>
                      <a:pt x="34" y="11"/>
                    </a:cubicBezTo>
                    <a:cubicBezTo>
                      <a:pt x="21" y="8"/>
                      <a:pt x="13" y="13"/>
                      <a:pt x="11" y="24"/>
                    </a:cubicBezTo>
                    <a:cubicBezTo>
                      <a:pt x="8" y="37"/>
                      <a:pt x="14" y="47"/>
                      <a:pt x="25"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 name="Freeform 448"/>
              <p:cNvSpPr>
                <a:spLocks noEditPoints="1"/>
              </p:cNvSpPr>
              <p:nvPr userDrawn="1"/>
            </p:nvSpPr>
            <p:spPr bwMode="auto">
              <a:xfrm>
                <a:off x="8726" y="3414"/>
                <a:ext cx="190" cy="145"/>
              </a:xfrm>
              <a:custGeom>
                <a:avLst/>
                <a:gdLst>
                  <a:gd name="T0" fmla="*/ 141 w 190"/>
                  <a:gd name="T1" fmla="*/ 15 h 145"/>
                  <a:gd name="T2" fmla="*/ 121 w 190"/>
                  <a:gd name="T3" fmla="*/ 100 h 145"/>
                  <a:gd name="T4" fmla="*/ 159 w 190"/>
                  <a:gd name="T5" fmla="*/ 129 h 145"/>
                  <a:gd name="T6" fmla="*/ 157 w 190"/>
                  <a:gd name="T7" fmla="*/ 145 h 145"/>
                  <a:gd name="T8" fmla="*/ 0 w 190"/>
                  <a:gd name="T9" fmla="*/ 21 h 145"/>
                  <a:gd name="T10" fmla="*/ 4 w 190"/>
                  <a:gd name="T11" fmla="*/ 5 h 145"/>
                  <a:gd name="T12" fmla="*/ 190 w 190"/>
                  <a:gd name="T13" fmla="*/ 0 h 145"/>
                  <a:gd name="T14" fmla="*/ 187 w 190"/>
                  <a:gd name="T15" fmla="*/ 13 h 145"/>
                  <a:gd name="T16" fmla="*/ 141 w 190"/>
                  <a:gd name="T17" fmla="*/ 15 h 145"/>
                  <a:gd name="T18" fmla="*/ 127 w 190"/>
                  <a:gd name="T19" fmla="*/ 15 h 145"/>
                  <a:gd name="T20" fmla="*/ 20 w 190"/>
                  <a:gd name="T21" fmla="*/ 19 h 145"/>
                  <a:gd name="T22" fmla="*/ 20 w 190"/>
                  <a:gd name="T23" fmla="*/ 19 h 145"/>
                  <a:gd name="T24" fmla="*/ 109 w 190"/>
                  <a:gd name="T25" fmla="*/ 90 h 145"/>
                  <a:gd name="T26" fmla="*/ 127 w 190"/>
                  <a:gd name="T27" fmla="*/ 1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145">
                    <a:moveTo>
                      <a:pt x="141" y="15"/>
                    </a:moveTo>
                    <a:lnTo>
                      <a:pt x="121" y="100"/>
                    </a:lnTo>
                    <a:lnTo>
                      <a:pt x="159" y="129"/>
                    </a:lnTo>
                    <a:lnTo>
                      <a:pt x="157" y="145"/>
                    </a:lnTo>
                    <a:lnTo>
                      <a:pt x="0" y="21"/>
                    </a:lnTo>
                    <a:lnTo>
                      <a:pt x="4" y="5"/>
                    </a:lnTo>
                    <a:lnTo>
                      <a:pt x="190" y="0"/>
                    </a:lnTo>
                    <a:lnTo>
                      <a:pt x="187" y="13"/>
                    </a:lnTo>
                    <a:lnTo>
                      <a:pt x="141" y="15"/>
                    </a:lnTo>
                    <a:close/>
                    <a:moveTo>
                      <a:pt x="127" y="15"/>
                    </a:moveTo>
                    <a:lnTo>
                      <a:pt x="20" y="19"/>
                    </a:lnTo>
                    <a:lnTo>
                      <a:pt x="20" y="19"/>
                    </a:lnTo>
                    <a:lnTo>
                      <a:pt x="109" y="90"/>
                    </a:lnTo>
                    <a:lnTo>
                      <a:pt x="127"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7" name="Freeform 449"/>
              <p:cNvSpPr>
                <a:spLocks/>
              </p:cNvSpPr>
              <p:nvPr userDrawn="1"/>
            </p:nvSpPr>
            <p:spPr bwMode="auto">
              <a:xfrm>
                <a:off x="8752" y="3306"/>
                <a:ext cx="174" cy="72"/>
              </a:xfrm>
              <a:custGeom>
                <a:avLst/>
                <a:gdLst>
                  <a:gd name="T0" fmla="*/ 0 w 174"/>
                  <a:gd name="T1" fmla="*/ 15 h 72"/>
                  <a:gd name="T2" fmla="*/ 4 w 174"/>
                  <a:gd name="T3" fmla="*/ 0 h 72"/>
                  <a:gd name="T4" fmla="*/ 174 w 174"/>
                  <a:gd name="T5" fmla="*/ 59 h 72"/>
                  <a:gd name="T6" fmla="*/ 172 w 174"/>
                  <a:gd name="T7" fmla="*/ 72 h 72"/>
                  <a:gd name="T8" fmla="*/ 0 w 174"/>
                  <a:gd name="T9" fmla="*/ 15 h 72"/>
                </a:gdLst>
                <a:ahLst/>
                <a:cxnLst>
                  <a:cxn ang="0">
                    <a:pos x="T0" y="T1"/>
                  </a:cxn>
                  <a:cxn ang="0">
                    <a:pos x="T2" y="T3"/>
                  </a:cxn>
                  <a:cxn ang="0">
                    <a:pos x="T4" y="T5"/>
                  </a:cxn>
                  <a:cxn ang="0">
                    <a:pos x="T6" y="T7"/>
                  </a:cxn>
                  <a:cxn ang="0">
                    <a:pos x="T8" y="T9"/>
                  </a:cxn>
                </a:cxnLst>
                <a:rect l="0" t="0" r="r" b="b"/>
                <a:pathLst>
                  <a:path w="174" h="72">
                    <a:moveTo>
                      <a:pt x="0" y="15"/>
                    </a:moveTo>
                    <a:lnTo>
                      <a:pt x="4" y="0"/>
                    </a:lnTo>
                    <a:lnTo>
                      <a:pt x="174" y="59"/>
                    </a:lnTo>
                    <a:lnTo>
                      <a:pt x="172" y="72"/>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8" name="Freeform 450"/>
              <p:cNvSpPr>
                <a:spLocks/>
              </p:cNvSpPr>
              <p:nvPr userDrawn="1"/>
            </p:nvSpPr>
            <p:spPr bwMode="auto">
              <a:xfrm>
                <a:off x="8893" y="3096"/>
                <a:ext cx="31" cy="78"/>
              </a:xfrm>
              <a:custGeom>
                <a:avLst/>
                <a:gdLst>
                  <a:gd name="T0" fmla="*/ 0 w 31"/>
                  <a:gd name="T1" fmla="*/ 74 h 78"/>
                  <a:gd name="T2" fmla="*/ 18 w 31"/>
                  <a:gd name="T3" fmla="*/ 0 h 78"/>
                  <a:gd name="T4" fmla="*/ 31 w 31"/>
                  <a:gd name="T5" fmla="*/ 4 h 78"/>
                  <a:gd name="T6" fmla="*/ 14 w 31"/>
                  <a:gd name="T7" fmla="*/ 78 h 78"/>
                  <a:gd name="T8" fmla="*/ 0 w 31"/>
                  <a:gd name="T9" fmla="*/ 74 h 78"/>
                </a:gdLst>
                <a:ahLst/>
                <a:cxnLst>
                  <a:cxn ang="0">
                    <a:pos x="T0" y="T1"/>
                  </a:cxn>
                  <a:cxn ang="0">
                    <a:pos x="T2" y="T3"/>
                  </a:cxn>
                  <a:cxn ang="0">
                    <a:pos x="T4" y="T5"/>
                  </a:cxn>
                  <a:cxn ang="0">
                    <a:pos x="T6" y="T7"/>
                  </a:cxn>
                  <a:cxn ang="0">
                    <a:pos x="T8" y="T9"/>
                  </a:cxn>
                </a:cxnLst>
                <a:rect l="0" t="0" r="r" b="b"/>
                <a:pathLst>
                  <a:path w="31" h="78">
                    <a:moveTo>
                      <a:pt x="0" y="74"/>
                    </a:moveTo>
                    <a:lnTo>
                      <a:pt x="18" y="0"/>
                    </a:lnTo>
                    <a:lnTo>
                      <a:pt x="31" y="4"/>
                    </a:lnTo>
                    <a:lnTo>
                      <a:pt x="14" y="78"/>
                    </a:lnTo>
                    <a:lnTo>
                      <a:pt x="0"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9" name="Freeform 451"/>
              <p:cNvSpPr>
                <a:spLocks noEditPoints="1"/>
              </p:cNvSpPr>
              <p:nvPr userDrawn="1"/>
            </p:nvSpPr>
            <p:spPr bwMode="auto">
              <a:xfrm>
                <a:off x="8837" y="2854"/>
                <a:ext cx="194" cy="161"/>
              </a:xfrm>
              <a:custGeom>
                <a:avLst/>
                <a:gdLst>
                  <a:gd name="T0" fmla="*/ 76 w 98"/>
                  <a:gd name="T1" fmla="*/ 14 h 82"/>
                  <a:gd name="T2" fmla="*/ 94 w 98"/>
                  <a:gd name="T3" fmla="*/ 50 h 82"/>
                  <a:gd name="T4" fmla="*/ 87 w 98"/>
                  <a:gd name="T5" fmla="*/ 82 h 82"/>
                  <a:gd name="T6" fmla="*/ 0 w 98"/>
                  <a:gd name="T7" fmla="*/ 52 h 82"/>
                  <a:gd name="T8" fmla="*/ 7 w 98"/>
                  <a:gd name="T9" fmla="*/ 25 h 82"/>
                  <a:gd name="T10" fmla="*/ 35 w 98"/>
                  <a:gd name="T11" fmla="*/ 3 h 82"/>
                  <a:gd name="T12" fmla="*/ 55 w 98"/>
                  <a:gd name="T13" fmla="*/ 24 h 82"/>
                  <a:gd name="T14" fmla="*/ 55 w 98"/>
                  <a:gd name="T15" fmla="*/ 24 h 82"/>
                  <a:gd name="T16" fmla="*/ 76 w 98"/>
                  <a:gd name="T17" fmla="*/ 14 h 82"/>
                  <a:gd name="T18" fmla="*/ 13 w 98"/>
                  <a:gd name="T19" fmla="*/ 26 h 82"/>
                  <a:gd name="T20" fmla="*/ 9 w 98"/>
                  <a:gd name="T21" fmla="*/ 47 h 82"/>
                  <a:gd name="T22" fmla="*/ 44 w 98"/>
                  <a:gd name="T23" fmla="*/ 59 h 82"/>
                  <a:gd name="T24" fmla="*/ 49 w 98"/>
                  <a:gd name="T25" fmla="*/ 39 h 82"/>
                  <a:gd name="T26" fmla="*/ 33 w 98"/>
                  <a:gd name="T27" fmla="*/ 11 h 82"/>
                  <a:gd name="T28" fmla="*/ 13 w 98"/>
                  <a:gd name="T29" fmla="*/ 26 h 82"/>
                  <a:gd name="T30" fmla="*/ 74 w 98"/>
                  <a:gd name="T31" fmla="*/ 21 h 82"/>
                  <a:gd name="T32" fmla="*/ 56 w 98"/>
                  <a:gd name="T33" fmla="*/ 37 h 82"/>
                  <a:gd name="T34" fmla="*/ 51 w 98"/>
                  <a:gd name="T35" fmla="*/ 61 h 82"/>
                  <a:gd name="T36" fmla="*/ 82 w 98"/>
                  <a:gd name="T37" fmla="*/ 72 h 82"/>
                  <a:gd name="T38" fmla="*/ 87 w 98"/>
                  <a:gd name="T39" fmla="*/ 48 h 82"/>
                  <a:gd name="T40" fmla="*/ 74 w 98"/>
                  <a:gd name="T41" fmla="*/ 2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82">
                    <a:moveTo>
                      <a:pt x="76" y="14"/>
                    </a:moveTo>
                    <a:cubicBezTo>
                      <a:pt x="93" y="17"/>
                      <a:pt x="98" y="32"/>
                      <a:pt x="94" y="50"/>
                    </a:cubicBezTo>
                    <a:cubicBezTo>
                      <a:pt x="87" y="82"/>
                      <a:pt x="87" y="82"/>
                      <a:pt x="87" y="82"/>
                    </a:cubicBezTo>
                    <a:cubicBezTo>
                      <a:pt x="0" y="52"/>
                      <a:pt x="0" y="52"/>
                      <a:pt x="0" y="52"/>
                    </a:cubicBezTo>
                    <a:cubicBezTo>
                      <a:pt x="7" y="25"/>
                      <a:pt x="7" y="25"/>
                      <a:pt x="7" y="25"/>
                    </a:cubicBezTo>
                    <a:cubicBezTo>
                      <a:pt x="11" y="7"/>
                      <a:pt x="21" y="0"/>
                      <a:pt x="35" y="3"/>
                    </a:cubicBezTo>
                    <a:cubicBezTo>
                      <a:pt x="46" y="6"/>
                      <a:pt x="53" y="13"/>
                      <a:pt x="55" y="24"/>
                    </a:cubicBezTo>
                    <a:cubicBezTo>
                      <a:pt x="55" y="24"/>
                      <a:pt x="55" y="24"/>
                      <a:pt x="55" y="24"/>
                    </a:cubicBezTo>
                    <a:cubicBezTo>
                      <a:pt x="60" y="15"/>
                      <a:pt x="67" y="11"/>
                      <a:pt x="76" y="14"/>
                    </a:cubicBezTo>
                    <a:close/>
                    <a:moveTo>
                      <a:pt x="13" y="26"/>
                    </a:moveTo>
                    <a:cubicBezTo>
                      <a:pt x="9" y="47"/>
                      <a:pt x="9" y="47"/>
                      <a:pt x="9" y="47"/>
                    </a:cubicBezTo>
                    <a:cubicBezTo>
                      <a:pt x="44" y="59"/>
                      <a:pt x="44" y="59"/>
                      <a:pt x="44" y="59"/>
                    </a:cubicBezTo>
                    <a:cubicBezTo>
                      <a:pt x="49" y="39"/>
                      <a:pt x="49" y="39"/>
                      <a:pt x="49" y="39"/>
                    </a:cubicBezTo>
                    <a:cubicBezTo>
                      <a:pt x="52" y="24"/>
                      <a:pt x="48" y="14"/>
                      <a:pt x="33" y="11"/>
                    </a:cubicBezTo>
                    <a:cubicBezTo>
                      <a:pt x="23" y="9"/>
                      <a:pt x="16" y="14"/>
                      <a:pt x="13" y="26"/>
                    </a:cubicBezTo>
                    <a:close/>
                    <a:moveTo>
                      <a:pt x="74" y="21"/>
                    </a:moveTo>
                    <a:cubicBezTo>
                      <a:pt x="65" y="19"/>
                      <a:pt x="59" y="24"/>
                      <a:pt x="56" y="37"/>
                    </a:cubicBezTo>
                    <a:cubicBezTo>
                      <a:pt x="51" y="61"/>
                      <a:pt x="51" y="61"/>
                      <a:pt x="51" y="61"/>
                    </a:cubicBezTo>
                    <a:cubicBezTo>
                      <a:pt x="82" y="72"/>
                      <a:pt x="82" y="72"/>
                      <a:pt x="82" y="72"/>
                    </a:cubicBezTo>
                    <a:cubicBezTo>
                      <a:pt x="87" y="48"/>
                      <a:pt x="87" y="48"/>
                      <a:pt x="87" y="48"/>
                    </a:cubicBezTo>
                    <a:cubicBezTo>
                      <a:pt x="91" y="34"/>
                      <a:pt x="86" y="24"/>
                      <a:pt x="74"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0" name="Freeform 452"/>
              <p:cNvSpPr>
                <a:spLocks noEditPoints="1"/>
              </p:cNvSpPr>
              <p:nvPr userDrawn="1"/>
            </p:nvSpPr>
            <p:spPr bwMode="auto">
              <a:xfrm>
                <a:off x="8932" y="2725"/>
                <a:ext cx="133" cy="131"/>
              </a:xfrm>
              <a:custGeom>
                <a:avLst/>
                <a:gdLst>
                  <a:gd name="T0" fmla="*/ 31 w 67"/>
                  <a:gd name="T1" fmla="*/ 55 h 67"/>
                  <a:gd name="T2" fmla="*/ 33 w 67"/>
                  <a:gd name="T3" fmla="*/ 56 h 67"/>
                  <a:gd name="T4" fmla="*/ 58 w 67"/>
                  <a:gd name="T5" fmla="*/ 41 h 67"/>
                  <a:gd name="T6" fmla="*/ 51 w 67"/>
                  <a:gd name="T7" fmla="*/ 17 h 67"/>
                  <a:gd name="T8" fmla="*/ 55 w 67"/>
                  <a:gd name="T9" fmla="*/ 11 h 67"/>
                  <a:gd name="T10" fmla="*/ 64 w 67"/>
                  <a:gd name="T11" fmla="*/ 43 h 67"/>
                  <a:gd name="T12" fmla="*/ 32 w 67"/>
                  <a:gd name="T13" fmla="*/ 63 h 67"/>
                  <a:gd name="T14" fmla="*/ 4 w 67"/>
                  <a:gd name="T15" fmla="*/ 22 h 67"/>
                  <a:gd name="T16" fmla="*/ 35 w 67"/>
                  <a:gd name="T17" fmla="*/ 4 h 67"/>
                  <a:gd name="T18" fmla="*/ 42 w 67"/>
                  <a:gd name="T19" fmla="*/ 6 h 67"/>
                  <a:gd name="T20" fmla="*/ 31 w 67"/>
                  <a:gd name="T21" fmla="*/ 55 h 67"/>
                  <a:gd name="T22" fmla="*/ 25 w 67"/>
                  <a:gd name="T23" fmla="*/ 53 h 67"/>
                  <a:gd name="T24" fmla="*/ 35 w 67"/>
                  <a:gd name="T25" fmla="*/ 11 h 67"/>
                  <a:gd name="T26" fmla="*/ 33 w 67"/>
                  <a:gd name="T27" fmla="*/ 11 h 67"/>
                  <a:gd name="T28" fmla="*/ 10 w 67"/>
                  <a:gd name="T29" fmla="*/ 24 h 67"/>
                  <a:gd name="T30" fmla="*/ 25 w 67"/>
                  <a:gd name="T31" fmla="*/ 5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67">
                    <a:moveTo>
                      <a:pt x="31" y="55"/>
                    </a:moveTo>
                    <a:cubicBezTo>
                      <a:pt x="31" y="55"/>
                      <a:pt x="32" y="55"/>
                      <a:pt x="33" y="56"/>
                    </a:cubicBezTo>
                    <a:cubicBezTo>
                      <a:pt x="46" y="59"/>
                      <a:pt x="55" y="52"/>
                      <a:pt x="58" y="41"/>
                    </a:cubicBezTo>
                    <a:cubicBezTo>
                      <a:pt x="60" y="32"/>
                      <a:pt x="58" y="24"/>
                      <a:pt x="51" y="17"/>
                    </a:cubicBezTo>
                    <a:cubicBezTo>
                      <a:pt x="55" y="11"/>
                      <a:pt x="55" y="11"/>
                      <a:pt x="55" y="11"/>
                    </a:cubicBezTo>
                    <a:cubicBezTo>
                      <a:pt x="63" y="19"/>
                      <a:pt x="67" y="31"/>
                      <a:pt x="64" y="43"/>
                    </a:cubicBezTo>
                    <a:cubicBezTo>
                      <a:pt x="61" y="59"/>
                      <a:pt x="48" y="67"/>
                      <a:pt x="32" y="63"/>
                    </a:cubicBezTo>
                    <a:cubicBezTo>
                      <a:pt x="12" y="59"/>
                      <a:pt x="0" y="41"/>
                      <a:pt x="4" y="22"/>
                    </a:cubicBezTo>
                    <a:cubicBezTo>
                      <a:pt x="7" y="8"/>
                      <a:pt x="19" y="0"/>
                      <a:pt x="35" y="4"/>
                    </a:cubicBezTo>
                    <a:cubicBezTo>
                      <a:pt x="37" y="4"/>
                      <a:pt x="40" y="5"/>
                      <a:pt x="42" y="6"/>
                    </a:cubicBezTo>
                    <a:lnTo>
                      <a:pt x="31" y="55"/>
                    </a:lnTo>
                    <a:close/>
                    <a:moveTo>
                      <a:pt x="25" y="53"/>
                    </a:moveTo>
                    <a:cubicBezTo>
                      <a:pt x="35" y="11"/>
                      <a:pt x="35" y="11"/>
                      <a:pt x="35" y="11"/>
                    </a:cubicBezTo>
                    <a:cubicBezTo>
                      <a:pt x="33" y="11"/>
                      <a:pt x="33" y="11"/>
                      <a:pt x="33" y="11"/>
                    </a:cubicBezTo>
                    <a:cubicBezTo>
                      <a:pt x="21" y="8"/>
                      <a:pt x="13" y="13"/>
                      <a:pt x="10" y="24"/>
                    </a:cubicBezTo>
                    <a:cubicBezTo>
                      <a:pt x="7" y="37"/>
                      <a:pt x="14" y="47"/>
                      <a:pt x="25"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Freeform 453"/>
              <p:cNvSpPr>
                <a:spLocks/>
              </p:cNvSpPr>
              <p:nvPr userDrawn="1"/>
            </p:nvSpPr>
            <p:spPr bwMode="auto">
              <a:xfrm>
                <a:off x="8924" y="2456"/>
                <a:ext cx="204" cy="190"/>
              </a:xfrm>
              <a:custGeom>
                <a:avLst/>
                <a:gdLst>
                  <a:gd name="T0" fmla="*/ 52 w 103"/>
                  <a:gd name="T1" fmla="*/ 45 h 97"/>
                  <a:gd name="T2" fmla="*/ 60 w 103"/>
                  <a:gd name="T3" fmla="*/ 8 h 97"/>
                  <a:gd name="T4" fmla="*/ 103 w 103"/>
                  <a:gd name="T5" fmla="*/ 22 h 97"/>
                  <a:gd name="T6" fmla="*/ 102 w 103"/>
                  <a:gd name="T7" fmla="*/ 29 h 97"/>
                  <a:gd name="T8" fmla="*/ 84 w 103"/>
                  <a:gd name="T9" fmla="*/ 24 h 97"/>
                  <a:gd name="T10" fmla="*/ 84 w 103"/>
                  <a:gd name="T11" fmla="*/ 24 h 97"/>
                  <a:gd name="T12" fmla="*/ 95 w 103"/>
                  <a:gd name="T13" fmla="*/ 63 h 97"/>
                  <a:gd name="T14" fmla="*/ 47 w 103"/>
                  <a:gd name="T15" fmla="*/ 92 h 97"/>
                  <a:gd name="T16" fmla="*/ 6 w 103"/>
                  <a:gd name="T17" fmla="*/ 31 h 97"/>
                  <a:gd name="T18" fmla="*/ 43 w 103"/>
                  <a:gd name="T19" fmla="*/ 2 h 97"/>
                  <a:gd name="T20" fmla="*/ 43 w 103"/>
                  <a:gd name="T21" fmla="*/ 10 h 97"/>
                  <a:gd name="T22" fmla="*/ 13 w 103"/>
                  <a:gd name="T23" fmla="*/ 33 h 97"/>
                  <a:gd name="T24" fmla="*/ 48 w 103"/>
                  <a:gd name="T25" fmla="*/ 84 h 97"/>
                  <a:gd name="T26" fmla="*/ 89 w 103"/>
                  <a:gd name="T27" fmla="*/ 60 h 97"/>
                  <a:gd name="T28" fmla="*/ 66 w 103"/>
                  <a:gd name="T29" fmla="*/ 17 h 97"/>
                  <a:gd name="T30" fmla="*/ 59 w 103"/>
                  <a:gd name="T31" fmla="*/ 47 h 97"/>
                  <a:gd name="T32" fmla="*/ 52 w 103"/>
                  <a:gd name="T33" fmla="*/ 4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97">
                    <a:moveTo>
                      <a:pt x="52" y="45"/>
                    </a:moveTo>
                    <a:cubicBezTo>
                      <a:pt x="60" y="8"/>
                      <a:pt x="60" y="8"/>
                      <a:pt x="60" y="8"/>
                    </a:cubicBezTo>
                    <a:cubicBezTo>
                      <a:pt x="103" y="22"/>
                      <a:pt x="103" y="22"/>
                      <a:pt x="103" y="22"/>
                    </a:cubicBezTo>
                    <a:cubicBezTo>
                      <a:pt x="102" y="29"/>
                      <a:pt x="102" y="29"/>
                      <a:pt x="102" y="29"/>
                    </a:cubicBezTo>
                    <a:cubicBezTo>
                      <a:pt x="84" y="24"/>
                      <a:pt x="84" y="24"/>
                      <a:pt x="84" y="24"/>
                    </a:cubicBezTo>
                    <a:cubicBezTo>
                      <a:pt x="84" y="24"/>
                      <a:pt x="84" y="24"/>
                      <a:pt x="84" y="24"/>
                    </a:cubicBezTo>
                    <a:cubicBezTo>
                      <a:pt x="95" y="33"/>
                      <a:pt x="99" y="48"/>
                      <a:pt x="95" y="63"/>
                    </a:cubicBezTo>
                    <a:cubicBezTo>
                      <a:pt x="90" y="85"/>
                      <a:pt x="71" y="97"/>
                      <a:pt x="47" y="92"/>
                    </a:cubicBezTo>
                    <a:cubicBezTo>
                      <a:pt x="18" y="85"/>
                      <a:pt x="0" y="59"/>
                      <a:pt x="6" y="31"/>
                    </a:cubicBezTo>
                    <a:cubicBezTo>
                      <a:pt x="11" y="12"/>
                      <a:pt x="26" y="0"/>
                      <a:pt x="43" y="2"/>
                    </a:cubicBezTo>
                    <a:cubicBezTo>
                      <a:pt x="43" y="10"/>
                      <a:pt x="43" y="10"/>
                      <a:pt x="43" y="10"/>
                    </a:cubicBezTo>
                    <a:cubicBezTo>
                      <a:pt x="28" y="9"/>
                      <a:pt x="17" y="17"/>
                      <a:pt x="13" y="33"/>
                    </a:cubicBezTo>
                    <a:cubicBezTo>
                      <a:pt x="8" y="57"/>
                      <a:pt x="24" y="78"/>
                      <a:pt x="48" y="84"/>
                    </a:cubicBezTo>
                    <a:cubicBezTo>
                      <a:pt x="69" y="88"/>
                      <a:pt x="84" y="78"/>
                      <a:pt x="89" y="60"/>
                    </a:cubicBezTo>
                    <a:cubicBezTo>
                      <a:pt x="93" y="42"/>
                      <a:pt x="85" y="25"/>
                      <a:pt x="66" y="17"/>
                    </a:cubicBezTo>
                    <a:cubicBezTo>
                      <a:pt x="59" y="47"/>
                      <a:pt x="59" y="47"/>
                      <a:pt x="59" y="47"/>
                    </a:cubicBezTo>
                    <a:lnTo>
                      <a:pt x="52"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2" name="Freeform 454"/>
              <p:cNvSpPr>
                <a:spLocks/>
              </p:cNvSpPr>
              <p:nvPr userDrawn="1"/>
            </p:nvSpPr>
            <p:spPr bwMode="auto">
              <a:xfrm>
                <a:off x="8968" y="2385"/>
                <a:ext cx="174" cy="73"/>
              </a:xfrm>
              <a:custGeom>
                <a:avLst/>
                <a:gdLst>
                  <a:gd name="T0" fmla="*/ 0 w 174"/>
                  <a:gd name="T1" fmla="*/ 14 h 73"/>
                  <a:gd name="T2" fmla="*/ 4 w 174"/>
                  <a:gd name="T3" fmla="*/ 0 h 73"/>
                  <a:gd name="T4" fmla="*/ 174 w 174"/>
                  <a:gd name="T5" fmla="*/ 59 h 73"/>
                  <a:gd name="T6" fmla="*/ 170 w 174"/>
                  <a:gd name="T7" fmla="*/ 73 h 73"/>
                  <a:gd name="T8" fmla="*/ 0 w 174"/>
                  <a:gd name="T9" fmla="*/ 14 h 73"/>
                </a:gdLst>
                <a:ahLst/>
                <a:cxnLst>
                  <a:cxn ang="0">
                    <a:pos x="T0" y="T1"/>
                  </a:cxn>
                  <a:cxn ang="0">
                    <a:pos x="T2" y="T3"/>
                  </a:cxn>
                  <a:cxn ang="0">
                    <a:pos x="T4" y="T5"/>
                  </a:cxn>
                  <a:cxn ang="0">
                    <a:pos x="T6" y="T7"/>
                  </a:cxn>
                  <a:cxn ang="0">
                    <a:pos x="T8" y="T9"/>
                  </a:cxn>
                </a:cxnLst>
                <a:rect l="0" t="0" r="r" b="b"/>
                <a:pathLst>
                  <a:path w="174" h="73">
                    <a:moveTo>
                      <a:pt x="0" y="14"/>
                    </a:moveTo>
                    <a:lnTo>
                      <a:pt x="4" y="0"/>
                    </a:lnTo>
                    <a:lnTo>
                      <a:pt x="174" y="59"/>
                    </a:lnTo>
                    <a:lnTo>
                      <a:pt x="170" y="73"/>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Freeform 455"/>
              <p:cNvSpPr>
                <a:spLocks noEditPoints="1"/>
              </p:cNvSpPr>
              <p:nvPr userDrawn="1"/>
            </p:nvSpPr>
            <p:spPr bwMode="auto">
              <a:xfrm>
                <a:off x="9039" y="2259"/>
                <a:ext cx="137" cy="138"/>
              </a:xfrm>
              <a:custGeom>
                <a:avLst/>
                <a:gdLst>
                  <a:gd name="T0" fmla="*/ 31 w 69"/>
                  <a:gd name="T1" fmla="*/ 66 h 70"/>
                  <a:gd name="T2" fmla="*/ 4 w 69"/>
                  <a:gd name="T3" fmla="*/ 25 h 70"/>
                  <a:gd name="T4" fmla="*/ 38 w 69"/>
                  <a:gd name="T5" fmla="*/ 4 h 70"/>
                  <a:gd name="T6" fmla="*/ 65 w 69"/>
                  <a:gd name="T7" fmla="*/ 45 h 70"/>
                  <a:gd name="T8" fmla="*/ 31 w 69"/>
                  <a:gd name="T9" fmla="*/ 66 h 70"/>
                  <a:gd name="T10" fmla="*/ 36 w 69"/>
                  <a:gd name="T11" fmla="*/ 12 h 70"/>
                  <a:gd name="T12" fmla="*/ 11 w 69"/>
                  <a:gd name="T13" fmla="*/ 27 h 70"/>
                  <a:gd name="T14" fmla="*/ 33 w 69"/>
                  <a:gd name="T15" fmla="*/ 58 h 70"/>
                  <a:gd name="T16" fmla="*/ 58 w 69"/>
                  <a:gd name="T17" fmla="*/ 43 h 70"/>
                  <a:gd name="T18" fmla="*/ 36 w 69"/>
                  <a:gd name="T19"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70">
                    <a:moveTo>
                      <a:pt x="31" y="66"/>
                    </a:moveTo>
                    <a:cubicBezTo>
                      <a:pt x="12" y="61"/>
                      <a:pt x="0" y="44"/>
                      <a:pt x="4" y="25"/>
                    </a:cubicBezTo>
                    <a:cubicBezTo>
                      <a:pt x="8" y="9"/>
                      <a:pt x="22" y="0"/>
                      <a:pt x="38" y="4"/>
                    </a:cubicBezTo>
                    <a:cubicBezTo>
                      <a:pt x="57" y="8"/>
                      <a:pt x="69" y="26"/>
                      <a:pt x="65" y="45"/>
                    </a:cubicBezTo>
                    <a:cubicBezTo>
                      <a:pt x="61" y="61"/>
                      <a:pt x="47" y="70"/>
                      <a:pt x="31" y="66"/>
                    </a:cubicBezTo>
                    <a:close/>
                    <a:moveTo>
                      <a:pt x="36" y="12"/>
                    </a:moveTo>
                    <a:cubicBezTo>
                      <a:pt x="23" y="9"/>
                      <a:pt x="13" y="15"/>
                      <a:pt x="11" y="27"/>
                    </a:cubicBezTo>
                    <a:cubicBezTo>
                      <a:pt x="7" y="41"/>
                      <a:pt x="17" y="55"/>
                      <a:pt x="33" y="58"/>
                    </a:cubicBezTo>
                    <a:cubicBezTo>
                      <a:pt x="45" y="61"/>
                      <a:pt x="56" y="55"/>
                      <a:pt x="58" y="43"/>
                    </a:cubicBezTo>
                    <a:cubicBezTo>
                      <a:pt x="62" y="28"/>
                      <a:pt x="52" y="15"/>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4" name="Freeform 456"/>
              <p:cNvSpPr>
                <a:spLocks noEditPoints="1"/>
              </p:cNvSpPr>
              <p:nvPr userDrawn="1"/>
            </p:nvSpPr>
            <p:spPr bwMode="auto">
              <a:xfrm>
                <a:off x="9016" y="2110"/>
                <a:ext cx="196" cy="142"/>
              </a:xfrm>
              <a:custGeom>
                <a:avLst/>
                <a:gdLst>
                  <a:gd name="T0" fmla="*/ 67 w 99"/>
                  <a:gd name="T1" fmla="*/ 3 h 72"/>
                  <a:gd name="T2" fmla="*/ 95 w 99"/>
                  <a:gd name="T3" fmla="*/ 43 h 72"/>
                  <a:gd name="T4" fmla="*/ 78 w 99"/>
                  <a:gd name="T5" fmla="*/ 61 h 72"/>
                  <a:gd name="T6" fmla="*/ 78 w 99"/>
                  <a:gd name="T7" fmla="*/ 61 h 72"/>
                  <a:gd name="T8" fmla="*/ 88 w 99"/>
                  <a:gd name="T9" fmla="*/ 65 h 72"/>
                  <a:gd name="T10" fmla="*/ 86 w 99"/>
                  <a:gd name="T11" fmla="*/ 72 h 72"/>
                  <a:gd name="T12" fmla="*/ 0 w 99"/>
                  <a:gd name="T13" fmla="*/ 42 h 72"/>
                  <a:gd name="T14" fmla="*/ 2 w 99"/>
                  <a:gd name="T15" fmla="*/ 35 h 72"/>
                  <a:gd name="T16" fmla="*/ 40 w 99"/>
                  <a:gd name="T17" fmla="*/ 48 h 72"/>
                  <a:gd name="T18" fmla="*/ 40 w 99"/>
                  <a:gd name="T19" fmla="*/ 48 h 72"/>
                  <a:gd name="T20" fmla="*/ 34 w 99"/>
                  <a:gd name="T21" fmla="*/ 23 h 72"/>
                  <a:gd name="T22" fmla="*/ 67 w 99"/>
                  <a:gd name="T23" fmla="*/ 3 h 72"/>
                  <a:gd name="T24" fmla="*/ 66 w 99"/>
                  <a:gd name="T25" fmla="*/ 11 h 72"/>
                  <a:gd name="T26" fmla="*/ 40 w 99"/>
                  <a:gd name="T27" fmla="*/ 26 h 72"/>
                  <a:gd name="T28" fmla="*/ 54 w 99"/>
                  <a:gd name="T29" fmla="*/ 53 h 72"/>
                  <a:gd name="T30" fmla="*/ 65 w 99"/>
                  <a:gd name="T31" fmla="*/ 57 h 72"/>
                  <a:gd name="T32" fmla="*/ 88 w 99"/>
                  <a:gd name="T33" fmla="*/ 42 h 72"/>
                  <a:gd name="T34" fmla="*/ 66 w 99"/>
                  <a:gd name="T35" fmla="*/ 1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9" h="72">
                    <a:moveTo>
                      <a:pt x="67" y="3"/>
                    </a:moveTo>
                    <a:cubicBezTo>
                      <a:pt x="86" y="8"/>
                      <a:pt x="99" y="25"/>
                      <a:pt x="95" y="43"/>
                    </a:cubicBezTo>
                    <a:cubicBezTo>
                      <a:pt x="92" y="53"/>
                      <a:pt x="86" y="60"/>
                      <a:pt x="78" y="61"/>
                    </a:cubicBezTo>
                    <a:cubicBezTo>
                      <a:pt x="78" y="61"/>
                      <a:pt x="78" y="61"/>
                      <a:pt x="78" y="61"/>
                    </a:cubicBezTo>
                    <a:cubicBezTo>
                      <a:pt x="88" y="65"/>
                      <a:pt x="88" y="65"/>
                      <a:pt x="88" y="65"/>
                    </a:cubicBezTo>
                    <a:cubicBezTo>
                      <a:pt x="86" y="72"/>
                      <a:pt x="86" y="72"/>
                      <a:pt x="86" y="72"/>
                    </a:cubicBezTo>
                    <a:cubicBezTo>
                      <a:pt x="0" y="42"/>
                      <a:pt x="0" y="42"/>
                      <a:pt x="0" y="42"/>
                    </a:cubicBezTo>
                    <a:cubicBezTo>
                      <a:pt x="2" y="35"/>
                      <a:pt x="2" y="35"/>
                      <a:pt x="2" y="35"/>
                    </a:cubicBezTo>
                    <a:cubicBezTo>
                      <a:pt x="40" y="48"/>
                      <a:pt x="40" y="48"/>
                      <a:pt x="40" y="48"/>
                    </a:cubicBezTo>
                    <a:cubicBezTo>
                      <a:pt x="40" y="48"/>
                      <a:pt x="40" y="48"/>
                      <a:pt x="40" y="48"/>
                    </a:cubicBezTo>
                    <a:cubicBezTo>
                      <a:pt x="34" y="41"/>
                      <a:pt x="32" y="32"/>
                      <a:pt x="34" y="23"/>
                    </a:cubicBezTo>
                    <a:cubicBezTo>
                      <a:pt x="38" y="8"/>
                      <a:pt x="51" y="0"/>
                      <a:pt x="67" y="3"/>
                    </a:cubicBezTo>
                    <a:close/>
                    <a:moveTo>
                      <a:pt x="66" y="11"/>
                    </a:moveTo>
                    <a:cubicBezTo>
                      <a:pt x="53" y="8"/>
                      <a:pt x="43" y="14"/>
                      <a:pt x="40" y="26"/>
                    </a:cubicBezTo>
                    <a:cubicBezTo>
                      <a:pt x="38" y="38"/>
                      <a:pt x="43" y="49"/>
                      <a:pt x="54" y="53"/>
                    </a:cubicBezTo>
                    <a:cubicBezTo>
                      <a:pt x="65" y="57"/>
                      <a:pt x="65" y="57"/>
                      <a:pt x="65" y="57"/>
                    </a:cubicBezTo>
                    <a:cubicBezTo>
                      <a:pt x="75" y="60"/>
                      <a:pt x="85" y="54"/>
                      <a:pt x="88" y="42"/>
                    </a:cubicBezTo>
                    <a:cubicBezTo>
                      <a:pt x="91" y="27"/>
                      <a:pt x="81" y="15"/>
                      <a:pt x="6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5" name="Freeform 457"/>
              <p:cNvSpPr>
                <a:spLocks noEditPoints="1"/>
              </p:cNvSpPr>
              <p:nvPr userDrawn="1"/>
            </p:nvSpPr>
            <p:spPr bwMode="auto">
              <a:xfrm>
                <a:off x="9109" y="1957"/>
                <a:ext cx="136" cy="143"/>
              </a:xfrm>
              <a:custGeom>
                <a:avLst/>
                <a:gdLst>
                  <a:gd name="T0" fmla="*/ 12 w 69"/>
                  <a:gd name="T1" fmla="*/ 0 h 73"/>
                  <a:gd name="T2" fmla="*/ 69 w 69"/>
                  <a:gd name="T3" fmla="*/ 20 h 73"/>
                  <a:gd name="T4" fmla="*/ 68 w 69"/>
                  <a:gd name="T5" fmla="*/ 27 h 73"/>
                  <a:gd name="T6" fmla="*/ 58 w 69"/>
                  <a:gd name="T7" fmla="*/ 24 h 73"/>
                  <a:gd name="T8" fmla="*/ 58 w 69"/>
                  <a:gd name="T9" fmla="*/ 24 h 73"/>
                  <a:gd name="T10" fmla="*/ 64 w 69"/>
                  <a:gd name="T11" fmla="*/ 50 h 73"/>
                  <a:gd name="T12" fmla="*/ 31 w 69"/>
                  <a:gd name="T13" fmla="*/ 69 h 73"/>
                  <a:gd name="T14" fmla="*/ 4 w 69"/>
                  <a:gd name="T15" fmla="*/ 29 h 73"/>
                  <a:gd name="T16" fmla="*/ 20 w 69"/>
                  <a:gd name="T17" fmla="*/ 11 h 73"/>
                  <a:gd name="T18" fmla="*/ 20 w 69"/>
                  <a:gd name="T19" fmla="*/ 11 h 73"/>
                  <a:gd name="T20" fmla="*/ 10 w 69"/>
                  <a:gd name="T21" fmla="*/ 7 h 73"/>
                  <a:gd name="T22" fmla="*/ 12 w 69"/>
                  <a:gd name="T23" fmla="*/ 0 h 73"/>
                  <a:gd name="T24" fmla="*/ 10 w 69"/>
                  <a:gd name="T25" fmla="*/ 30 h 73"/>
                  <a:gd name="T26" fmla="*/ 33 w 69"/>
                  <a:gd name="T27" fmla="*/ 61 h 73"/>
                  <a:gd name="T28" fmla="*/ 58 w 69"/>
                  <a:gd name="T29" fmla="*/ 47 h 73"/>
                  <a:gd name="T30" fmla="*/ 44 w 69"/>
                  <a:gd name="T31" fmla="*/ 19 h 73"/>
                  <a:gd name="T32" fmla="*/ 34 w 69"/>
                  <a:gd name="T33" fmla="*/ 16 h 73"/>
                  <a:gd name="T34" fmla="*/ 10 w 69"/>
                  <a:gd name="T35" fmla="*/ 3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73">
                    <a:moveTo>
                      <a:pt x="12" y="0"/>
                    </a:moveTo>
                    <a:cubicBezTo>
                      <a:pt x="69" y="20"/>
                      <a:pt x="69" y="20"/>
                      <a:pt x="69" y="20"/>
                    </a:cubicBezTo>
                    <a:cubicBezTo>
                      <a:pt x="68" y="27"/>
                      <a:pt x="68" y="27"/>
                      <a:pt x="68" y="27"/>
                    </a:cubicBezTo>
                    <a:cubicBezTo>
                      <a:pt x="58" y="24"/>
                      <a:pt x="58" y="24"/>
                      <a:pt x="58" y="24"/>
                    </a:cubicBezTo>
                    <a:cubicBezTo>
                      <a:pt x="58" y="24"/>
                      <a:pt x="58" y="24"/>
                      <a:pt x="58" y="24"/>
                    </a:cubicBezTo>
                    <a:cubicBezTo>
                      <a:pt x="64" y="31"/>
                      <a:pt x="66" y="40"/>
                      <a:pt x="64" y="50"/>
                    </a:cubicBezTo>
                    <a:cubicBezTo>
                      <a:pt x="61" y="65"/>
                      <a:pt x="47" y="73"/>
                      <a:pt x="31" y="69"/>
                    </a:cubicBezTo>
                    <a:cubicBezTo>
                      <a:pt x="12" y="65"/>
                      <a:pt x="0" y="48"/>
                      <a:pt x="4" y="29"/>
                    </a:cubicBezTo>
                    <a:cubicBezTo>
                      <a:pt x="6" y="20"/>
                      <a:pt x="12" y="13"/>
                      <a:pt x="20" y="11"/>
                    </a:cubicBezTo>
                    <a:cubicBezTo>
                      <a:pt x="20" y="11"/>
                      <a:pt x="20" y="11"/>
                      <a:pt x="20" y="11"/>
                    </a:cubicBezTo>
                    <a:cubicBezTo>
                      <a:pt x="10" y="7"/>
                      <a:pt x="10" y="7"/>
                      <a:pt x="10" y="7"/>
                    </a:cubicBezTo>
                    <a:lnTo>
                      <a:pt x="12" y="0"/>
                    </a:lnTo>
                    <a:close/>
                    <a:moveTo>
                      <a:pt x="10" y="30"/>
                    </a:moveTo>
                    <a:cubicBezTo>
                      <a:pt x="7" y="45"/>
                      <a:pt x="17" y="58"/>
                      <a:pt x="33" y="61"/>
                    </a:cubicBezTo>
                    <a:cubicBezTo>
                      <a:pt x="46" y="64"/>
                      <a:pt x="55" y="58"/>
                      <a:pt x="58" y="47"/>
                    </a:cubicBezTo>
                    <a:cubicBezTo>
                      <a:pt x="61" y="35"/>
                      <a:pt x="55" y="23"/>
                      <a:pt x="44" y="19"/>
                    </a:cubicBezTo>
                    <a:cubicBezTo>
                      <a:pt x="34" y="16"/>
                      <a:pt x="34" y="16"/>
                      <a:pt x="34" y="16"/>
                    </a:cubicBezTo>
                    <a:cubicBezTo>
                      <a:pt x="23" y="12"/>
                      <a:pt x="13" y="18"/>
                      <a:pt x="1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6" name="Freeform 458"/>
              <p:cNvSpPr>
                <a:spLocks/>
              </p:cNvSpPr>
              <p:nvPr userDrawn="1"/>
            </p:nvSpPr>
            <p:spPr bwMode="auto">
              <a:xfrm>
                <a:off x="9085" y="1879"/>
                <a:ext cx="174" cy="72"/>
              </a:xfrm>
              <a:custGeom>
                <a:avLst/>
                <a:gdLst>
                  <a:gd name="T0" fmla="*/ 0 w 174"/>
                  <a:gd name="T1" fmla="*/ 15 h 72"/>
                  <a:gd name="T2" fmla="*/ 4 w 174"/>
                  <a:gd name="T3" fmla="*/ 0 h 72"/>
                  <a:gd name="T4" fmla="*/ 174 w 174"/>
                  <a:gd name="T5" fmla="*/ 59 h 72"/>
                  <a:gd name="T6" fmla="*/ 172 w 174"/>
                  <a:gd name="T7" fmla="*/ 72 h 72"/>
                  <a:gd name="T8" fmla="*/ 0 w 174"/>
                  <a:gd name="T9" fmla="*/ 15 h 72"/>
                </a:gdLst>
                <a:ahLst/>
                <a:cxnLst>
                  <a:cxn ang="0">
                    <a:pos x="T0" y="T1"/>
                  </a:cxn>
                  <a:cxn ang="0">
                    <a:pos x="T2" y="T3"/>
                  </a:cxn>
                  <a:cxn ang="0">
                    <a:pos x="T4" y="T5"/>
                  </a:cxn>
                  <a:cxn ang="0">
                    <a:pos x="T6" y="T7"/>
                  </a:cxn>
                  <a:cxn ang="0">
                    <a:pos x="T8" y="T9"/>
                  </a:cxn>
                </a:cxnLst>
                <a:rect l="0" t="0" r="r" b="b"/>
                <a:pathLst>
                  <a:path w="174" h="72">
                    <a:moveTo>
                      <a:pt x="0" y="15"/>
                    </a:moveTo>
                    <a:lnTo>
                      <a:pt x="4" y="0"/>
                    </a:lnTo>
                    <a:lnTo>
                      <a:pt x="174" y="59"/>
                    </a:lnTo>
                    <a:lnTo>
                      <a:pt x="172" y="72"/>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7" name="Freeform 459"/>
              <p:cNvSpPr>
                <a:spLocks/>
              </p:cNvSpPr>
              <p:nvPr userDrawn="1"/>
            </p:nvSpPr>
            <p:spPr bwMode="auto">
              <a:xfrm>
                <a:off x="9210" y="1737"/>
                <a:ext cx="29" cy="79"/>
              </a:xfrm>
              <a:custGeom>
                <a:avLst/>
                <a:gdLst>
                  <a:gd name="T0" fmla="*/ 0 w 29"/>
                  <a:gd name="T1" fmla="*/ 75 h 79"/>
                  <a:gd name="T2" fmla="*/ 17 w 29"/>
                  <a:gd name="T3" fmla="*/ 0 h 79"/>
                  <a:gd name="T4" fmla="*/ 29 w 29"/>
                  <a:gd name="T5" fmla="*/ 4 h 79"/>
                  <a:gd name="T6" fmla="*/ 12 w 29"/>
                  <a:gd name="T7" fmla="*/ 79 h 79"/>
                  <a:gd name="T8" fmla="*/ 0 w 29"/>
                  <a:gd name="T9" fmla="*/ 75 h 79"/>
                </a:gdLst>
                <a:ahLst/>
                <a:cxnLst>
                  <a:cxn ang="0">
                    <a:pos x="T0" y="T1"/>
                  </a:cxn>
                  <a:cxn ang="0">
                    <a:pos x="T2" y="T3"/>
                  </a:cxn>
                  <a:cxn ang="0">
                    <a:pos x="T4" y="T5"/>
                  </a:cxn>
                  <a:cxn ang="0">
                    <a:pos x="T6" y="T7"/>
                  </a:cxn>
                  <a:cxn ang="0">
                    <a:pos x="T8" y="T9"/>
                  </a:cxn>
                </a:cxnLst>
                <a:rect l="0" t="0" r="r" b="b"/>
                <a:pathLst>
                  <a:path w="29" h="79">
                    <a:moveTo>
                      <a:pt x="0" y="75"/>
                    </a:moveTo>
                    <a:lnTo>
                      <a:pt x="17" y="0"/>
                    </a:lnTo>
                    <a:lnTo>
                      <a:pt x="29" y="4"/>
                    </a:lnTo>
                    <a:lnTo>
                      <a:pt x="12" y="79"/>
                    </a:lnTo>
                    <a:lnTo>
                      <a:pt x="0"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8" name="Freeform 460"/>
              <p:cNvSpPr>
                <a:spLocks noEditPoints="1"/>
              </p:cNvSpPr>
              <p:nvPr userDrawn="1"/>
            </p:nvSpPr>
            <p:spPr bwMode="auto">
              <a:xfrm>
                <a:off x="9154" y="1496"/>
                <a:ext cx="194" cy="161"/>
              </a:xfrm>
              <a:custGeom>
                <a:avLst/>
                <a:gdLst>
                  <a:gd name="T0" fmla="*/ 76 w 98"/>
                  <a:gd name="T1" fmla="*/ 13 h 82"/>
                  <a:gd name="T2" fmla="*/ 94 w 98"/>
                  <a:gd name="T3" fmla="*/ 50 h 82"/>
                  <a:gd name="T4" fmla="*/ 86 w 98"/>
                  <a:gd name="T5" fmla="*/ 82 h 82"/>
                  <a:gd name="T6" fmla="*/ 0 w 98"/>
                  <a:gd name="T7" fmla="*/ 52 h 82"/>
                  <a:gd name="T8" fmla="*/ 6 w 98"/>
                  <a:gd name="T9" fmla="*/ 25 h 82"/>
                  <a:gd name="T10" fmla="*/ 35 w 98"/>
                  <a:gd name="T11" fmla="*/ 3 h 82"/>
                  <a:gd name="T12" fmla="*/ 55 w 98"/>
                  <a:gd name="T13" fmla="*/ 24 h 82"/>
                  <a:gd name="T14" fmla="*/ 55 w 98"/>
                  <a:gd name="T15" fmla="*/ 24 h 82"/>
                  <a:gd name="T16" fmla="*/ 76 w 98"/>
                  <a:gd name="T17" fmla="*/ 13 h 82"/>
                  <a:gd name="T18" fmla="*/ 13 w 98"/>
                  <a:gd name="T19" fmla="*/ 26 h 82"/>
                  <a:gd name="T20" fmla="*/ 8 w 98"/>
                  <a:gd name="T21" fmla="*/ 47 h 82"/>
                  <a:gd name="T22" fmla="*/ 44 w 98"/>
                  <a:gd name="T23" fmla="*/ 59 h 82"/>
                  <a:gd name="T24" fmla="*/ 49 w 98"/>
                  <a:gd name="T25" fmla="*/ 39 h 82"/>
                  <a:gd name="T26" fmla="*/ 33 w 98"/>
                  <a:gd name="T27" fmla="*/ 11 h 82"/>
                  <a:gd name="T28" fmla="*/ 13 w 98"/>
                  <a:gd name="T29" fmla="*/ 26 h 82"/>
                  <a:gd name="T30" fmla="*/ 74 w 98"/>
                  <a:gd name="T31" fmla="*/ 21 h 82"/>
                  <a:gd name="T32" fmla="*/ 56 w 98"/>
                  <a:gd name="T33" fmla="*/ 37 h 82"/>
                  <a:gd name="T34" fmla="*/ 50 w 98"/>
                  <a:gd name="T35" fmla="*/ 61 h 82"/>
                  <a:gd name="T36" fmla="*/ 82 w 98"/>
                  <a:gd name="T37" fmla="*/ 72 h 82"/>
                  <a:gd name="T38" fmla="*/ 87 w 98"/>
                  <a:gd name="T39" fmla="*/ 47 h 82"/>
                  <a:gd name="T40" fmla="*/ 74 w 98"/>
                  <a:gd name="T41" fmla="*/ 2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82">
                    <a:moveTo>
                      <a:pt x="76" y="13"/>
                    </a:moveTo>
                    <a:cubicBezTo>
                      <a:pt x="92" y="17"/>
                      <a:pt x="98" y="31"/>
                      <a:pt x="94" y="50"/>
                    </a:cubicBezTo>
                    <a:cubicBezTo>
                      <a:pt x="86" y="82"/>
                      <a:pt x="86" y="82"/>
                      <a:pt x="86" y="82"/>
                    </a:cubicBezTo>
                    <a:cubicBezTo>
                      <a:pt x="0" y="52"/>
                      <a:pt x="0" y="52"/>
                      <a:pt x="0" y="52"/>
                    </a:cubicBezTo>
                    <a:cubicBezTo>
                      <a:pt x="6" y="25"/>
                      <a:pt x="6" y="25"/>
                      <a:pt x="6" y="25"/>
                    </a:cubicBezTo>
                    <a:cubicBezTo>
                      <a:pt x="10" y="7"/>
                      <a:pt x="21" y="0"/>
                      <a:pt x="35" y="3"/>
                    </a:cubicBezTo>
                    <a:cubicBezTo>
                      <a:pt x="46" y="6"/>
                      <a:pt x="53" y="12"/>
                      <a:pt x="55" y="24"/>
                    </a:cubicBezTo>
                    <a:cubicBezTo>
                      <a:pt x="55" y="24"/>
                      <a:pt x="55" y="24"/>
                      <a:pt x="55" y="24"/>
                    </a:cubicBezTo>
                    <a:cubicBezTo>
                      <a:pt x="59" y="15"/>
                      <a:pt x="67" y="11"/>
                      <a:pt x="76" y="13"/>
                    </a:cubicBezTo>
                    <a:close/>
                    <a:moveTo>
                      <a:pt x="13" y="26"/>
                    </a:moveTo>
                    <a:cubicBezTo>
                      <a:pt x="8" y="47"/>
                      <a:pt x="8" y="47"/>
                      <a:pt x="8" y="47"/>
                    </a:cubicBezTo>
                    <a:cubicBezTo>
                      <a:pt x="44" y="59"/>
                      <a:pt x="44" y="59"/>
                      <a:pt x="44" y="59"/>
                    </a:cubicBezTo>
                    <a:cubicBezTo>
                      <a:pt x="49" y="39"/>
                      <a:pt x="49" y="39"/>
                      <a:pt x="49" y="39"/>
                    </a:cubicBezTo>
                    <a:cubicBezTo>
                      <a:pt x="52" y="24"/>
                      <a:pt x="48" y="14"/>
                      <a:pt x="33" y="11"/>
                    </a:cubicBezTo>
                    <a:cubicBezTo>
                      <a:pt x="23" y="8"/>
                      <a:pt x="16" y="14"/>
                      <a:pt x="13" y="26"/>
                    </a:cubicBezTo>
                    <a:close/>
                    <a:moveTo>
                      <a:pt x="74" y="21"/>
                    </a:moveTo>
                    <a:cubicBezTo>
                      <a:pt x="65" y="19"/>
                      <a:pt x="59" y="24"/>
                      <a:pt x="56" y="37"/>
                    </a:cubicBezTo>
                    <a:cubicBezTo>
                      <a:pt x="50" y="61"/>
                      <a:pt x="50" y="61"/>
                      <a:pt x="50" y="61"/>
                    </a:cubicBezTo>
                    <a:cubicBezTo>
                      <a:pt x="82" y="72"/>
                      <a:pt x="82" y="72"/>
                      <a:pt x="82" y="72"/>
                    </a:cubicBezTo>
                    <a:cubicBezTo>
                      <a:pt x="87" y="47"/>
                      <a:pt x="87" y="47"/>
                      <a:pt x="87" y="47"/>
                    </a:cubicBezTo>
                    <a:cubicBezTo>
                      <a:pt x="90" y="34"/>
                      <a:pt x="86" y="24"/>
                      <a:pt x="74"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9" name="Freeform 461"/>
              <p:cNvSpPr>
                <a:spLocks noEditPoints="1"/>
              </p:cNvSpPr>
              <p:nvPr userDrawn="1"/>
            </p:nvSpPr>
            <p:spPr bwMode="auto">
              <a:xfrm>
                <a:off x="9249" y="1366"/>
                <a:ext cx="133" cy="132"/>
              </a:xfrm>
              <a:custGeom>
                <a:avLst/>
                <a:gdLst>
                  <a:gd name="T0" fmla="*/ 31 w 67"/>
                  <a:gd name="T1" fmla="*/ 55 h 67"/>
                  <a:gd name="T2" fmla="*/ 33 w 67"/>
                  <a:gd name="T3" fmla="*/ 56 h 67"/>
                  <a:gd name="T4" fmla="*/ 58 w 67"/>
                  <a:gd name="T5" fmla="*/ 41 h 67"/>
                  <a:gd name="T6" fmla="*/ 51 w 67"/>
                  <a:gd name="T7" fmla="*/ 17 h 67"/>
                  <a:gd name="T8" fmla="*/ 55 w 67"/>
                  <a:gd name="T9" fmla="*/ 11 h 67"/>
                  <a:gd name="T10" fmla="*/ 64 w 67"/>
                  <a:gd name="T11" fmla="*/ 43 h 67"/>
                  <a:gd name="T12" fmla="*/ 32 w 67"/>
                  <a:gd name="T13" fmla="*/ 63 h 67"/>
                  <a:gd name="T14" fmla="*/ 4 w 67"/>
                  <a:gd name="T15" fmla="*/ 22 h 67"/>
                  <a:gd name="T16" fmla="*/ 35 w 67"/>
                  <a:gd name="T17" fmla="*/ 3 h 67"/>
                  <a:gd name="T18" fmla="*/ 42 w 67"/>
                  <a:gd name="T19" fmla="*/ 6 h 67"/>
                  <a:gd name="T20" fmla="*/ 31 w 67"/>
                  <a:gd name="T21" fmla="*/ 55 h 67"/>
                  <a:gd name="T22" fmla="*/ 25 w 67"/>
                  <a:gd name="T23" fmla="*/ 53 h 67"/>
                  <a:gd name="T24" fmla="*/ 34 w 67"/>
                  <a:gd name="T25" fmla="*/ 11 h 67"/>
                  <a:gd name="T26" fmla="*/ 33 w 67"/>
                  <a:gd name="T27" fmla="*/ 11 h 67"/>
                  <a:gd name="T28" fmla="*/ 10 w 67"/>
                  <a:gd name="T29" fmla="*/ 24 h 67"/>
                  <a:gd name="T30" fmla="*/ 25 w 67"/>
                  <a:gd name="T31" fmla="*/ 5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67">
                    <a:moveTo>
                      <a:pt x="31" y="55"/>
                    </a:moveTo>
                    <a:cubicBezTo>
                      <a:pt x="31" y="55"/>
                      <a:pt x="32" y="55"/>
                      <a:pt x="33" y="56"/>
                    </a:cubicBezTo>
                    <a:cubicBezTo>
                      <a:pt x="46" y="59"/>
                      <a:pt x="55" y="52"/>
                      <a:pt x="58" y="41"/>
                    </a:cubicBezTo>
                    <a:cubicBezTo>
                      <a:pt x="60" y="32"/>
                      <a:pt x="58" y="23"/>
                      <a:pt x="51" y="17"/>
                    </a:cubicBezTo>
                    <a:cubicBezTo>
                      <a:pt x="55" y="11"/>
                      <a:pt x="55" y="11"/>
                      <a:pt x="55" y="11"/>
                    </a:cubicBezTo>
                    <a:cubicBezTo>
                      <a:pt x="63" y="18"/>
                      <a:pt x="67" y="31"/>
                      <a:pt x="64" y="43"/>
                    </a:cubicBezTo>
                    <a:cubicBezTo>
                      <a:pt x="61" y="58"/>
                      <a:pt x="48" y="67"/>
                      <a:pt x="32" y="63"/>
                    </a:cubicBezTo>
                    <a:cubicBezTo>
                      <a:pt x="12" y="59"/>
                      <a:pt x="0" y="41"/>
                      <a:pt x="4" y="22"/>
                    </a:cubicBezTo>
                    <a:cubicBezTo>
                      <a:pt x="7" y="8"/>
                      <a:pt x="19" y="0"/>
                      <a:pt x="35" y="3"/>
                    </a:cubicBezTo>
                    <a:cubicBezTo>
                      <a:pt x="37" y="4"/>
                      <a:pt x="40" y="5"/>
                      <a:pt x="42" y="6"/>
                    </a:cubicBezTo>
                    <a:lnTo>
                      <a:pt x="31" y="55"/>
                    </a:lnTo>
                    <a:close/>
                    <a:moveTo>
                      <a:pt x="25" y="53"/>
                    </a:moveTo>
                    <a:cubicBezTo>
                      <a:pt x="34" y="11"/>
                      <a:pt x="34" y="11"/>
                      <a:pt x="34" y="11"/>
                    </a:cubicBezTo>
                    <a:cubicBezTo>
                      <a:pt x="33" y="11"/>
                      <a:pt x="33" y="11"/>
                      <a:pt x="33" y="11"/>
                    </a:cubicBezTo>
                    <a:cubicBezTo>
                      <a:pt x="21" y="8"/>
                      <a:pt x="12" y="13"/>
                      <a:pt x="10" y="24"/>
                    </a:cubicBezTo>
                    <a:cubicBezTo>
                      <a:pt x="7" y="37"/>
                      <a:pt x="14" y="47"/>
                      <a:pt x="25"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0" name="Freeform 462"/>
              <p:cNvSpPr>
                <a:spLocks/>
              </p:cNvSpPr>
              <p:nvPr userDrawn="1"/>
            </p:nvSpPr>
            <p:spPr bwMode="auto">
              <a:xfrm>
                <a:off x="9239" y="1219"/>
                <a:ext cx="175" cy="73"/>
              </a:xfrm>
              <a:custGeom>
                <a:avLst/>
                <a:gdLst>
                  <a:gd name="T0" fmla="*/ 0 w 175"/>
                  <a:gd name="T1" fmla="*/ 14 h 73"/>
                  <a:gd name="T2" fmla="*/ 4 w 175"/>
                  <a:gd name="T3" fmla="*/ 0 h 73"/>
                  <a:gd name="T4" fmla="*/ 175 w 175"/>
                  <a:gd name="T5" fmla="*/ 57 h 73"/>
                  <a:gd name="T6" fmla="*/ 171 w 175"/>
                  <a:gd name="T7" fmla="*/ 73 h 73"/>
                  <a:gd name="T8" fmla="*/ 0 w 175"/>
                  <a:gd name="T9" fmla="*/ 14 h 73"/>
                </a:gdLst>
                <a:ahLst/>
                <a:cxnLst>
                  <a:cxn ang="0">
                    <a:pos x="T0" y="T1"/>
                  </a:cxn>
                  <a:cxn ang="0">
                    <a:pos x="T2" y="T3"/>
                  </a:cxn>
                  <a:cxn ang="0">
                    <a:pos x="T4" y="T5"/>
                  </a:cxn>
                  <a:cxn ang="0">
                    <a:pos x="T6" y="T7"/>
                  </a:cxn>
                  <a:cxn ang="0">
                    <a:pos x="T8" y="T9"/>
                  </a:cxn>
                </a:cxnLst>
                <a:rect l="0" t="0" r="r" b="b"/>
                <a:pathLst>
                  <a:path w="175" h="73">
                    <a:moveTo>
                      <a:pt x="0" y="14"/>
                    </a:moveTo>
                    <a:lnTo>
                      <a:pt x="4" y="0"/>
                    </a:lnTo>
                    <a:lnTo>
                      <a:pt x="175" y="57"/>
                    </a:lnTo>
                    <a:lnTo>
                      <a:pt x="171" y="73"/>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1" name="Freeform 463"/>
              <p:cNvSpPr>
                <a:spLocks/>
              </p:cNvSpPr>
              <p:nvPr userDrawn="1"/>
            </p:nvSpPr>
            <p:spPr bwMode="auto">
              <a:xfrm>
                <a:off x="9313" y="1097"/>
                <a:ext cx="134" cy="130"/>
              </a:xfrm>
              <a:custGeom>
                <a:avLst/>
                <a:gdLst>
                  <a:gd name="T0" fmla="*/ 29 w 68"/>
                  <a:gd name="T1" fmla="*/ 3 h 66"/>
                  <a:gd name="T2" fmla="*/ 33 w 68"/>
                  <a:gd name="T3" fmla="*/ 4 h 66"/>
                  <a:gd name="T4" fmla="*/ 68 w 68"/>
                  <a:gd name="T5" fmla="*/ 16 h 66"/>
                  <a:gd name="T6" fmla="*/ 67 w 68"/>
                  <a:gd name="T7" fmla="*/ 24 h 66"/>
                  <a:gd name="T8" fmla="*/ 33 w 68"/>
                  <a:gd name="T9" fmla="*/ 12 h 66"/>
                  <a:gd name="T10" fmla="*/ 29 w 68"/>
                  <a:gd name="T11" fmla="*/ 11 h 66"/>
                  <a:gd name="T12" fmla="*/ 11 w 68"/>
                  <a:gd name="T13" fmla="*/ 21 h 66"/>
                  <a:gd name="T14" fmla="*/ 27 w 68"/>
                  <a:gd name="T15" fmla="*/ 48 h 66"/>
                  <a:gd name="T16" fmla="*/ 59 w 68"/>
                  <a:gd name="T17" fmla="*/ 59 h 66"/>
                  <a:gd name="T18" fmla="*/ 57 w 68"/>
                  <a:gd name="T19" fmla="*/ 66 h 66"/>
                  <a:gd name="T20" fmla="*/ 0 w 68"/>
                  <a:gd name="T21" fmla="*/ 46 h 66"/>
                  <a:gd name="T22" fmla="*/ 1 w 68"/>
                  <a:gd name="T23" fmla="*/ 40 h 66"/>
                  <a:gd name="T24" fmla="*/ 11 w 68"/>
                  <a:gd name="T25" fmla="*/ 42 h 66"/>
                  <a:gd name="T26" fmla="*/ 11 w 68"/>
                  <a:gd name="T27" fmla="*/ 42 h 66"/>
                  <a:gd name="T28" fmla="*/ 5 w 68"/>
                  <a:gd name="T29" fmla="*/ 17 h 66"/>
                  <a:gd name="T30" fmla="*/ 29 w 68"/>
                  <a:gd name="T31" fmla="*/ 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66">
                    <a:moveTo>
                      <a:pt x="29" y="3"/>
                    </a:moveTo>
                    <a:cubicBezTo>
                      <a:pt x="30" y="3"/>
                      <a:pt x="31" y="4"/>
                      <a:pt x="33" y="4"/>
                    </a:cubicBezTo>
                    <a:cubicBezTo>
                      <a:pt x="68" y="16"/>
                      <a:pt x="68" y="16"/>
                      <a:pt x="68" y="16"/>
                    </a:cubicBezTo>
                    <a:cubicBezTo>
                      <a:pt x="67" y="24"/>
                      <a:pt x="67" y="24"/>
                      <a:pt x="67" y="24"/>
                    </a:cubicBezTo>
                    <a:cubicBezTo>
                      <a:pt x="33" y="12"/>
                      <a:pt x="33" y="12"/>
                      <a:pt x="33" y="12"/>
                    </a:cubicBezTo>
                    <a:cubicBezTo>
                      <a:pt x="32" y="12"/>
                      <a:pt x="30" y="11"/>
                      <a:pt x="29" y="11"/>
                    </a:cubicBezTo>
                    <a:cubicBezTo>
                      <a:pt x="18" y="8"/>
                      <a:pt x="13" y="12"/>
                      <a:pt x="11" y="21"/>
                    </a:cubicBezTo>
                    <a:cubicBezTo>
                      <a:pt x="8" y="33"/>
                      <a:pt x="13" y="43"/>
                      <a:pt x="27" y="48"/>
                    </a:cubicBezTo>
                    <a:cubicBezTo>
                      <a:pt x="59" y="59"/>
                      <a:pt x="59" y="59"/>
                      <a:pt x="59" y="59"/>
                    </a:cubicBezTo>
                    <a:cubicBezTo>
                      <a:pt x="57" y="66"/>
                      <a:pt x="57" y="66"/>
                      <a:pt x="57" y="66"/>
                    </a:cubicBezTo>
                    <a:cubicBezTo>
                      <a:pt x="0" y="46"/>
                      <a:pt x="0" y="46"/>
                      <a:pt x="0" y="46"/>
                    </a:cubicBezTo>
                    <a:cubicBezTo>
                      <a:pt x="1" y="40"/>
                      <a:pt x="1" y="40"/>
                      <a:pt x="1" y="40"/>
                    </a:cubicBezTo>
                    <a:cubicBezTo>
                      <a:pt x="11" y="42"/>
                      <a:pt x="11" y="42"/>
                      <a:pt x="11" y="42"/>
                    </a:cubicBezTo>
                    <a:cubicBezTo>
                      <a:pt x="11" y="42"/>
                      <a:pt x="11" y="42"/>
                      <a:pt x="11" y="42"/>
                    </a:cubicBezTo>
                    <a:cubicBezTo>
                      <a:pt x="5" y="36"/>
                      <a:pt x="2" y="27"/>
                      <a:pt x="5" y="17"/>
                    </a:cubicBezTo>
                    <a:cubicBezTo>
                      <a:pt x="7" y="6"/>
                      <a:pt x="16" y="0"/>
                      <a:pt x="2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2" name="Freeform 464"/>
              <p:cNvSpPr>
                <a:spLocks/>
              </p:cNvSpPr>
              <p:nvPr userDrawn="1"/>
            </p:nvSpPr>
            <p:spPr bwMode="auto">
              <a:xfrm>
                <a:off x="9344" y="956"/>
                <a:ext cx="137" cy="130"/>
              </a:xfrm>
              <a:custGeom>
                <a:avLst/>
                <a:gdLst>
                  <a:gd name="T0" fmla="*/ 29 w 69"/>
                  <a:gd name="T1" fmla="*/ 3 h 66"/>
                  <a:gd name="T2" fmla="*/ 33 w 69"/>
                  <a:gd name="T3" fmla="*/ 4 h 66"/>
                  <a:gd name="T4" fmla="*/ 69 w 69"/>
                  <a:gd name="T5" fmla="*/ 16 h 66"/>
                  <a:gd name="T6" fmla="*/ 67 w 69"/>
                  <a:gd name="T7" fmla="*/ 23 h 66"/>
                  <a:gd name="T8" fmla="*/ 34 w 69"/>
                  <a:gd name="T9" fmla="*/ 12 h 66"/>
                  <a:gd name="T10" fmla="*/ 29 w 69"/>
                  <a:gd name="T11" fmla="*/ 11 h 66"/>
                  <a:gd name="T12" fmla="*/ 11 w 69"/>
                  <a:gd name="T13" fmla="*/ 21 h 66"/>
                  <a:gd name="T14" fmla="*/ 27 w 69"/>
                  <a:gd name="T15" fmla="*/ 47 h 66"/>
                  <a:gd name="T16" fmla="*/ 59 w 69"/>
                  <a:gd name="T17" fmla="*/ 59 h 66"/>
                  <a:gd name="T18" fmla="*/ 57 w 69"/>
                  <a:gd name="T19" fmla="*/ 66 h 66"/>
                  <a:gd name="T20" fmla="*/ 0 w 69"/>
                  <a:gd name="T21" fmla="*/ 46 h 66"/>
                  <a:gd name="T22" fmla="*/ 2 w 69"/>
                  <a:gd name="T23" fmla="*/ 39 h 66"/>
                  <a:gd name="T24" fmla="*/ 12 w 69"/>
                  <a:gd name="T25" fmla="*/ 42 h 66"/>
                  <a:gd name="T26" fmla="*/ 12 w 69"/>
                  <a:gd name="T27" fmla="*/ 42 h 66"/>
                  <a:gd name="T28" fmla="*/ 5 w 69"/>
                  <a:gd name="T29" fmla="*/ 17 h 66"/>
                  <a:gd name="T30" fmla="*/ 29 w 69"/>
                  <a:gd name="T31" fmla="*/ 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66">
                    <a:moveTo>
                      <a:pt x="29" y="3"/>
                    </a:moveTo>
                    <a:cubicBezTo>
                      <a:pt x="31" y="3"/>
                      <a:pt x="32" y="3"/>
                      <a:pt x="33" y="4"/>
                    </a:cubicBezTo>
                    <a:cubicBezTo>
                      <a:pt x="69" y="16"/>
                      <a:pt x="69" y="16"/>
                      <a:pt x="69" y="16"/>
                    </a:cubicBezTo>
                    <a:cubicBezTo>
                      <a:pt x="67" y="23"/>
                      <a:pt x="67" y="23"/>
                      <a:pt x="67" y="23"/>
                    </a:cubicBezTo>
                    <a:cubicBezTo>
                      <a:pt x="34" y="12"/>
                      <a:pt x="34" y="12"/>
                      <a:pt x="34" y="12"/>
                    </a:cubicBezTo>
                    <a:cubicBezTo>
                      <a:pt x="32" y="12"/>
                      <a:pt x="31" y="11"/>
                      <a:pt x="29" y="11"/>
                    </a:cubicBezTo>
                    <a:cubicBezTo>
                      <a:pt x="19" y="8"/>
                      <a:pt x="13" y="12"/>
                      <a:pt x="11" y="21"/>
                    </a:cubicBezTo>
                    <a:cubicBezTo>
                      <a:pt x="9" y="33"/>
                      <a:pt x="14" y="43"/>
                      <a:pt x="27" y="47"/>
                    </a:cubicBezTo>
                    <a:cubicBezTo>
                      <a:pt x="59" y="59"/>
                      <a:pt x="59" y="59"/>
                      <a:pt x="59" y="59"/>
                    </a:cubicBezTo>
                    <a:cubicBezTo>
                      <a:pt x="57" y="66"/>
                      <a:pt x="57" y="66"/>
                      <a:pt x="57" y="66"/>
                    </a:cubicBezTo>
                    <a:cubicBezTo>
                      <a:pt x="0" y="46"/>
                      <a:pt x="0" y="46"/>
                      <a:pt x="0" y="46"/>
                    </a:cubicBezTo>
                    <a:cubicBezTo>
                      <a:pt x="2" y="39"/>
                      <a:pt x="2" y="39"/>
                      <a:pt x="2" y="39"/>
                    </a:cubicBezTo>
                    <a:cubicBezTo>
                      <a:pt x="12" y="42"/>
                      <a:pt x="12" y="42"/>
                      <a:pt x="12" y="42"/>
                    </a:cubicBezTo>
                    <a:cubicBezTo>
                      <a:pt x="12" y="42"/>
                      <a:pt x="12" y="42"/>
                      <a:pt x="12" y="42"/>
                    </a:cubicBezTo>
                    <a:cubicBezTo>
                      <a:pt x="6" y="36"/>
                      <a:pt x="3" y="26"/>
                      <a:pt x="5" y="17"/>
                    </a:cubicBezTo>
                    <a:cubicBezTo>
                      <a:pt x="8" y="6"/>
                      <a:pt x="17" y="0"/>
                      <a:pt x="2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3" name="Freeform 465"/>
              <p:cNvSpPr>
                <a:spLocks noEditPoints="1"/>
              </p:cNvSpPr>
              <p:nvPr userDrawn="1"/>
            </p:nvSpPr>
            <p:spPr bwMode="auto">
              <a:xfrm>
                <a:off x="9378" y="805"/>
                <a:ext cx="137" cy="137"/>
              </a:xfrm>
              <a:custGeom>
                <a:avLst/>
                <a:gdLst>
                  <a:gd name="T0" fmla="*/ 31 w 69"/>
                  <a:gd name="T1" fmla="*/ 66 h 70"/>
                  <a:gd name="T2" fmla="*/ 4 w 69"/>
                  <a:gd name="T3" fmla="*/ 25 h 70"/>
                  <a:gd name="T4" fmla="*/ 38 w 69"/>
                  <a:gd name="T5" fmla="*/ 4 h 70"/>
                  <a:gd name="T6" fmla="*/ 65 w 69"/>
                  <a:gd name="T7" fmla="*/ 45 h 70"/>
                  <a:gd name="T8" fmla="*/ 31 w 69"/>
                  <a:gd name="T9" fmla="*/ 66 h 70"/>
                  <a:gd name="T10" fmla="*/ 36 w 69"/>
                  <a:gd name="T11" fmla="*/ 12 h 70"/>
                  <a:gd name="T12" fmla="*/ 11 w 69"/>
                  <a:gd name="T13" fmla="*/ 27 h 70"/>
                  <a:gd name="T14" fmla="*/ 33 w 69"/>
                  <a:gd name="T15" fmla="*/ 59 h 70"/>
                  <a:gd name="T16" fmla="*/ 58 w 69"/>
                  <a:gd name="T17" fmla="*/ 43 h 70"/>
                  <a:gd name="T18" fmla="*/ 36 w 69"/>
                  <a:gd name="T19"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70">
                    <a:moveTo>
                      <a:pt x="31" y="66"/>
                    </a:moveTo>
                    <a:cubicBezTo>
                      <a:pt x="12" y="62"/>
                      <a:pt x="0" y="44"/>
                      <a:pt x="4" y="25"/>
                    </a:cubicBezTo>
                    <a:cubicBezTo>
                      <a:pt x="8" y="9"/>
                      <a:pt x="22" y="0"/>
                      <a:pt x="38" y="4"/>
                    </a:cubicBezTo>
                    <a:cubicBezTo>
                      <a:pt x="57" y="8"/>
                      <a:pt x="69" y="26"/>
                      <a:pt x="65" y="45"/>
                    </a:cubicBezTo>
                    <a:cubicBezTo>
                      <a:pt x="61" y="61"/>
                      <a:pt x="47" y="70"/>
                      <a:pt x="31" y="66"/>
                    </a:cubicBezTo>
                    <a:close/>
                    <a:moveTo>
                      <a:pt x="36" y="12"/>
                    </a:moveTo>
                    <a:cubicBezTo>
                      <a:pt x="23" y="9"/>
                      <a:pt x="13" y="15"/>
                      <a:pt x="11" y="27"/>
                    </a:cubicBezTo>
                    <a:cubicBezTo>
                      <a:pt x="7" y="42"/>
                      <a:pt x="17" y="55"/>
                      <a:pt x="33" y="59"/>
                    </a:cubicBezTo>
                    <a:cubicBezTo>
                      <a:pt x="45" y="61"/>
                      <a:pt x="56" y="55"/>
                      <a:pt x="58" y="43"/>
                    </a:cubicBezTo>
                    <a:cubicBezTo>
                      <a:pt x="62" y="29"/>
                      <a:pt x="52" y="15"/>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4" name="Freeform 466"/>
              <p:cNvSpPr>
                <a:spLocks/>
              </p:cNvSpPr>
              <p:nvPr userDrawn="1"/>
            </p:nvSpPr>
            <p:spPr bwMode="auto">
              <a:xfrm>
                <a:off x="9408" y="664"/>
                <a:ext cx="128" cy="111"/>
              </a:xfrm>
              <a:custGeom>
                <a:avLst/>
                <a:gdLst>
                  <a:gd name="T0" fmla="*/ 0 w 128"/>
                  <a:gd name="T1" fmla="*/ 111 h 111"/>
                  <a:gd name="T2" fmla="*/ 4 w 128"/>
                  <a:gd name="T3" fmla="*/ 98 h 111"/>
                  <a:gd name="T4" fmla="*/ 109 w 128"/>
                  <a:gd name="T5" fmla="*/ 88 h 111"/>
                  <a:gd name="T6" fmla="*/ 109 w 128"/>
                  <a:gd name="T7" fmla="*/ 88 h 111"/>
                  <a:gd name="T8" fmla="*/ 22 w 128"/>
                  <a:gd name="T9" fmla="*/ 15 h 111"/>
                  <a:gd name="T10" fmla="*/ 25 w 128"/>
                  <a:gd name="T11" fmla="*/ 0 h 111"/>
                  <a:gd name="T12" fmla="*/ 128 w 128"/>
                  <a:gd name="T13" fmla="*/ 88 h 111"/>
                  <a:gd name="T14" fmla="*/ 125 w 128"/>
                  <a:gd name="T15" fmla="*/ 102 h 111"/>
                  <a:gd name="T16" fmla="*/ 0 w 128"/>
                  <a:gd name="T17"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11">
                    <a:moveTo>
                      <a:pt x="0" y="111"/>
                    </a:moveTo>
                    <a:lnTo>
                      <a:pt x="4" y="98"/>
                    </a:lnTo>
                    <a:lnTo>
                      <a:pt x="109" y="88"/>
                    </a:lnTo>
                    <a:lnTo>
                      <a:pt x="109" y="88"/>
                    </a:lnTo>
                    <a:lnTo>
                      <a:pt x="22" y="15"/>
                    </a:lnTo>
                    <a:lnTo>
                      <a:pt x="25" y="0"/>
                    </a:lnTo>
                    <a:lnTo>
                      <a:pt x="128" y="88"/>
                    </a:lnTo>
                    <a:lnTo>
                      <a:pt x="125" y="102"/>
                    </a:lnTo>
                    <a:lnTo>
                      <a:pt x="0"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5" name="Freeform 467"/>
              <p:cNvSpPr>
                <a:spLocks noEditPoints="1"/>
              </p:cNvSpPr>
              <p:nvPr userDrawn="1"/>
            </p:nvSpPr>
            <p:spPr bwMode="auto">
              <a:xfrm>
                <a:off x="9439" y="530"/>
                <a:ext cx="139" cy="141"/>
              </a:xfrm>
              <a:custGeom>
                <a:avLst/>
                <a:gdLst>
                  <a:gd name="T0" fmla="*/ 13 w 70"/>
                  <a:gd name="T1" fmla="*/ 0 h 72"/>
                  <a:gd name="T2" fmla="*/ 70 w 70"/>
                  <a:gd name="T3" fmla="*/ 20 h 72"/>
                  <a:gd name="T4" fmla="*/ 69 w 70"/>
                  <a:gd name="T5" fmla="*/ 27 h 72"/>
                  <a:gd name="T6" fmla="*/ 59 w 70"/>
                  <a:gd name="T7" fmla="*/ 24 h 72"/>
                  <a:gd name="T8" fmla="*/ 59 w 70"/>
                  <a:gd name="T9" fmla="*/ 24 h 72"/>
                  <a:gd name="T10" fmla="*/ 65 w 70"/>
                  <a:gd name="T11" fmla="*/ 49 h 72"/>
                  <a:gd name="T12" fmla="*/ 32 w 70"/>
                  <a:gd name="T13" fmla="*/ 69 h 72"/>
                  <a:gd name="T14" fmla="*/ 5 w 70"/>
                  <a:gd name="T15" fmla="*/ 29 h 72"/>
                  <a:gd name="T16" fmla="*/ 21 w 70"/>
                  <a:gd name="T17" fmla="*/ 11 h 72"/>
                  <a:gd name="T18" fmla="*/ 21 w 70"/>
                  <a:gd name="T19" fmla="*/ 11 h 72"/>
                  <a:gd name="T20" fmla="*/ 11 w 70"/>
                  <a:gd name="T21" fmla="*/ 7 h 72"/>
                  <a:gd name="T22" fmla="*/ 13 w 70"/>
                  <a:gd name="T23" fmla="*/ 0 h 72"/>
                  <a:gd name="T24" fmla="*/ 11 w 70"/>
                  <a:gd name="T25" fmla="*/ 30 h 72"/>
                  <a:gd name="T26" fmla="*/ 34 w 70"/>
                  <a:gd name="T27" fmla="*/ 61 h 72"/>
                  <a:gd name="T28" fmla="*/ 59 w 70"/>
                  <a:gd name="T29" fmla="*/ 46 h 72"/>
                  <a:gd name="T30" fmla="*/ 45 w 70"/>
                  <a:gd name="T31" fmla="*/ 19 h 72"/>
                  <a:gd name="T32" fmla="*/ 34 w 70"/>
                  <a:gd name="T33" fmla="*/ 16 h 72"/>
                  <a:gd name="T34" fmla="*/ 11 w 70"/>
                  <a:gd name="T35" fmla="*/ 3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72">
                    <a:moveTo>
                      <a:pt x="13" y="0"/>
                    </a:moveTo>
                    <a:cubicBezTo>
                      <a:pt x="70" y="20"/>
                      <a:pt x="70" y="20"/>
                      <a:pt x="70" y="20"/>
                    </a:cubicBezTo>
                    <a:cubicBezTo>
                      <a:pt x="69" y="27"/>
                      <a:pt x="69" y="27"/>
                      <a:pt x="69" y="27"/>
                    </a:cubicBezTo>
                    <a:cubicBezTo>
                      <a:pt x="59" y="24"/>
                      <a:pt x="59" y="24"/>
                      <a:pt x="59" y="24"/>
                    </a:cubicBezTo>
                    <a:cubicBezTo>
                      <a:pt x="59" y="24"/>
                      <a:pt x="59" y="24"/>
                      <a:pt x="59" y="24"/>
                    </a:cubicBezTo>
                    <a:cubicBezTo>
                      <a:pt x="65" y="30"/>
                      <a:pt x="67" y="40"/>
                      <a:pt x="65" y="49"/>
                    </a:cubicBezTo>
                    <a:cubicBezTo>
                      <a:pt x="62" y="64"/>
                      <a:pt x="48" y="72"/>
                      <a:pt x="32" y="69"/>
                    </a:cubicBezTo>
                    <a:cubicBezTo>
                      <a:pt x="13" y="64"/>
                      <a:pt x="0" y="47"/>
                      <a:pt x="5" y="29"/>
                    </a:cubicBezTo>
                    <a:cubicBezTo>
                      <a:pt x="7" y="19"/>
                      <a:pt x="13" y="13"/>
                      <a:pt x="21" y="11"/>
                    </a:cubicBezTo>
                    <a:cubicBezTo>
                      <a:pt x="21" y="11"/>
                      <a:pt x="21" y="11"/>
                      <a:pt x="21" y="11"/>
                    </a:cubicBezTo>
                    <a:cubicBezTo>
                      <a:pt x="11" y="7"/>
                      <a:pt x="11" y="7"/>
                      <a:pt x="11" y="7"/>
                    </a:cubicBezTo>
                    <a:lnTo>
                      <a:pt x="13" y="0"/>
                    </a:lnTo>
                    <a:close/>
                    <a:moveTo>
                      <a:pt x="11" y="30"/>
                    </a:moveTo>
                    <a:cubicBezTo>
                      <a:pt x="8" y="45"/>
                      <a:pt x="18" y="58"/>
                      <a:pt x="34" y="61"/>
                    </a:cubicBezTo>
                    <a:cubicBezTo>
                      <a:pt x="46" y="64"/>
                      <a:pt x="56" y="58"/>
                      <a:pt x="59" y="46"/>
                    </a:cubicBezTo>
                    <a:cubicBezTo>
                      <a:pt x="62" y="35"/>
                      <a:pt x="56" y="23"/>
                      <a:pt x="45" y="19"/>
                    </a:cubicBezTo>
                    <a:cubicBezTo>
                      <a:pt x="34" y="16"/>
                      <a:pt x="34" y="16"/>
                      <a:pt x="34" y="16"/>
                    </a:cubicBezTo>
                    <a:cubicBezTo>
                      <a:pt x="24" y="12"/>
                      <a:pt x="14" y="18"/>
                      <a:pt x="11"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6" name="Freeform 468"/>
              <p:cNvSpPr>
                <a:spLocks/>
              </p:cNvSpPr>
              <p:nvPr userDrawn="1"/>
            </p:nvSpPr>
            <p:spPr bwMode="auto">
              <a:xfrm>
                <a:off x="9447" y="430"/>
                <a:ext cx="157" cy="82"/>
              </a:xfrm>
              <a:custGeom>
                <a:avLst/>
                <a:gdLst>
                  <a:gd name="T0" fmla="*/ 55 w 79"/>
                  <a:gd name="T1" fmla="*/ 31 h 42"/>
                  <a:gd name="T2" fmla="*/ 72 w 79"/>
                  <a:gd name="T3" fmla="*/ 23 h 42"/>
                  <a:gd name="T4" fmla="*/ 73 w 79"/>
                  <a:gd name="T5" fmla="*/ 17 h 42"/>
                  <a:gd name="T6" fmla="*/ 79 w 79"/>
                  <a:gd name="T7" fmla="*/ 19 h 42"/>
                  <a:gd name="T8" fmla="*/ 78 w 79"/>
                  <a:gd name="T9" fmla="*/ 27 h 42"/>
                  <a:gd name="T10" fmla="*/ 58 w 79"/>
                  <a:gd name="T11" fmla="*/ 40 h 42"/>
                  <a:gd name="T12" fmla="*/ 53 w 79"/>
                  <a:gd name="T13" fmla="*/ 38 h 42"/>
                  <a:gd name="T14" fmla="*/ 21 w 79"/>
                  <a:gd name="T15" fmla="*/ 27 h 42"/>
                  <a:gd name="T16" fmla="*/ 18 w 79"/>
                  <a:gd name="T17" fmla="*/ 39 h 42"/>
                  <a:gd name="T18" fmla="*/ 12 w 79"/>
                  <a:gd name="T19" fmla="*/ 37 h 42"/>
                  <a:gd name="T20" fmla="*/ 15 w 79"/>
                  <a:gd name="T21" fmla="*/ 25 h 42"/>
                  <a:gd name="T22" fmla="*/ 0 w 79"/>
                  <a:gd name="T23" fmla="*/ 20 h 42"/>
                  <a:gd name="T24" fmla="*/ 2 w 79"/>
                  <a:gd name="T25" fmla="*/ 13 h 42"/>
                  <a:gd name="T26" fmla="*/ 17 w 79"/>
                  <a:gd name="T27" fmla="*/ 18 h 42"/>
                  <a:gd name="T28" fmla="*/ 21 w 79"/>
                  <a:gd name="T29" fmla="*/ 0 h 42"/>
                  <a:gd name="T30" fmla="*/ 27 w 79"/>
                  <a:gd name="T31" fmla="*/ 2 h 42"/>
                  <a:gd name="T32" fmla="*/ 23 w 79"/>
                  <a:gd name="T33" fmla="*/ 20 h 42"/>
                  <a:gd name="T34" fmla="*/ 55 w 79"/>
                  <a:gd name="T35" fmla="*/ 3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42">
                    <a:moveTo>
                      <a:pt x="55" y="31"/>
                    </a:moveTo>
                    <a:cubicBezTo>
                      <a:pt x="66" y="35"/>
                      <a:pt x="70" y="32"/>
                      <a:pt x="72" y="23"/>
                    </a:cubicBezTo>
                    <a:cubicBezTo>
                      <a:pt x="73" y="21"/>
                      <a:pt x="73" y="19"/>
                      <a:pt x="73" y="17"/>
                    </a:cubicBezTo>
                    <a:cubicBezTo>
                      <a:pt x="79" y="19"/>
                      <a:pt x="79" y="19"/>
                      <a:pt x="79" y="19"/>
                    </a:cubicBezTo>
                    <a:cubicBezTo>
                      <a:pt x="79" y="21"/>
                      <a:pt x="79" y="24"/>
                      <a:pt x="78" y="27"/>
                    </a:cubicBezTo>
                    <a:cubicBezTo>
                      <a:pt x="75" y="38"/>
                      <a:pt x="70" y="42"/>
                      <a:pt x="58" y="40"/>
                    </a:cubicBezTo>
                    <a:cubicBezTo>
                      <a:pt x="57" y="39"/>
                      <a:pt x="55" y="39"/>
                      <a:pt x="53" y="38"/>
                    </a:cubicBezTo>
                    <a:cubicBezTo>
                      <a:pt x="21" y="27"/>
                      <a:pt x="21" y="27"/>
                      <a:pt x="21" y="27"/>
                    </a:cubicBezTo>
                    <a:cubicBezTo>
                      <a:pt x="18" y="39"/>
                      <a:pt x="18" y="39"/>
                      <a:pt x="18" y="39"/>
                    </a:cubicBezTo>
                    <a:cubicBezTo>
                      <a:pt x="12" y="37"/>
                      <a:pt x="12" y="37"/>
                      <a:pt x="12" y="37"/>
                    </a:cubicBezTo>
                    <a:cubicBezTo>
                      <a:pt x="15" y="25"/>
                      <a:pt x="15" y="25"/>
                      <a:pt x="15" y="25"/>
                    </a:cubicBezTo>
                    <a:cubicBezTo>
                      <a:pt x="0" y="20"/>
                      <a:pt x="0" y="20"/>
                      <a:pt x="0" y="20"/>
                    </a:cubicBezTo>
                    <a:cubicBezTo>
                      <a:pt x="2" y="13"/>
                      <a:pt x="2" y="13"/>
                      <a:pt x="2" y="13"/>
                    </a:cubicBezTo>
                    <a:cubicBezTo>
                      <a:pt x="17" y="18"/>
                      <a:pt x="17" y="18"/>
                      <a:pt x="17" y="18"/>
                    </a:cubicBezTo>
                    <a:cubicBezTo>
                      <a:pt x="21" y="0"/>
                      <a:pt x="21" y="0"/>
                      <a:pt x="21" y="0"/>
                    </a:cubicBezTo>
                    <a:cubicBezTo>
                      <a:pt x="27" y="2"/>
                      <a:pt x="27" y="2"/>
                      <a:pt x="27" y="2"/>
                    </a:cubicBezTo>
                    <a:cubicBezTo>
                      <a:pt x="23" y="20"/>
                      <a:pt x="23" y="20"/>
                      <a:pt x="23" y="20"/>
                    </a:cubicBezTo>
                    <a:lnTo>
                      <a:pt x="5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7" name="Freeform 469"/>
              <p:cNvSpPr>
                <a:spLocks noEditPoints="1"/>
              </p:cNvSpPr>
              <p:nvPr userDrawn="1"/>
            </p:nvSpPr>
            <p:spPr bwMode="auto">
              <a:xfrm>
                <a:off x="9449" y="363"/>
                <a:ext cx="165" cy="71"/>
              </a:xfrm>
              <a:custGeom>
                <a:avLst/>
                <a:gdLst>
                  <a:gd name="T0" fmla="*/ 6 w 83"/>
                  <a:gd name="T1" fmla="*/ 13 h 36"/>
                  <a:gd name="T2" fmla="*/ 1 w 83"/>
                  <a:gd name="T3" fmla="*/ 5 h 36"/>
                  <a:gd name="T4" fmla="*/ 8 w 83"/>
                  <a:gd name="T5" fmla="*/ 1 h 36"/>
                  <a:gd name="T6" fmla="*/ 13 w 83"/>
                  <a:gd name="T7" fmla="*/ 9 h 36"/>
                  <a:gd name="T8" fmla="*/ 6 w 83"/>
                  <a:gd name="T9" fmla="*/ 13 h 36"/>
                  <a:gd name="T10" fmla="*/ 24 w 83"/>
                  <a:gd name="T11" fmla="*/ 17 h 36"/>
                  <a:gd name="T12" fmla="*/ 25 w 83"/>
                  <a:gd name="T13" fmla="*/ 9 h 36"/>
                  <a:gd name="T14" fmla="*/ 83 w 83"/>
                  <a:gd name="T15" fmla="*/ 29 h 36"/>
                  <a:gd name="T16" fmla="*/ 81 w 83"/>
                  <a:gd name="T17" fmla="*/ 36 h 36"/>
                  <a:gd name="T18" fmla="*/ 24 w 83"/>
                  <a:gd name="T19"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36">
                    <a:moveTo>
                      <a:pt x="6" y="13"/>
                    </a:moveTo>
                    <a:cubicBezTo>
                      <a:pt x="2" y="12"/>
                      <a:pt x="0" y="8"/>
                      <a:pt x="1" y="5"/>
                    </a:cubicBezTo>
                    <a:cubicBezTo>
                      <a:pt x="2" y="2"/>
                      <a:pt x="5" y="0"/>
                      <a:pt x="8" y="1"/>
                    </a:cubicBezTo>
                    <a:cubicBezTo>
                      <a:pt x="11" y="2"/>
                      <a:pt x="13" y="5"/>
                      <a:pt x="13" y="9"/>
                    </a:cubicBezTo>
                    <a:cubicBezTo>
                      <a:pt x="12" y="12"/>
                      <a:pt x="9" y="13"/>
                      <a:pt x="6" y="13"/>
                    </a:cubicBezTo>
                    <a:close/>
                    <a:moveTo>
                      <a:pt x="24" y="17"/>
                    </a:moveTo>
                    <a:cubicBezTo>
                      <a:pt x="25" y="9"/>
                      <a:pt x="25" y="9"/>
                      <a:pt x="25" y="9"/>
                    </a:cubicBezTo>
                    <a:cubicBezTo>
                      <a:pt x="83" y="29"/>
                      <a:pt x="83" y="29"/>
                      <a:pt x="83" y="29"/>
                    </a:cubicBezTo>
                    <a:cubicBezTo>
                      <a:pt x="81" y="36"/>
                      <a:pt x="81" y="36"/>
                      <a:pt x="81" y="36"/>
                    </a:cubicBezTo>
                    <a:lnTo>
                      <a:pt x="2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8" name="Freeform 470"/>
              <p:cNvSpPr>
                <a:spLocks/>
              </p:cNvSpPr>
              <p:nvPr userDrawn="1"/>
            </p:nvSpPr>
            <p:spPr bwMode="auto">
              <a:xfrm>
                <a:off x="9507" y="242"/>
                <a:ext cx="127" cy="111"/>
              </a:xfrm>
              <a:custGeom>
                <a:avLst/>
                <a:gdLst>
                  <a:gd name="T0" fmla="*/ 0 w 127"/>
                  <a:gd name="T1" fmla="*/ 111 h 111"/>
                  <a:gd name="T2" fmla="*/ 4 w 127"/>
                  <a:gd name="T3" fmla="*/ 96 h 111"/>
                  <a:gd name="T4" fmla="*/ 109 w 127"/>
                  <a:gd name="T5" fmla="*/ 88 h 111"/>
                  <a:gd name="T6" fmla="*/ 109 w 127"/>
                  <a:gd name="T7" fmla="*/ 88 h 111"/>
                  <a:gd name="T8" fmla="*/ 22 w 127"/>
                  <a:gd name="T9" fmla="*/ 15 h 111"/>
                  <a:gd name="T10" fmla="*/ 26 w 127"/>
                  <a:gd name="T11" fmla="*/ 0 h 111"/>
                  <a:gd name="T12" fmla="*/ 127 w 127"/>
                  <a:gd name="T13" fmla="*/ 86 h 111"/>
                  <a:gd name="T14" fmla="*/ 125 w 127"/>
                  <a:gd name="T15" fmla="*/ 100 h 111"/>
                  <a:gd name="T16" fmla="*/ 0 w 127"/>
                  <a:gd name="T17"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111">
                    <a:moveTo>
                      <a:pt x="0" y="111"/>
                    </a:moveTo>
                    <a:lnTo>
                      <a:pt x="4" y="96"/>
                    </a:lnTo>
                    <a:lnTo>
                      <a:pt x="109" y="88"/>
                    </a:lnTo>
                    <a:lnTo>
                      <a:pt x="109" y="88"/>
                    </a:lnTo>
                    <a:lnTo>
                      <a:pt x="22" y="15"/>
                    </a:lnTo>
                    <a:lnTo>
                      <a:pt x="26" y="0"/>
                    </a:lnTo>
                    <a:lnTo>
                      <a:pt x="127" y="86"/>
                    </a:lnTo>
                    <a:lnTo>
                      <a:pt x="125" y="100"/>
                    </a:lnTo>
                    <a:lnTo>
                      <a:pt x="0"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9" name="Freeform 471"/>
              <p:cNvSpPr>
                <a:spLocks noEditPoints="1"/>
              </p:cNvSpPr>
              <p:nvPr userDrawn="1"/>
            </p:nvSpPr>
            <p:spPr bwMode="auto">
              <a:xfrm>
                <a:off x="9538" y="118"/>
                <a:ext cx="135" cy="131"/>
              </a:xfrm>
              <a:custGeom>
                <a:avLst/>
                <a:gdLst>
                  <a:gd name="T0" fmla="*/ 31 w 68"/>
                  <a:gd name="T1" fmla="*/ 55 h 67"/>
                  <a:gd name="T2" fmla="*/ 34 w 68"/>
                  <a:gd name="T3" fmla="*/ 56 h 67"/>
                  <a:gd name="T4" fmla="*/ 59 w 68"/>
                  <a:gd name="T5" fmla="*/ 41 h 67"/>
                  <a:gd name="T6" fmla="*/ 52 w 68"/>
                  <a:gd name="T7" fmla="*/ 18 h 67"/>
                  <a:gd name="T8" fmla="*/ 55 w 68"/>
                  <a:gd name="T9" fmla="*/ 12 h 67"/>
                  <a:gd name="T10" fmla="*/ 65 w 68"/>
                  <a:gd name="T11" fmla="*/ 43 h 67"/>
                  <a:gd name="T12" fmla="*/ 33 w 68"/>
                  <a:gd name="T13" fmla="*/ 64 h 67"/>
                  <a:gd name="T14" fmla="*/ 5 w 68"/>
                  <a:gd name="T15" fmla="*/ 23 h 67"/>
                  <a:gd name="T16" fmla="*/ 35 w 68"/>
                  <a:gd name="T17" fmla="*/ 4 h 67"/>
                  <a:gd name="T18" fmla="*/ 43 w 68"/>
                  <a:gd name="T19" fmla="*/ 6 h 67"/>
                  <a:gd name="T20" fmla="*/ 31 w 68"/>
                  <a:gd name="T21" fmla="*/ 55 h 67"/>
                  <a:gd name="T22" fmla="*/ 25 w 68"/>
                  <a:gd name="T23" fmla="*/ 53 h 67"/>
                  <a:gd name="T24" fmla="*/ 35 w 68"/>
                  <a:gd name="T25" fmla="*/ 12 h 67"/>
                  <a:gd name="T26" fmla="*/ 34 w 68"/>
                  <a:gd name="T27" fmla="*/ 11 h 67"/>
                  <a:gd name="T28" fmla="*/ 11 w 68"/>
                  <a:gd name="T29" fmla="*/ 24 h 67"/>
                  <a:gd name="T30" fmla="*/ 25 w 68"/>
                  <a:gd name="T31" fmla="*/ 5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67">
                    <a:moveTo>
                      <a:pt x="31" y="55"/>
                    </a:moveTo>
                    <a:cubicBezTo>
                      <a:pt x="32" y="56"/>
                      <a:pt x="33" y="56"/>
                      <a:pt x="34" y="56"/>
                    </a:cubicBezTo>
                    <a:cubicBezTo>
                      <a:pt x="47" y="59"/>
                      <a:pt x="56" y="53"/>
                      <a:pt x="59" y="41"/>
                    </a:cubicBezTo>
                    <a:cubicBezTo>
                      <a:pt x="61" y="33"/>
                      <a:pt x="58" y="24"/>
                      <a:pt x="52" y="18"/>
                    </a:cubicBezTo>
                    <a:cubicBezTo>
                      <a:pt x="55" y="12"/>
                      <a:pt x="55" y="12"/>
                      <a:pt x="55" y="12"/>
                    </a:cubicBezTo>
                    <a:cubicBezTo>
                      <a:pt x="64" y="19"/>
                      <a:pt x="68" y="31"/>
                      <a:pt x="65" y="43"/>
                    </a:cubicBezTo>
                    <a:cubicBezTo>
                      <a:pt x="61" y="59"/>
                      <a:pt x="49" y="67"/>
                      <a:pt x="33" y="64"/>
                    </a:cubicBezTo>
                    <a:cubicBezTo>
                      <a:pt x="13" y="59"/>
                      <a:pt x="0" y="41"/>
                      <a:pt x="5" y="23"/>
                    </a:cubicBezTo>
                    <a:cubicBezTo>
                      <a:pt x="8" y="8"/>
                      <a:pt x="20" y="0"/>
                      <a:pt x="35" y="4"/>
                    </a:cubicBezTo>
                    <a:cubicBezTo>
                      <a:pt x="38" y="4"/>
                      <a:pt x="40" y="6"/>
                      <a:pt x="43" y="6"/>
                    </a:cubicBezTo>
                    <a:lnTo>
                      <a:pt x="31" y="55"/>
                    </a:lnTo>
                    <a:close/>
                    <a:moveTo>
                      <a:pt x="25" y="53"/>
                    </a:moveTo>
                    <a:cubicBezTo>
                      <a:pt x="35" y="12"/>
                      <a:pt x="35" y="12"/>
                      <a:pt x="35" y="12"/>
                    </a:cubicBezTo>
                    <a:cubicBezTo>
                      <a:pt x="34" y="11"/>
                      <a:pt x="34" y="11"/>
                      <a:pt x="34" y="11"/>
                    </a:cubicBezTo>
                    <a:cubicBezTo>
                      <a:pt x="21" y="8"/>
                      <a:pt x="13" y="14"/>
                      <a:pt x="11" y="24"/>
                    </a:cubicBezTo>
                    <a:cubicBezTo>
                      <a:pt x="8" y="37"/>
                      <a:pt x="15" y="48"/>
                      <a:pt x="25"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0" name="Freeform 472"/>
              <p:cNvSpPr>
                <a:spLocks/>
              </p:cNvSpPr>
              <p:nvPr userDrawn="1"/>
            </p:nvSpPr>
            <p:spPr bwMode="auto">
              <a:xfrm>
                <a:off x="9626" y="-45"/>
                <a:ext cx="29" cy="80"/>
              </a:xfrm>
              <a:custGeom>
                <a:avLst/>
                <a:gdLst>
                  <a:gd name="T0" fmla="*/ 0 w 29"/>
                  <a:gd name="T1" fmla="*/ 75 h 80"/>
                  <a:gd name="T2" fmla="*/ 15 w 29"/>
                  <a:gd name="T3" fmla="*/ 0 h 80"/>
                  <a:gd name="T4" fmla="*/ 29 w 29"/>
                  <a:gd name="T5" fmla="*/ 4 h 80"/>
                  <a:gd name="T6" fmla="*/ 12 w 29"/>
                  <a:gd name="T7" fmla="*/ 80 h 80"/>
                  <a:gd name="T8" fmla="*/ 0 w 29"/>
                  <a:gd name="T9" fmla="*/ 75 h 80"/>
                </a:gdLst>
                <a:ahLst/>
                <a:cxnLst>
                  <a:cxn ang="0">
                    <a:pos x="T0" y="T1"/>
                  </a:cxn>
                  <a:cxn ang="0">
                    <a:pos x="T2" y="T3"/>
                  </a:cxn>
                  <a:cxn ang="0">
                    <a:pos x="T4" y="T5"/>
                  </a:cxn>
                  <a:cxn ang="0">
                    <a:pos x="T6" y="T7"/>
                  </a:cxn>
                  <a:cxn ang="0">
                    <a:pos x="T8" y="T9"/>
                  </a:cxn>
                </a:cxnLst>
                <a:rect l="0" t="0" r="r" b="b"/>
                <a:pathLst>
                  <a:path w="29" h="80">
                    <a:moveTo>
                      <a:pt x="0" y="75"/>
                    </a:moveTo>
                    <a:lnTo>
                      <a:pt x="15" y="0"/>
                    </a:lnTo>
                    <a:lnTo>
                      <a:pt x="29" y="4"/>
                    </a:lnTo>
                    <a:lnTo>
                      <a:pt x="12" y="80"/>
                    </a:lnTo>
                    <a:lnTo>
                      <a:pt x="0"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1" name="Freeform 473"/>
              <p:cNvSpPr>
                <a:spLocks noEditPoints="1"/>
              </p:cNvSpPr>
              <p:nvPr userDrawn="1"/>
            </p:nvSpPr>
            <p:spPr bwMode="auto">
              <a:xfrm>
                <a:off x="9570" y="-284"/>
                <a:ext cx="192" cy="159"/>
              </a:xfrm>
              <a:custGeom>
                <a:avLst/>
                <a:gdLst>
                  <a:gd name="T0" fmla="*/ 75 w 97"/>
                  <a:gd name="T1" fmla="*/ 13 h 81"/>
                  <a:gd name="T2" fmla="*/ 93 w 97"/>
                  <a:gd name="T3" fmla="*/ 49 h 81"/>
                  <a:gd name="T4" fmla="*/ 86 w 97"/>
                  <a:gd name="T5" fmla="*/ 81 h 81"/>
                  <a:gd name="T6" fmla="*/ 0 w 97"/>
                  <a:gd name="T7" fmla="*/ 52 h 81"/>
                  <a:gd name="T8" fmla="*/ 6 w 97"/>
                  <a:gd name="T9" fmla="*/ 25 h 81"/>
                  <a:gd name="T10" fmla="*/ 34 w 97"/>
                  <a:gd name="T11" fmla="*/ 3 h 81"/>
                  <a:gd name="T12" fmla="*/ 54 w 97"/>
                  <a:gd name="T13" fmla="*/ 24 h 81"/>
                  <a:gd name="T14" fmla="*/ 54 w 97"/>
                  <a:gd name="T15" fmla="*/ 24 h 81"/>
                  <a:gd name="T16" fmla="*/ 75 w 97"/>
                  <a:gd name="T17" fmla="*/ 13 h 81"/>
                  <a:gd name="T18" fmla="*/ 13 w 97"/>
                  <a:gd name="T19" fmla="*/ 26 h 81"/>
                  <a:gd name="T20" fmla="*/ 8 w 97"/>
                  <a:gd name="T21" fmla="*/ 46 h 81"/>
                  <a:gd name="T22" fmla="*/ 43 w 97"/>
                  <a:gd name="T23" fmla="*/ 59 h 81"/>
                  <a:gd name="T24" fmla="*/ 48 w 97"/>
                  <a:gd name="T25" fmla="*/ 38 h 81"/>
                  <a:gd name="T26" fmla="*/ 33 w 97"/>
                  <a:gd name="T27" fmla="*/ 11 h 81"/>
                  <a:gd name="T28" fmla="*/ 13 w 97"/>
                  <a:gd name="T29" fmla="*/ 26 h 81"/>
                  <a:gd name="T30" fmla="*/ 73 w 97"/>
                  <a:gd name="T31" fmla="*/ 21 h 81"/>
                  <a:gd name="T32" fmla="*/ 55 w 97"/>
                  <a:gd name="T33" fmla="*/ 37 h 81"/>
                  <a:gd name="T34" fmla="*/ 50 w 97"/>
                  <a:gd name="T35" fmla="*/ 61 h 81"/>
                  <a:gd name="T36" fmla="*/ 81 w 97"/>
                  <a:gd name="T37" fmla="*/ 71 h 81"/>
                  <a:gd name="T38" fmla="*/ 87 w 97"/>
                  <a:gd name="T39" fmla="*/ 47 h 81"/>
                  <a:gd name="T40" fmla="*/ 73 w 97"/>
                  <a:gd name="T41" fmla="*/ 2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 h="81">
                    <a:moveTo>
                      <a:pt x="75" y="13"/>
                    </a:moveTo>
                    <a:cubicBezTo>
                      <a:pt x="92" y="17"/>
                      <a:pt x="97" y="31"/>
                      <a:pt x="93" y="49"/>
                    </a:cubicBezTo>
                    <a:cubicBezTo>
                      <a:pt x="86" y="81"/>
                      <a:pt x="86" y="81"/>
                      <a:pt x="86" y="81"/>
                    </a:cubicBezTo>
                    <a:cubicBezTo>
                      <a:pt x="0" y="52"/>
                      <a:pt x="0" y="52"/>
                      <a:pt x="0" y="52"/>
                    </a:cubicBezTo>
                    <a:cubicBezTo>
                      <a:pt x="6" y="25"/>
                      <a:pt x="6" y="25"/>
                      <a:pt x="6" y="25"/>
                    </a:cubicBezTo>
                    <a:cubicBezTo>
                      <a:pt x="10" y="7"/>
                      <a:pt x="20" y="0"/>
                      <a:pt x="34" y="3"/>
                    </a:cubicBezTo>
                    <a:cubicBezTo>
                      <a:pt x="45" y="6"/>
                      <a:pt x="53" y="12"/>
                      <a:pt x="54" y="24"/>
                    </a:cubicBezTo>
                    <a:cubicBezTo>
                      <a:pt x="54" y="24"/>
                      <a:pt x="54" y="24"/>
                      <a:pt x="54" y="24"/>
                    </a:cubicBezTo>
                    <a:cubicBezTo>
                      <a:pt x="59" y="15"/>
                      <a:pt x="66" y="11"/>
                      <a:pt x="75" y="13"/>
                    </a:cubicBezTo>
                    <a:close/>
                    <a:moveTo>
                      <a:pt x="13" y="26"/>
                    </a:moveTo>
                    <a:cubicBezTo>
                      <a:pt x="8" y="46"/>
                      <a:pt x="8" y="46"/>
                      <a:pt x="8" y="46"/>
                    </a:cubicBezTo>
                    <a:cubicBezTo>
                      <a:pt x="43" y="59"/>
                      <a:pt x="43" y="59"/>
                      <a:pt x="43" y="59"/>
                    </a:cubicBezTo>
                    <a:cubicBezTo>
                      <a:pt x="48" y="38"/>
                      <a:pt x="48" y="38"/>
                      <a:pt x="48" y="38"/>
                    </a:cubicBezTo>
                    <a:cubicBezTo>
                      <a:pt x="52" y="24"/>
                      <a:pt x="47" y="14"/>
                      <a:pt x="33" y="11"/>
                    </a:cubicBezTo>
                    <a:cubicBezTo>
                      <a:pt x="22" y="8"/>
                      <a:pt x="15" y="13"/>
                      <a:pt x="13" y="26"/>
                    </a:cubicBezTo>
                    <a:close/>
                    <a:moveTo>
                      <a:pt x="73" y="21"/>
                    </a:moveTo>
                    <a:cubicBezTo>
                      <a:pt x="64" y="19"/>
                      <a:pt x="58" y="24"/>
                      <a:pt x="55" y="37"/>
                    </a:cubicBezTo>
                    <a:cubicBezTo>
                      <a:pt x="50" y="61"/>
                      <a:pt x="50" y="61"/>
                      <a:pt x="50" y="61"/>
                    </a:cubicBezTo>
                    <a:cubicBezTo>
                      <a:pt x="81" y="71"/>
                      <a:pt x="81" y="71"/>
                      <a:pt x="81" y="71"/>
                    </a:cubicBezTo>
                    <a:cubicBezTo>
                      <a:pt x="87" y="47"/>
                      <a:pt x="87" y="47"/>
                      <a:pt x="87" y="47"/>
                    </a:cubicBezTo>
                    <a:cubicBezTo>
                      <a:pt x="90" y="34"/>
                      <a:pt x="86" y="24"/>
                      <a:pt x="7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2" name="Freeform 474"/>
              <p:cNvSpPr>
                <a:spLocks noEditPoints="1"/>
              </p:cNvSpPr>
              <p:nvPr userDrawn="1"/>
            </p:nvSpPr>
            <p:spPr bwMode="auto">
              <a:xfrm>
                <a:off x="9663" y="-414"/>
                <a:ext cx="133" cy="132"/>
              </a:xfrm>
              <a:custGeom>
                <a:avLst/>
                <a:gdLst>
                  <a:gd name="T0" fmla="*/ 31 w 67"/>
                  <a:gd name="T1" fmla="*/ 55 h 67"/>
                  <a:gd name="T2" fmla="*/ 33 w 67"/>
                  <a:gd name="T3" fmla="*/ 55 h 67"/>
                  <a:gd name="T4" fmla="*/ 58 w 67"/>
                  <a:gd name="T5" fmla="*/ 40 h 67"/>
                  <a:gd name="T6" fmla="*/ 51 w 67"/>
                  <a:gd name="T7" fmla="*/ 17 h 67"/>
                  <a:gd name="T8" fmla="*/ 55 w 67"/>
                  <a:gd name="T9" fmla="*/ 11 h 67"/>
                  <a:gd name="T10" fmla="*/ 65 w 67"/>
                  <a:gd name="T11" fmla="*/ 42 h 67"/>
                  <a:gd name="T12" fmla="*/ 32 w 67"/>
                  <a:gd name="T13" fmla="*/ 63 h 67"/>
                  <a:gd name="T14" fmla="*/ 4 w 67"/>
                  <a:gd name="T15" fmla="*/ 22 h 67"/>
                  <a:gd name="T16" fmla="*/ 35 w 67"/>
                  <a:gd name="T17" fmla="*/ 3 h 67"/>
                  <a:gd name="T18" fmla="*/ 42 w 67"/>
                  <a:gd name="T19" fmla="*/ 6 h 67"/>
                  <a:gd name="T20" fmla="*/ 31 w 67"/>
                  <a:gd name="T21" fmla="*/ 55 h 67"/>
                  <a:gd name="T22" fmla="*/ 25 w 67"/>
                  <a:gd name="T23" fmla="*/ 52 h 67"/>
                  <a:gd name="T24" fmla="*/ 35 w 67"/>
                  <a:gd name="T25" fmla="*/ 11 h 67"/>
                  <a:gd name="T26" fmla="*/ 33 w 67"/>
                  <a:gd name="T27" fmla="*/ 10 h 67"/>
                  <a:gd name="T28" fmla="*/ 10 w 67"/>
                  <a:gd name="T29" fmla="*/ 24 h 67"/>
                  <a:gd name="T30" fmla="*/ 25 w 67"/>
                  <a:gd name="T31"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67">
                    <a:moveTo>
                      <a:pt x="31" y="55"/>
                    </a:moveTo>
                    <a:cubicBezTo>
                      <a:pt x="32" y="55"/>
                      <a:pt x="33" y="55"/>
                      <a:pt x="33" y="55"/>
                    </a:cubicBezTo>
                    <a:cubicBezTo>
                      <a:pt x="47" y="58"/>
                      <a:pt x="56" y="52"/>
                      <a:pt x="58" y="40"/>
                    </a:cubicBezTo>
                    <a:cubicBezTo>
                      <a:pt x="60" y="32"/>
                      <a:pt x="58" y="23"/>
                      <a:pt x="51" y="17"/>
                    </a:cubicBezTo>
                    <a:cubicBezTo>
                      <a:pt x="55" y="11"/>
                      <a:pt x="55" y="11"/>
                      <a:pt x="55" y="11"/>
                    </a:cubicBezTo>
                    <a:cubicBezTo>
                      <a:pt x="64" y="18"/>
                      <a:pt x="67" y="30"/>
                      <a:pt x="65" y="42"/>
                    </a:cubicBezTo>
                    <a:cubicBezTo>
                      <a:pt x="61" y="58"/>
                      <a:pt x="48" y="67"/>
                      <a:pt x="32" y="63"/>
                    </a:cubicBezTo>
                    <a:cubicBezTo>
                      <a:pt x="13" y="58"/>
                      <a:pt x="0" y="41"/>
                      <a:pt x="4" y="22"/>
                    </a:cubicBezTo>
                    <a:cubicBezTo>
                      <a:pt x="8" y="7"/>
                      <a:pt x="20" y="0"/>
                      <a:pt x="35" y="3"/>
                    </a:cubicBezTo>
                    <a:cubicBezTo>
                      <a:pt x="37" y="4"/>
                      <a:pt x="40" y="5"/>
                      <a:pt x="42" y="6"/>
                    </a:cubicBezTo>
                    <a:lnTo>
                      <a:pt x="31" y="55"/>
                    </a:lnTo>
                    <a:close/>
                    <a:moveTo>
                      <a:pt x="25" y="52"/>
                    </a:moveTo>
                    <a:cubicBezTo>
                      <a:pt x="35" y="11"/>
                      <a:pt x="35" y="11"/>
                      <a:pt x="35" y="11"/>
                    </a:cubicBezTo>
                    <a:cubicBezTo>
                      <a:pt x="33" y="10"/>
                      <a:pt x="33" y="10"/>
                      <a:pt x="33" y="10"/>
                    </a:cubicBezTo>
                    <a:cubicBezTo>
                      <a:pt x="21" y="8"/>
                      <a:pt x="13" y="13"/>
                      <a:pt x="10" y="24"/>
                    </a:cubicBezTo>
                    <a:cubicBezTo>
                      <a:pt x="8" y="36"/>
                      <a:pt x="14" y="47"/>
                      <a:pt x="25"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3" name="Freeform 475"/>
              <p:cNvSpPr>
                <a:spLocks noEditPoints="1"/>
              </p:cNvSpPr>
              <p:nvPr userDrawn="1"/>
            </p:nvSpPr>
            <p:spPr bwMode="auto">
              <a:xfrm>
                <a:off x="-9781" y="7859"/>
                <a:ext cx="129" cy="179"/>
              </a:xfrm>
              <a:custGeom>
                <a:avLst/>
                <a:gdLst>
                  <a:gd name="T0" fmla="*/ 65 w 65"/>
                  <a:gd name="T1" fmla="*/ 65 h 91"/>
                  <a:gd name="T2" fmla="*/ 33 w 65"/>
                  <a:gd name="T3" fmla="*/ 91 h 91"/>
                  <a:gd name="T4" fmla="*/ 0 w 65"/>
                  <a:gd name="T5" fmla="*/ 91 h 91"/>
                  <a:gd name="T6" fmla="*/ 10 w 65"/>
                  <a:gd name="T7" fmla="*/ 0 h 91"/>
                  <a:gd name="T8" fmla="*/ 38 w 65"/>
                  <a:gd name="T9" fmla="*/ 0 h 91"/>
                  <a:gd name="T10" fmla="*/ 65 w 65"/>
                  <a:gd name="T11" fmla="*/ 23 h 91"/>
                  <a:gd name="T12" fmla="*/ 50 w 65"/>
                  <a:gd name="T13" fmla="*/ 47 h 91"/>
                  <a:gd name="T14" fmla="*/ 50 w 65"/>
                  <a:gd name="T15" fmla="*/ 47 h 91"/>
                  <a:gd name="T16" fmla="*/ 65 w 65"/>
                  <a:gd name="T17" fmla="*/ 65 h 91"/>
                  <a:gd name="T18" fmla="*/ 57 w 65"/>
                  <a:gd name="T19" fmla="*/ 65 h 91"/>
                  <a:gd name="T20" fmla="*/ 37 w 65"/>
                  <a:gd name="T21" fmla="*/ 51 h 91"/>
                  <a:gd name="T22" fmla="*/ 12 w 65"/>
                  <a:gd name="T23" fmla="*/ 51 h 91"/>
                  <a:gd name="T24" fmla="*/ 9 w 65"/>
                  <a:gd name="T25" fmla="*/ 84 h 91"/>
                  <a:gd name="T26" fmla="*/ 34 w 65"/>
                  <a:gd name="T27" fmla="*/ 84 h 91"/>
                  <a:gd name="T28" fmla="*/ 57 w 65"/>
                  <a:gd name="T29" fmla="*/ 65 h 91"/>
                  <a:gd name="T30" fmla="*/ 38 w 65"/>
                  <a:gd name="T31" fmla="*/ 7 h 91"/>
                  <a:gd name="T32" fmla="*/ 17 w 65"/>
                  <a:gd name="T33" fmla="*/ 7 h 91"/>
                  <a:gd name="T34" fmla="*/ 13 w 65"/>
                  <a:gd name="T35" fmla="*/ 45 h 91"/>
                  <a:gd name="T36" fmla="*/ 34 w 65"/>
                  <a:gd name="T37" fmla="*/ 45 h 91"/>
                  <a:gd name="T38" fmla="*/ 57 w 65"/>
                  <a:gd name="T39" fmla="*/ 23 h 91"/>
                  <a:gd name="T40" fmla="*/ 38 w 65"/>
                  <a:gd name="T41" fmla="*/ 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91">
                    <a:moveTo>
                      <a:pt x="65" y="65"/>
                    </a:moveTo>
                    <a:cubicBezTo>
                      <a:pt x="65" y="82"/>
                      <a:pt x="52" y="91"/>
                      <a:pt x="33" y="91"/>
                    </a:cubicBezTo>
                    <a:cubicBezTo>
                      <a:pt x="0" y="91"/>
                      <a:pt x="0" y="91"/>
                      <a:pt x="0" y="91"/>
                    </a:cubicBezTo>
                    <a:cubicBezTo>
                      <a:pt x="10" y="0"/>
                      <a:pt x="10" y="0"/>
                      <a:pt x="10" y="0"/>
                    </a:cubicBezTo>
                    <a:cubicBezTo>
                      <a:pt x="38" y="0"/>
                      <a:pt x="38" y="0"/>
                      <a:pt x="38" y="0"/>
                    </a:cubicBezTo>
                    <a:cubicBezTo>
                      <a:pt x="56" y="0"/>
                      <a:pt x="65" y="9"/>
                      <a:pt x="65" y="23"/>
                    </a:cubicBezTo>
                    <a:cubicBezTo>
                      <a:pt x="65" y="35"/>
                      <a:pt x="60" y="43"/>
                      <a:pt x="50" y="47"/>
                    </a:cubicBezTo>
                    <a:cubicBezTo>
                      <a:pt x="50" y="47"/>
                      <a:pt x="50" y="47"/>
                      <a:pt x="50" y="47"/>
                    </a:cubicBezTo>
                    <a:cubicBezTo>
                      <a:pt x="59" y="50"/>
                      <a:pt x="65" y="56"/>
                      <a:pt x="65" y="65"/>
                    </a:cubicBezTo>
                    <a:close/>
                    <a:moveTo>
                      <a:pt x="57" y="65"/>
                    </a:moveTo>
                    <a:cubicBezTo>
                      <a:pt x="57" y="56"/>
                      <a:pt x="51" y="51"/>
                      <a:pt x="37" y="51"/>
                    </a:cubicBezTo>
                    <a:cubicBezTo>
                      <a:pt x="12" y="51"/>
                      <a:pt x="12" y="51"/>
                      <a:pt x="12" y="51"/>
                    </a:cubicBezTo>
                    <a:cubicBezTo>
                      <a:pt x="9" y="84"/>
                      <a:pt x="9" y="84"/>
                      <a:pt x="9" y="84"/>
                    </a:cubicBezTo>
                    <a:cubicBezTo>
                      <a:pt x="34" y="84"/>
                      <a:pt x="34" y="84"/>
                      <a:pt x="34" y="84"/>
                    </a:cubicBezTo>
                    <a:cubicBezTo>
                      <a:pt x="48" y="84"/>
                      <a:pt x="57" y="78"/>
                      <a:pt x="57" y="65"/>
                    </a:cubicBezTo>
                    <a:close/>
                    <a:moveTo>
                      <a:pt x="38" y="7"/>
                    </a:moveTo>
                    <a:cubicBezTo>
                      <a:pt x="17" y="7"/>
                      <a:pt x="17" y="7"/>
                      <a:pt x="17" y="7"/>
                    </a:cubicBezTo>
                    <a:cubicBezTo>
                      <a:pt x="13" y="45"/>
                      <a:pt x="13" y="45"/>
                      <a:pt x="13" y="45"/>
                    </a:cubicBezTo>
                    <a:cubicBezTo>
                      <a:pt x="34" y="45"/>
                      <a:pt x="34" y="45"/>
                      <a:pt x="34" y="45"/>
                    </a:cubicBezTo>
                    <a:cubicBezTo>
                      <a:pt x="49" y="45"/>
                      <a:pt x="57" y="38"/>
                      <a:pt x="57" y="23"/>
                    </a:cubicBezTo>
                    <a:cubicBezTo>
                      <a:pt x="57" y="12"/>
                      <a:pt x="51" y="7"/>
                      <a:pt x="3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4" name="Freeform 476"/>
              <p:cNvSpPr>
                <a:spLocks noEditPoints="1"/>
              </p:cNvSpPr>
              <p:nvPr userDrawn="1"/>
            </p:nvSpPr>
            <p:spPr bwMode="auto">
              <a:xfrm>
                <a:off x="-9621" y="7916"/>
                <a:ext cx="117" cy="126"/>
              </a:xfrm>
              <a:custGeom>
                <a:avLst/>
                <a:gdLst>
                  <a:gd name="T0" fmla="*/ 8 w 59"/>
                  <a:gd name="T1" fmla="*/ 33 h 64"/>
                  <a:gd name="T2" fmla="*/ 8 w 59"/>
                  <a:gd name="T3" fmla="*/ 36 h 64"/>
                  <a:gd name="T4" fmla="*/ 28 w 59"/>
                  <a:gd name="T5" fmla="*/ 57 h 64"/>
                  <a:gd name="T6" fmla="*/ 49 w 59"/>
                  <a:gd name="T7" fmla="*/ 45 h 64"/>
                  <a:gd name="T8" fmla="*/ 56 w 59"/>
                  <a:gd name="T9" fmla="*/ 47 h 64"/>
                  <a:gd name="T10" fmla="*/ 28 w 59"/>
                  <a:gd name="T11" fmla="*/ 64 h 64"/>
                  <a:gd name="T12" fmla="*/ 0 w 59"/>
                  <a:gd name="T13" fmla="*/ 37 h 64"/>
                  <a:gd name="T14" fmla="*/ 34 w 59"/>
                  <a:gd name="T15" fmla="*/ 0 h 64"/>
                  <a:gd name="T16" fmla="*/ 59 w 59"/>
                  <a:gd name="T17" fmla="*/ 26 h 64"/>
                  <a:gd name="T18" fmla="*/ 58 w 59"/>
                  <a:gd name="T19" fmla="*/ 33 h 64"/>
                  <a:gd name="T20" fmla="*/ 8 w 59"/>
                  <a:gd name="T21" fmla="*/ 33 h 64"/>
                  <a:gd name="T22" fmla="*/ 9 w 59"/>
                  <a:gd name="T23" fmla="*/ 27 h 64"/>
                  <a:gd name="T24" fmla="*/ 52 w 59"/>
                  <a:gd name="T25" fmla="*/ 27 h 64"/>
                  <a:gd name="T26" fmla="*/ 52 w 59"/>
                  <a:gd name="T27" fmla="*/ 26 h 64"/>
                  <a:gd name="T28" fmla="*/ 34 w 59"/>
                  <a:gd name="T29" fmla="*/ 7 h 64"/>
                  <a:gd name="T30" fmla="*/ 9 w 59"/>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4">
                    <a:moveTo>
                      <a:pt x="8" y="33"/>
                    </a:moveTo>
                    <a:cubicBezTo>
                      <a:pt x="8" y="34"/>
                      <a:pt x="8" y="35"/>
                      <a:pt x="8" y="36"/>
                    </a:cubicBezTo>
                    <a:cubicBezTo>
                      <a:pt x="8" y="50"/>
                      <a:pt x="16" y="57"/>
                      <a:pt x="28" y="57"/>
                    </a:cubicBezTo>
                    <a:cubicBezTo>
                      <a:pt x="37" y="57"/>
                      <a:pt x="45" y="53"/>
                      <a:pt x="49" y="45"/>
                    </a:cubicBezTo>
                    <a:cubicBezTo>
                      <a:pt x="56" y="47"/>
                      <a:pt x="56" y="47"/>
                      <a:pt x="56" y="47"/>
                    </a:cubicBezTo>
                    <a:cubicBezTo>
                      <a:pt x="51" y="57"/>
                      <a:pt x="40" y="64"/>
                      <a:pt x="28" y="64"/>
                    </a:cubicBezTo>
                    <a:cubicBezTo>
                      <a:pt x="11" y="64"/>
                      <a:pt x="0" y="53"/>
                      <a:pt x="0" y="37"/>
                    </a:cubicBezTo>
                    <a:cubicBezTo>
                      <a:pt x="0" y="17"/>
                      <a:pt x="15" y="0"/>
                      <a:pt x="34" y="0"/>
                    </a:cubicBezTo>
                    <a:cubicBezTo>
                      <a:pt x="49" y="0"/>
                      <a:pt x="59" y="10"/>
                      <a:pt x="59" y="26"/>
                    </a:cubicBezTo>
                    <a:cubicBezTo>
                      <a:pt x="59" y="28"/>
                      <a:pt x="59" y="31"/>
                      <a:pt x="58" y="33"/>
                    </a:cubicBezTo>
                    <a:lnTo>
                      <a:pt x="8" y="33"/>
                    </a:lnTo>
                    <a:close/>
                    <a:moveTo>
                      <a:pt x="9" y="27"/>
                    </a:moveTo>
                    <a:cubicBezTo>
                      <a:pt x="52" y="27"/>
                      <a:pt x="52" y="27"/>
                      <a:pt x="52" y="27"/>
                    </a:cubicBezTo>
                    <a:cubicBezTo>
                      <a:pt x="52" y="26"/>
                      <a:pt x="52" y="26"/>
                      <a:pt x="52" y="26"/>
                    </a:cubicBezTo>
                    <a:cubicBezTo>
                      <a:pt x="52" y="13"/>
                      <a:pt x="45" y="7"/>
                      <a:pt x="34" y="7"/>
                    </a:cubicBezTo>
                    <a:cubicBezTo>
                      <a:pt x="21" y="7"/>
                      <a:pt x="12" y="15"/>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5" name="Freeform 477"/>
              <p:cNvSpPr>
                <a:spLocks/>
              </p:cNvSpPr>
              <p:nvPr userDrawn="1"/>
            </p:nvSpPr>
            <p:spPr bwMode="auto">
              <a:xfrm>
                <a:off x="-9405" y="7857"/>
                <a:ext cx="171" cy="185"/>
              </a:xfrm>
              <a:custGeom>
                <a:avLst/>
                <a:gdLst>
                  <a:gd name="T0" fmla="*/ 46 w 86"/>
                  <a:gd name="T1" fmla="*/ 47 h 94"/>
                  <a:gd name="T2" fmla="*/ 84 w 86"/>
                  <a:gd name="T3" fmla="*/ 47 h 94"/>
                  <a:gd name="T4" fmla="*/ 80 w 86"/>
                  <a:gd name="T5" fmla="*/ 92 h 94"/>
                  <a:gd name="T6" fmla="*/ 73 w 86"/>
                  <a:gd name="T7" fmla="*/ 92 h 94"/>
                  <a:gd name="T8" fmla="*/ 74 w 86"/>
                  <a:gd name="T9" fmla="*/ 74 h 94"/>
                  <a:gd name="T10" fmla="*/ 74 w 86"/>
                  <a:gd name="T11" fmla="*/ 74 h 94"/>
                  <a:gd name="T12" fmla="*/ 39 w 86"/>
                  <a:gd name="T13" fmla="*/ 94 h 94"/>
                  <a:gd name="T14" fmla="*/ 0 w 86"/>
                  <a:gd name="T15" fmla="*/ 53 h 94"/>
                  <a:gd name="T16" fmla="*/ 49 w 86"/>
                  <a:gd name="T17" fmla="*/ 0 h 94"/>
                  <a:gd name="T18" fmla="*/ 86 w 86"/>
                  <a:gd name="T19" fmla="*/ 28 h 94"/>
                  <a:gd name="T20" fmla="*/ 79 w 86"/>
                  <a:gd name="T21" fmla="*/ 30 h 94"/>
                  <a:gd name="T22" fmla="*/ 49 w 86"/>
                  <a:gd name="T23" fmla="*/ 7 h 94"/>
                  <a:gd name="T24" fmla="*/ 8 w 86"/>
                  <a:gd name="T25" fmla="*/ 52 h 94"/>
                  <a:gd name="T26" fmla="*/ 40 w 86"/>
                  <a:gd name="T27" fmla="*/ 86 h 94"/>
                  <a:gd name="T28" fmla="*/ 77 w 86"/>
                  <a:gd name="T29" fmla="*/ 54 h 94"/>
                  <a:gd name="T30" fmla="*/ 46 w 86"/>
                  <a:gd name="T31" fmla="*/ 54 h 94"/>
                  <a:gd name="T32" fmla="*/ 46 w 86"/>
                  <a:gd name="T33" fmla="*/ 4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94">
                    <a:moveTo>
                      <a:pt x="46" y="47"/>
                    </a:moveTo>
                    <a:cubicBezTo>
                      <a:pt x="84" y="47"/>
                      <a:pt x="84" y="47"/>
                      <a:pt x="84" y="47"/>
                    </a:cubicBezTo>
                    <a:cubicBezTo>
                      <a:pt x="80" y="92"/>
                      <a:pt x="80" y="92"/>
                      <a:pt x="80" y="92"/>
                    </a:cubicBezTo>
                    <a:cubicBezTo>
                      <a:pt x="73" y="92"/>
                      <a:pt x="73" y="92"/>
                      <a:pt x="73" y="92"/>
                    </a:cubicBezTo>
                    <a:cubicBezTo>
                      <a:pt x="74" y="74"/>
                      <a:pt x="74" y="74"/>
                      <a:pt x="74" y="74"/>
                    </a:cubicBezTo>
                    <a:cubicBezTo>
                      <a:pt x="74" y="74"/>
                      <a:pt x="74" y="74"/>
                      <a:pt x="74" y="74"/>
                    </a:cubicBezTo>
                    <a:cubicBezTo>
                      <a:pt x="67" y="86"/>
                      <a:pt x="54" y="94"/>
                      <a:pt x="39" y="94"/>
                    </a:cubicBezTo>
                    <a:cubicBezTo>
                      <a:pt x="16" y="94"/>
                      <a:pt x="0" y="77"/>
                      <a:pt x="0" y="53"/>
                    </a:cubicBezTo>
                    <a:cubicBezTo>
                      <a:pt x="0" y="23"/>
                      <a:pt x="20" y="0"/>
                      <a:pt x="49" y="0"/>
                    </a:cubicBezTo>
                    <a:cubicBezTo>
                      <a:pt x="70" y="0"/>
                      <a:pt x="84" y="12"/>
                      <a:pt x="86" y="28"/>
                    </a:cubicBezTo>
                    <a:cubicBezTo>
                      <a:pt x="79" y="30"/>
                      <a:pt x="79" y="30"/>
                      <a:pt x="79" y="30"/>
                    </a:cubicBezTo>
                    <a:cubicBezTo>
                      <a:pt x="76" y="16"/>
                      <a:pt x="65" y="7"/>
                      <a:pt x="49" y="7"/>
                    </a:cubicBezTo>
                    <a:cubicBezTo>
                      <a:pt x="25" y="7"/>
                      <a:pt x="8" y="27"/>
                      <a:pt x="8" y="52"/>
                    </a:cubicBezTo>
                    <a:cubicBezTo>
                      <a:pt x="8" y="74"/>
                      <a:pt x="21" y="86"/>
                      <a:pt x="40" y="86"/>
                    </a:cubicBezTo>
                    <a:cubicBezTo>
                      <a:pt x="58" y="86"/>
                      <a:pt x="73" y="74"/>
                      <a:pt x="77" y="54"/>
                    </a:cubicBezTo>
                    <a:cubicBezTo>
                      <a:pt x="46" y="54"/>
                      <a:pt x="46" y="54"/>
                      <a:pt x="46" y="54"/>
                    </a:cubicBezTo>
                    <a:lnTo>
                      <a:pt x="46"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6" name="Freeform 478"/>
              <p:cNvSpPr>
                <a:spLocks/>
              </p:cNvSpPr>
              <p:nvPr userDrawn="1"/>
            </p:nvSpPr>
            <p:spPr bwMode="auto">
              <a:xfrm>
                <a:off x="-9203" y="7859"/>
                <a:ext cx="34" cy="179"/>
              </a:xfrm>
              <a:custGeom>
                <a:avLst/>
                <a:gdLst>
                  <a:gd name="T0" fmla="*/ 20 w 34"/>
                  <a:gd name="T1" fmla="*/ 0 h 179"/>
                  <a:gd name="T2" fmla="*/ 34 w 34"/>
                  <a:gd name="T3" fmla="*/ 0 h 179"/>
                  <a:gd name="T4" fmla="*/ 14 w 34"/>
                  <a:gd name="T5" fmla="*/ 179 h 179"/>
                  <a:gd name="T6" fmla="*/ 0 w 34"/>
                  <a:gd name="T7" fmla="*/ 179 h 179"/>
                  <a:gd name="T8" fmla="*/ 20 w 34"/>
                  <a:gd name="T9" fmla="*/ 0 h 179"/>
                </a:gdLst>
                <a:ahLst/>
                <a:cxnLst>
                  <a:cxn ang="0">
                    <a:pos x="T0" y="T1"/>
                  </a:cxn>
                  <a:cxn ang="0">
                    <a:pos x="T2" y="T3"/>
                  </a:cxn>
                  <a:cxn ang="0">
                    <a:pos x="T4" y="T5"/>
                  </a:cxn>
                  <a:cxn ang="0">
                    <a:pos x="T6" y="T7"/>
                  </a:cxn>
                  <a:cxn ang="0">
                    <a:pos x="T8" y="T9"/>
                  </a:cxn>
                </a:cxnLst>
                <a:rect l="0" t="0" r="r" b="b"/>
                <a:pathLst>
                  <a:path w="34" h="179">
                    <a:moveTo>
                      <a:pt x="20" y="0"/>
                    </a:moveTo>
                    <a:lnTo>
                      <a:pt x="34" y="0"/>
                    </a:lnTo>
                    <a:lnTo>
                      <a:pt x="14" y="179"/>
                    </a:lnTo>
                    <a:lnTo>
                      <a:pt x="0" y="179"/>
                    </a:ln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7" name="Freeform 479"/>
              <p:cNvSpPr>
                <a:spLocks noEditPoints="1"/>
              </p:cNvSpPr>
              <p:nvPr userDrawn="1"/>
            </p:nvSpPr>
            <p:spPr bwMode="auto">
              <a:xfrm>
                <a:off x="-9143" y="7916"/>
                <a:ext cx="123" cy="126"/>
              </a:xfrm>
              <a:custGeom>
                <a:avLst/>
                <a:gdLst>
                  <a:gd name="T0" fmla="*/ 0 w 62"/>
                  <a:gd name="T1" fmla="*/ 36 h 64"/>
                  <a:gd name="T2" fmla="*/ 34 w 62"/>
                  <a:gd name="T3" fmla="*/ 0 h 64"/>
                  <a:gd name="T4" fmla="*/ 62 w 62"/>
                  <a:gd name="T5" fmla="*/ 28 h 64"/>
                  <a:gd name="T6" fmla="*/ 28 w 62"/>
                  <a:gd name="T7" fmla="*/ 64 h 64"/>
                  <a:gd name="T8" fmla="*/ 0 w 62"/>
                  <a:gd name="T9" fmla="*/ 36 h 64"/>
                  <a:gd name="T10" fmla="*/ 54 w 62"/>
                  <a:gd name="T11" fmla="*/ 28 h 64"/>
                  <a:gd name="T12" fmla="*/ 33 w 62"/>
                  <a:gd name="T13" fmla="*/ 7 h 64"/>
                  <a:gd name="T14" fmla="*/ 7 w 62"/>
                  <a:gd name="T15" fmla="*/ 35 h 64"/>
                  <a:gd name="T16" fmla="*/ 28 w 62"/>
                  <a:gd name="T17" fmla="*/ 57 h 64"/>
                  <a:gd name="T18" fmla="*/ 54 w 62"/>
                  <a:gd name="T19" fmla="*/ 2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4">
                    <a:moveTo>
                      <a:pt x="0" y="36"/>
                    </a:moveTo>
                    <a:cubicBezTo>
                      <a:pt x="0" y="16"/>
                      <a:pt x="14" y="0"/>
                      <a:pt x="34" y="0"/>
                    </a:cubicBezTo>
                    <a:cubicBezTo>
                      <a:pt x="50" y="0"/>
                      <a:pt x="62" y="11"/>
                      <a:pt x="62" y="28"/>
                    </a:cubicBezTo>
                    <a:cubicBezTo>
                      <a:pt x="62" y="47"/>
                      <a:pt x="47" y="64"/>
                      <a:pt x="28" y="64"/>
                    </a:cubicBezTo>
                    <a:cubicBezTo>
                      <a:pt x="11" y="64"/>
                      <a:pt x="0" y="52"/>
                      <a:pt x="0" y="36"/>
                    </a:cubicBezTo>
                    <a:close/>
                    <a:moveTo>
                      <a:pt x="54" y="28"/>
                    </a:moveTo>
                    <a:cubicBezTo>
                      <a:pt x="54" y="15"/>
                      <a:pt x="46" y="7"/>
                      <a:pt x="33" y="7"/>
                    </a:cubicBezTo>
                    <a:cubicBezTo>
                      <a:pt x="18" y="7"/>
                      <a:pt x="7" y="20"/>
                      <a:pt x="7" y="35"/>
                    </a:cubicBezTo>
                    <a:cubicBezTo>
                      <a:pt x="7" y="49"/>
                      <a:pt x="16" y="57"/>
                      <a:pt x="28" y="57"/>
                    </a:cubicBezTo>
                    <a:cubicBezTo>
                      <a:pt x="43" y="57"/>
                      <a:pt x="54" y="44"/>
                      <a:pt x="5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8" name="Freeform 480"/>
              <p:cNvSpPr>
                <a:spLocks noEditPoints="1"/>
              </p:cNvSpPr>
              <p:nvPr userDrawn="1"/>
            </p:nvSpPr>
            <p:spPr bwMode="auto">
              <a:xfrm>
                <a:off x="-8991" y="7859"/>
                <a:ext cx="125" cy="183"/>
              </a:xfrm>
              <a:custGeom>
                <a:avLst/>
                <a:gdLst>
                  <a:gd name="T0" fmla="*/ 63 w 63"/>
                  <a:gd name="T1" fmla="*/ 57 h 93"/>
                  <a:gd name="T2" fmla="*/ 30 w 63"/>
                  <a:gd name="T3" fmla="*/ 93 h 93"/>
                  <a:gd name="T4" fmla="*/ 9 w 63"/>
                  <a:gd name="T5" fmla="*/ 81 h 93"/>
                  <a:gd name="T6" fmla="*/ 9 w 63"/>
                  <a:gd name="T7" fmla="*/ 81 h 93"/>
                  <a:gd name="T8" fmla="*/ 7 w 63"/>
                  <a:gd name="T9" fmla="*/ 91 h 93"/>
                  <a:gd name="T10" fmla="*/ 0 w 63"/>
                  <a:gd name="T11" fmla="*/ 91 h 93"/>
                  <a:gd name="T12" fmla="*/ 10 w 63"/>
                  <a:gd name="T13" fmla="*/ 0 h 93"/>
                  <a:gd name="T14" fmla="*/ 18 w 63"/>
                  <a:gd name="T15" fmla="*/ 0 h 93"/>
                  <a:gd name="T16" fmla="*/ 13 w 63"/>
                  <a:gd name="T17" fmla="*/ 41 h 93"/>
                  <a:gd name="T18" fmla="*/ 13 w 63"/>
                  <a:gd name="T19" fmla="*/ 41 h 93"/>
                  <a:gd name="T20" fmla="*/ 37 w 63"/>
                  <a:gd name="T21" fmla="*/ 29 h 93"/>
                  <a:gd name="T22" fmla="*/ 63 w 63"/>
                  <a:gd name="T23" fmla="*/ 57 h 93"/>
                  <a:gd name="T24" fmla="*/ 55 w 63"/>
                  <a:gd name="T25" fmla="*/ 57 h 93"/>
                  <a:gd name="T26" fmla="*/ 35 w 63"/>
                  <a:gd name="T27" fmla="*/ 36 h 93"/>
                  <a:gd name="T28" fmla="*/ 12 w 63"/>
                  <a:gd name="T29" fmla="*/ 55 h 93"/>
                  <a:gd name="T30" fmla="*/ 11 w 63"/>
                  <a:gd name="T31" fmla="*/ 66 h 93"/>
                  <a:gd name="T32" fmla="*/ 30 w 63"/>
                  <a:gd name="T33" fmla="*/ 86 h 93"/>
                  <a:gd name="T34" fmla="*/ 55 w 63"/>
                  <a:gd name="T35" fmla="*/ 5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93">
                    <a:moveTo>
                      <a:pt x="63" y="57"/>
                    </a:moveTo>
                    <a:cubicBezTo>
                      <a:pt x="63" y="76"/>
                      <a:pt x="49" y="93"/>
                      <a:pt x="30" y="93"/>
                    </a:cubicBezTo>
                    <a:cubicBezTo>
                      <a:pt x="20" y="93"/>
                      <a:pt x="12" y="88"/>
                      <a:pt x="9" y="81"/>
                    </a:cubicBezTo>
                    <a:cubicBezTo>
                      <a:pt x="9" y="81"/>
                      <a:pt x="9" y="81"/>
                      <a:pt x="9" y="81"/>
                    </a:cubicBezTo>
                    <a:cubicBezTo>
                      <a:pt x="7" y="91"/>
                      <a:pt x="7" y="91"/>
                      <a:pt x="7" y="91"/>
                    </a:cubicBezTo>
                    <a:cubicBezTo>
                      <a:pt x="0" y="91"/>
                      <a:pt x="0" y="91"/>
                      <a:pt x="0" y="91"/>
                    </a:cubicBezTo>
                    <a:cubicBezTo>
                      <a:pt x="10" y="0"/>
                      <a:pt x="10" y="0"/>
                      <a:pt x="10" y="0"/>
                    </a:cubicBezTo>
                    <a:cubicBezTo>
                      <a:pt x="18" y="0"/>
                      <a:pt x="18" y="0"/>
                      <a:pt x="18" y="0"/>
                    </a:cubicBezTo>
                    <a:cubicBezTo>
                      <a:pt x="13" y="41"/>
                      <a:pt x="13" y="41"/>
                      <a:pt x="13" y="41"/>
                    </a:cubicBezTo>
                    <a:cubicBezTo>
                      <a:pt x="13" y="41"/>
                      <a:pt x="13" y="41"/>
                      <a:pt x="13" y="41"/>
                    </a:cubicBezTo>
                    <a:cubicBezTo>
                      <a:pt x="19" y="33"/>
                      <a:pt x="27" y="29"/>
                      <a:pt x="37" y="29"/>
                    </a:cubicBezTo>
                    <a:cubicBezTo>
                      <a:pt x="52" y="29"/>
                      <a:pt x="63" y="40"/>
                      <a:pt x="63" y="57"/>
                    </a:cubicBezTo>
                    <a:close/>
                    <a:moveTo>
                      <a:pt x="55" y="57"/>
                    </a:moveTo>
                    <a:cubicBezTo>
                      <a:pt x="55" y="44"/>
                      <a:pt x="47" y="36"/>
                      <a:pt x="35" y="36"/>
                    </a:cubicBezTo>
                    <a:cubicBezTo>
                      <a:pt x="23" y="36"/>
                      <a:pt x="13" y="44"/>
                      <a:pt x="12" y="55"/>
                    </a:cubicBezTo>
                    <a:cubicBezTo>
                      <a:pt x="11" y="66"/>
                      <a:pt x="11" y="66"/>
                      <a:pt x="11" y="66"/>
                    </a:cubicBezTo>
                    <a:cubicBezTo>
                      <a:pt x="9" y="78"/>
                      <a:pt x="18" y="86"/>
                      <a:pt x="30" y="86"/>
                    </a:cubicBezTo>
                    <a:cubicBezTo>
                      <a:pt x="45" y="86"/>
                      <a:pt x="55" y="73"/>
                      <a:pt x="55"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9" name="Freeform 481"/>
              <p:cNvSpPr>
                <a:spLocks noEditPoints="1"/>
              </p:cNvSpPr>
              <p:nvPr userDrawn="1"/>
            </p:nvSpPr>
            <p:spPr bwMode="auto">
              <a:xfrm>
                <a:off x="-8836" y="7916"/>
                <a:ext cx="123" cy="126"/>
              </a:xfrm>
              <a:custGeom>
                <a:avLst/>
                <a:gdLst>
                  <a:gd name="T0" fmla="*/ 62 w 62"/>
                  <a:gd name="T1" fmla="*/ 2 h 64"/>
                  <a:gd name="T2" fmla="*/ 56 w 62"/>
                  <a:gd name="T3" fmla="*/ 62 h 64"/>
                  <a:gd name="T4" fmla="*/ 49 w 62"/>
                  <a:gd name="T5" fmla="*/ 62 h 64"/>
                  <a:gd name="T6" fmla="*/ 49 w 62"/>
                  <a:gd name="T7" fmla="*/ 52 h 64"/>
                  <a:gd name="T8" fmla="*/ 49 w 62"/>
                  <a:gd name="T9" fmla="*/ 52 h 64"/>
                  <a:gd name="T10" fmla="*/ 26 w 62"/>
                  <a:gd name="T11" fmla="*/ 64 h 64"/>
                  <a:gd name="T12" fmla="*/ 0 w 62"/>
                  <a:gd name="T13" fmla="*/ 36 h 64"/>
                  <a:gd name="T14" fmla="*/ 32 w 62"/>
                  <a:gd name="T15" fmla="*/ 0 h 64"/>
                  <a:gd name="T16" fmla="*/ 53 w 62"/>
                  <a:gd name="T17" fmla="*/ 12 h 64"/>
                  <a:gd name="T18" fmla="*/ 54 w 62"/>
                  <a:gd name="T19" fmla="*/ 12 h 64"/>
                  <a:gd name="T20" fmla="*/ 55 w 62"/>
                  <a:gd name="T21" fmla="*/ 2 h 64"/>
                  <a:gd name="T22" fmla="*/ 62 w 62"/>
                  <a:gd name="T23" fmla="*/ 2 h 64"/>
                  <a:gd name="T24" fmla="*/ 33 w 62"/>
                  <a:gd name="T25" fmla="*/ 7 h 64"/>
                  <a:gd name="T26" fmla="*/ 7 w 62"/>
                  <a:gd name="T27" fmla="*/ 36 h 64"/>
                  <a:gd name="T28" fmla="*/ 27 w 62"/>
                  <a:gd name="T29" fmla="*/ 57 h 64"/>
                  <a:gd name="T30" fmla="*/ 51 w 62"/>
                  <a:gd name="T31" fmla="*/ 37 h 64"/>
                  <a:gd name="T32" fmla="*/ 52 w 62"/>
                  <a:gd name="T33" fmla="*/ 26 h 64"/>
                  <a:gd name="T34" fmla="*/ 33 w 62"/>
                  <a:gd name="T35" fmla="*/ 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4">
                    <a:moveTo>
                      <a:pt x="62" y="2"/>
                    </a:moveTo>
                    <a:cubicBezTo>
                      <a:pt x="56" y="62"/>
                      <a:pt x="56" y="62"/>
                      <a:pt x="56" y="62"/>
                    </a:cubicBezTo>
                    <a:cubicBezTo>
                      <a:pt x="49" y="62"/>
                      <a:pt x="49" y="62"/>
                      <a:pt x="49" y="62"/>
                    </a:cubicBezTo>
                    <a:cubicBezTo>
                      <a:pt x="49" y="52"/>
                      <a:pt x="49" y="52"/>
                      <a:pt x="49" y="52"/>
                    </a:cubicBezTo>
                    <a:cubicBezTo>
                      <a:pt x="49" y="52"/>
                      <a:pt x="49" y="52"/>
                      <a:pt x="49" y="52"/>
                    </a:cubicBezTo>
                    <a:cubicBezTo>
                      <a:pt x="44" y="59"/>
                      <a:pt x="36" y="64"/>
                      <a:pt x="26" y="64"/>
                    </a:cubicBezTo>
                    <a:cubicBezTo>
                      <a:pt x="10" y="64"/>
                      <a:pt x="0" y="53"/>
                      <a:pt x="0" y="36"/>
                    </a:cubicBezTo>
                    <a:cubicBezTo>
                      <a:pt x="0" y="16"/>
                      <a:pt x="13" y="0"/>
                      <a:pt x="32" y="0"/>
                    </a:cubicBezTo>
                    <a:cubicBezTo>
                      <a:pt x="42" y="0"/>
                      <a:pt x="50" y="5"/>
                      <a:pt x="53" y="12"/>
                    </a:cubicBezTo>
                    <a:cubicBezTo>
                      <a:pt x="54" y="12"/>
                      <a:pt x="54" y="12"/>
                      <a:pt x="54" y="12"/>
                    </a:cubicBezTo>
                    <a:cubicBezTo>
                      <a:pt x="55" y="2"/>
                      <a:pt x="55" y="2"/>
                      <a:pt x="55" y="2"/>
                    </a:cubicBezTo>
                    <a:lnTo>
                      <a:pt x="62" y="2"/>
                    </a:lnTo>
                    <a:close/>
                    <a:moveTo>
                      <a:pt x="33" y="7"/>
                    </a:moveTo>
                    <a:cubicBezTo>
                      <a:pt x="18" y="7"/>
                      <a:pt x="7" y="20"/>
                      <a:pt x="7" y="36"/>
                    </a:cubicBezTo>
                    <a:cubicBezTo>
                      <a:pt x="7" y="49"/>
                      <a:pt x="15" y="57"/>
                      <a:pt x="27" y="57"/>
                    </a:cubicBezTo>
                    <a:cubicBezTo>
                      <a:pt x="40" y="57"/>
                      <a:pt x="50" y="49"/>
                      <a:pt x="51" y="37"/>
                    </a:cubicBezTo>
                    <a:cubicBezTo>
                      <a:pt x="52" y="26"/>
                      <a:pt x="52" y="26"/>
                      <a:pt x="52" y="26"/>
                    </a:cubicBezTo>
                    <a:cubicBezTo>
                      <a:pt x="53" y="15"/>
                      <a:pt x="45" y="7"/>
                      <a:pt x="3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0" name="Freeform 482"/>
              <p:cNvSpPr>
                <a:spLocks/>
              </p:cNvSpPr>
              <p:nvPr userDrawn="1"/>
            </p:nvSpPr>
            <p:spPr bwMode="auto">
              <a:xfrm>
                <a:off x="-8680" y="7859"/>
                <a:ext cx="34" cy="179"/>
              </a:xfrm>
              <a:custGeom>
                <a:avLst/>
                <a:gdLst>
                  <a:gd name="T0" fmla="*/ 20 w 34"/>
                  <a:gd name="T1" fmla="*/ 0 h 179"/>
                  <a:gd name="T2" fmla="*/ 34 w 34"/>
                  <a:gd name="T3" fmla="*/ 0 h 179"/>
                  <a:gd name="T4" fmla="*/ 16 w 34"/>
                  <a:gd name="T5" fmla="*/ 179 h 179"/>
                  <a:gd name="T6" fmla="*/ 0 w 34"/>
                  <a:gd name="T7" fmla="*/ 179 h 179"/>
                  <a:gd name="T8" fmla="*/ 20 w 34"/>
                  <a:gd name="T9" fmla="*/ 0 h 179"/>
                </a:gdLst>
                <a:ahLst/>
                <a:cxnLst>
                  <a:cxn ang="0">
                    <a:pos x="T0" y="T1"/>
                  </a:cxn>
                  <a:cxn ang="0">
                    <a:pos x="T2" y="T3"/>
                  </a:cxn>
                  <a:cxn ang="0">
                    <a:pos x="T4" y="T5"/>
                  </a:cxn>
                  <a:cxn ang="0">
                    <a:pos x="T6" y="T7"/>
                  </a:cxn>
                  <a:cxn ang="0">
                    <a:pos x="T8" y="T9"/>
                  </a:cxn>
                </a:cxnLst>
                <a:rect l="0" t="0" r="r" b="b"/>
                <a:pathLst>
                  <a:path w="34" h="179">
                    <a:moveTo>
                      <a:pt x="20" y="0"/>
                    </a:moveTo>
                    <a:lnTo>
                      <a:pt x="34" y="0"/>
                    </a:lnTo>
                    <a:lnTo>
                      <a:pt x="16" y="179"/>
                    </a:lnTo>
                    <a:lnTo>
                      <a:pt x="0" y="179"/>
                    </a:ln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1" name="Freeform 483"/>
              <p:cNvSpPr>
                <a:spLocks/>
              </p:cNvSpPr>
              <p:nvPr userDrawn="1"/>
            </p:nvSpPr>
            <p:spPr bwMode="auto">
              <a:xfrm>
                <a:off x="-8553" y="7962"/>
                <a:ext cx="79" cy="13"/>
              </a:xfrm>
              <a:custGeom>
                <a:avLst/>
                <a:gdLst>
                  <a:gd name="T0" fmla="*/ 2 w 79"/>
                  <a:gd name="T1" fmla="*/ 0 h 13"/>
                  <a:gd name="T2" fmla="*/ 79 w 79"/>
                  <a:gd name="T3" fmla="*/ 0 h 13"/>
                  <a:gd name="T4" fmla="*/ 77 w 79"/>
                  <a:gd name="T5" fmla="*/ 13 h 13"/>
                  <a:gd name="T6" fmla="*/ 0 w 79"/>
                  <a:gd name="T7" fmla="*/ 13 h 13"/>
                  <a:gd name="T8" fmla="*/ 2 w 79"/>
                  <a:gd name="T9" fmla="*/ 0 h 13"/>
                </a:gdLst>
                <a:ahLst/>
                <a:cxnLst>
                  <a:cxn ang="0">
                    <a:pos x="T0" y="T1"/>
                  </a:cxn>
                  <a:cxn ang="0">
                    <a:pos x="T2" y="T3"/>
                  </a:cxn>
                  <a:cxn ang="0">
                    <a:pos x="T4" y="T5"/>
                  </a:cxn>
                  <a:cxn ang="0">
                    <a:pos x="T6" y="T7"/>
                  </a:cxn>
                  <a:cxn ang="0">
                    <a:pos x="T8" y="T9"/>
                  </a:cxn>
                </a:cxnLst>
                <a:rect l="0" t="0" r="r" b="b"/>
                <a:pathLst>
                  <a:path w="79" h="13">
                    <a:moveTo>
                      <a:pt x="2" y="0"/>
                    </a:moveTo>
                    <a:lnTo>
                      <a:pt x="79" y="0"/>
                    </a:lnTo>
                    <a:lnTo>
                      <a:pt x="77" y="13"/>
                    </a:lnTo>
                    <a:lnTo>
                      <a:pt x="0" y="1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2" name="Freeform 484"/>
              <p:cNvSpPr>
                <a:spLocks noEditPoints="1"/>
              </p:cNvSpPr>
              <p:nvPr userDrawn="1"/>
            </p:nvSpPr>
            <p:spPr bwMode="auto">
              <a:xfrm>
                <a:off x="-8373" y="7859"/>
                <a:ext cx="129" cy="179"/>
              </a:xfrm>
              <a:custGeom>
                <a:avLst/>
                <a:gdLst>
                  <a:gd name="T0" fmla="*/ 64 w 65"/>
                  <a:gd name="T1" fmla="*/ 65 h 91"/>
                  <a:gd name="T2" fmla="*/ 33 w 65"/>
                  <a:gd name="T3" fmla="*/ 91 h 91"/>
                  <a:gd name="T4" fmla="*/ 0 w 65"/>
                  <a:gd name="T5" fmla="*/ 91 h 91"/>
                  <a:gd name="T6" fmla="*/ 9 w 65"/>
                  <a:gd name="T7" fmla="*/ 0 h 91"/>
                  <a:gd name="T8" fmla="*/ 37 w 65"/>
                  <a:gd name="T9" fmla="*/ 0 h 91"/>
                  <a:gd name="T10" fmla="*/ 65 w 65"/>
                  <a:gd name="T11" fmla="*/ 23 h 91"/>
                  <a:gd name="T12" fmla="*/ 49 w 65"/>
                  <a:gd name="T13" fmla="*/ 47 h 91"/>
                  <a:gd name="T14" fmla="*/ 49 w 65"/>
                  <a:gd name="T15" fmla="*/ 47 h 91"/>
                  <a:gd name="T16" fmla="*/ 64 w 65"/>
                  <a:gd name="T17" fmla="*/ 65 h 91"/>
                  <a:gd name="T18" fmla="*/ 56 w 65"/>
                  <a:gd name="T19" fmla="*/ 65 h 91"/>
                  <a:gd name="T20" fmla="*/ 37 w 65"/>
                  <a:gd name="T21" fmla="*/ 51 h 91"/>
                  <a:gd name="T22" fmla="*/ 12 w 65"/>
                  <a:gd name="T23" fmla="*/ 51 h 91"/>
                  <a:gd name="T24" fmla="*/ 8 w 65"/>
                  <a:gd name="T25" fmla="*/ 84 h 91"/>
                  <a:gd name="T26" fmla="*/ 33 w 65"/>
                  <a:gd name="T27" fmla="*/ 84 h 91"/>
                  <a:gd name="T28" fmla="*/ 56 w 65"/>
                  <a:gd name="T29" fmla="*/ 65 h 91"/>
                  <a:gd name="T30" fmla="*/ 37 w 65"/>
                  <a:gd name="T31" fmla="*/ 7 h 91"/>
                  <a:gd name="T32" fmla="*/ 16 w 65"/>
                  <a:gd name="T33" fmla="*/ 7 h 91"/>
                  <a:gd name="T34" fmla="*/ 13 w 65"/>
                  <a:gd name="T35" fmla="*/ 45 h 91"/>
                  <a:gd name="T36" fmla="*/ 33 w 65"/>
                  <a:gd name="T37" fmla="*/ 45 h 91"/>
                  <a:gd name="T38" fmla="*/ 57 w 65"/>
                  <a:gd name="T39" fmla="*/ 23 h 91"/>
                  <a:gd name="T40" fmla="*/ 37 w 65"/>
                  <a:gd name="T41" fmla="*/ 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91">
                    <a:moveTo>
                      <a:pt x="64" y="65"/>
                    </a:moveTo>
                    <a:cubicBezTo>
                      <a:pt x="64" y="82"/>
                      <a:pt x="51" y="91"/>
                      <a:pt x="33" y="91"/>
                    </a:cubicBezTo>
                    <a:cubicBezTo>
                      <a:pt x="0" y="91"/>
                      <a:pt x="0" y="91"/>
                      <a:pt x="0" y="91"/>
                    </a:cubicBezTo>
                    <a:cubicBezTo>
                      <a:pt x="9" y="0"/>
                      <a:pt x="9" y="0"/>
                      <a:pt x="9" y="0"/>
                    </a:cubicBezTo>
                    <a:cubicBezTo>
                      <a:pt x="37" y="0"/>
                      <a:pt x="37" y="0"/>
                      <a:pt x="37" y="0"/>
                    </a:cubicBezTo>
                    <a:cubicBezTo>
                      <a:pt x="55" y="0"/>
                      <a:pt x="65" y="9"/>
                      <a:pt x="65" y="23"/>
                    </a:cubicBezTo>
                    <a:cubicBezTo>
                      <a:pt x="65" y="35"/>
                      <a:pt x="60" y="43"/>
                      <a:pt x="49" y="47"/>
                    </a:cubicBezTo>
                    <a:cubicBezTo>
                      <a:pt x="49" y="47"/>
                      <a:pt x="49" y="47"/>
                      <a:pt x="49" y="47"/>
                    </a:cubicBezTo>
                    <a:cubicBezTo>
                      <a:pt x="59" y="50"/>
                      <a:pt x="64" y="56"/>
                      <a:pt x="64" y="65"/>
                    </a:cubicBezTo>
                    <a:close/>
                    <a:moveTo>
                      <a:pt x="56" y="65"/>
                    </a:moveTo>
                    <a:cubicBezTo>
                      <a:pt x="56" y="56"/>
                      <a:pt x="50" y="51"/>
                      <a:pt x="37" y="51"/>
                    </a:cubicBezTo>
                    <a:cubicBezTo>
                      <a:pt x="12" y="51"/>
                      <a:pt x="12" y="51"/>
                      <a:pt x="12" y="51"/>
                    </a:cubicBezTo>
                    <a:cubicBezTo>
                      <a:pt x="8" y="84"/>
                      <a:pt x="8" y="84"/>
                      <a:pt x="8" y="84"/>
                    </a:cubicBezTo>
                    <a:cubicBezTo>
                      <a:pt x="33" y="84"/>
                      <a:pt x="33" y="84"/>
                      <a:pt x="33" y="84"/>
                    </a:cubicBezTo>
                    <a:cubicBezTo>
                      <a:pt x="47" y="84"/>
                      <a:pt x="56" y="78"/>
                      <a:pt x="56" y="65"/>
                    </a:cubicBezTo>
                    <a:close/>
                    <a:moveTo>
                      <a:pt x="37" y="7"/>
                    </a:moveTo>
                    <a:cubicBezTo>
                      <a:pt x="16" y="7"/>
                      <a:pt x="16" y="7"/>
                      <a:pt x="16" y="7"/>
                    </a:cubicBezTo>
                    <a:cubicBezTo>
                      <a:pt x="13" y="45"/>
                      <a:pt x="13" y="45"/>
                      <a:pt x="13" y="45"/>
                    </a:cubicBezTo>
                    <a:cubicBezTo>
                      <a:pt x="33" y="45"/>
                      <a:pt x="33" y="45"/>
                      <a:pt x="33" y="45"/>
                    </a:cubicBezTo>
                    <a:cubicBezTo>
                      <a:pt x="48" y="45"/>
                      <a:pt x="57" y="38"/>
                      <a:pt x="57" y="23"/>
                    </a:cubicBezTo>
                    <a:cubicBezTo>
                      <a:pt x="57" y="12"/>
                      <a:pt x="50"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3" name="Freeform 485"/>
              <p:cNvSpPr>
                <a:spLocks noEditPoints="1"/>
              </p:cNvSpPr>
              <p:nvPr userDrawn="1"/>
            </p:nvSpPr>
            <p:spPr bwMode="auto">
              <a:xfrm>
                <a:off x="-8212" y="7916"/>
                <a:ext cx="117" cy="126"/>
              </a:xfrm>
              <a:custGeom>
                <a:avLst/>
                <a:gdLst>
                  <a:gd name="T0" fmla="*/ 8 w 59"/>
                  <a:gd name="T1" fmla="*/ 33 h 64"/>
                  <a:gd name="T2" fmla="*/ 7 w 59"/>
                  <a:gd name="T3" fmla="*/ 36 h 64"/>
                  <a:gd name="T4" fmla="*/ 28 w 59"/>
                  <a:gd name="T5" fmla="*/ 57 h 64"/>
                  <a:gd name="T6" fmla="*/ 49 w 59"/>
                  <a:gd name="T7" fmla="*/ 45 h 64"/>
                  <a:gd name="T8" fmla="*/ 55 w 59"/>
                  <a:gd name="T9" fmla="*/ 47 h 64"/>
                  <a:gd name="T10" fmla="*/ 27 w 59"/>
                  <a:gd name="T11" fmla="*/ 64 h 64"/>
                  <a:gd name="T12" fmla="*/ 0 w 59"/>
                  <a:gd name="T13" fmla="*/ 37 h 64"/>
                  <a:gd name="T14" fmla="*/ 33 w 59"/>
                  <a:gd name="T15" fmla="*/ 0 h 64"/>
                  <a:gd name="T16" fmla="*/ 59 w 59"/>
                  <a:gd name="T17" fmla="*/ 26 h 64"/>
                  <a:gd name="T18" fmla="*/ 58 w 59"/>
                  <a:gd name="T19" fmla="*/ 33 h 64"/>
                  <a:gd name="T20" fmla="*/ 8 w 59"/>
                  <a:gd name="T21" fmla="*/ 33 h 64"/>
                  <a:gd name="T22" fmla="*/ 8 w 59"/>
                  <a:gd name="T23" fmla="*/ 27 h 64"/>
                  <a:gd name="T24" fmla="*/ 51 w 59"/>
                  <a:gd name="T25" fmla="*/ 27 h 64"/>
                  <a:gd name="T26" fmla="*/ 51 w 59"/>
                  <a:gd name="T27" fmla="*/ 26 h 64"/>
                  <a:gd name="T28" fmla="*/ 33 w 59"/>
                  <a:gd name="T29" fmla="*/ 7 h 64"/>
                  <a:gd name="T30" fmla="*/ 8 w 59"/>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4">
                    <a:moveTo>
                      <a:pt x="8" y="33"/>
                    </a:moveTo>
                    <a:cubicBezTo>
                      <a:pt x="7" y="34"/>
                      <a:pt x="7" y="35"/>
                      <a:pt x="7" y="36"/>
                    </a:cubicBezTo>
                    <a:cubicBezTo>
                      <a:pt x="7" y="50"/>
                      <a:pt x="16" y="57"/>
                      <a:pt x="28" y="57"/>
                    </a:cubicBezTo>
                    <a:cubicBezTo>
                      <a:pt x="36" y="57"/>
                      <a:pt x="44" y="53"/>
                      <a:pt x="49" y="45"/>
                    </a:cubicBezTo>
                    <a:cubicBezTo>
                      <a:pt x="55" y="47"/>
                      <a:pt x="55" y="47"/>
                      <a:pt x="55" y="47"/>
                    </a:cubicBezTo>
                    <a:cubicBezTo>
                      <a:pt x="50" y="57"/>
                      <a:pt x="39" y="64"/>
                      <a:pt x="27" y="64"/>
                    </a:cubicBezTo>
                    <a:cubicBezTo>
                      <a:pt x="11" y="64"/>
                      <a:pt x="0" y="53"/>
                      <a:pt x="0" y="37"/>
                    </a:cubicBezTo>
                    <a:cubicBezTo>
                      <a:pt x="0" y="17"/>
                      <a:pt x="14" y="0"/>
                      <a:pt x="33" y="0"/>
                    </a:cubicBezTo>
                    <a:cubicBezTo>
                      <a:pt x="48" y="0"/>
                      <a:pt x="59" y="10"/>
                      <a:pt x="59" y="26"/>
                    </a:cubicBezTo>
                    <a:cubicBezTo>
                      <a:pt x="59" y="28"/>
                      <a:pt x="58" y="31"/>
                      <a:pt x="58" y="33"/>
                    </a:cubicBezTo>
                    <a:lnTo>
                      <a:pt x="8" y="33"/>
                    </a:lnTo>
                    <a:close/>
                    <a:moveTo>
                      <a:pt x="8" y="27"/>
                    </a:moveTo>
                    <a:cubicBezTo>
                      <a:pt x="51" y="27"/>
                      <a:pt x="51" y="27"/>
                      <a:pt x="51" y="27"/>
                    </a:cubicBezTo>
                    <a:cubicBezTo>
                      <a:pt x="51" y="26"/>
                      <a:pt x="51" y="26"/>
                      <a:pt x="51" y="26"/>
                    </a:cubicBezTo>
                    <a:cubicBezTo>
                      <a:pt x="51" y="13"/>
                      <a:pt x="44" y="7"/>
                      <a:pt x="33" y="7"/>
                    </a:cubicBezTo>
                    <a:cubicBezTo>
                      <a:pt x="20" y="7"/>
                      <a:pt x="11" y="15"/>
                      <a:pt x="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4" name="Freeform 486"/>
              <p:cNvSpPr>
                <a:spLocks/>
              </p:cNvSpPr>
              <p:nvPr userDrawn="1"/>
            </p:nvSpPr>
            <p:spPr bwMode="auto">
              <a:xfrm>
                <a:off x="-7996" y="7859"/>
                <a:ext cx="35" cy="179"/>
              </a:xfrm>
              <a:custGeom>
                <a:avLst/>
                <a:gdLst>
                  <a:gd name="T0" fmla="*/ 19 w 35"/>
                  <a:gd name="T1" fmla="*/ 0 h 179"/>
                  <a:gd name="T2" fmla="*/ 35 w 35"/>
                  <a:gd name="T3" fmla="*/ 0 h 179"/>
                  <a:gd name="T4" fmla="*/ 16 w 35"/>
                  <a:gd name="T5" fmla="*/ 179 h 179"/>
                  <a:gd name="T6" fmla="*/ 0 w 35"/>
                  <a:gd name="T7" fmla="*/ 179 h 179"/>
                  <a:gd name="T8" fmla="*/ 19 w 35"/>
                  <a:gd name="T9" fmla="*/ 0 h 179"/>
                </a:gdLst>
                <a:ahLst/>
                <a:cxnLst>
                  <a:cxn ang="0">
                    <a:pos x="T0" y="T1"/>
                  </a:cxn>
                  <a:cxn ang="0">
                    <a:pos x="T2" y="T3"/>
                  </a:cxn>
                  <a:cxn ang="0">
                    <a:pos x="T4" y="T5"/>
                  </a:cxn>
                  <a:cxn ang="0">
                    <a:pos x="T6" y="T7"/>
                  </a:cxn>
                  <a:cxn ang="0">
                    <a:pos x="T8" y="T9"/>
                  </a:cxn>
                </a:cxnLst>
                <a:rect l="0" t="0" r="r" b="b"/>
                <a:pathLst>
                  <a:path w="35" h="179">
                    <a:moveTo>
                      <a:pt x="19" y="0"/>
                    </a:moveTo>
                    <a:lnTo>
                      <a:pt x="35" y="0"/>
                    </a:lnTo>
                    <a:lnTo>
                      <a:pt x="16" y="179"/>
                    </a:lnTo>
                    <a:lnTo>
                      <a:pt x="0" y="179"/>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5" name="Freeform 487"/>
              <p:cNvSpPr>
                <a:spLocks/>
              </p:cNvSpPr>
              <p:nvPr userDrawn="1"/>
            </p:nvSpPr>
            <p:spPr bwMode="auto">
              <a:xfrm>
                <a:off x="-7929" y="7916"/>
                <a:ext cx="109" cy="122"/>
              </a:xfrm>
              <a:custGeom>
                <a:avLst/>
                <a:gdLst>
                  <a:gd name="T0" fmla="*/ 55 w 55"/>
                  <a:gd name="T1" fmla="*/ 20 h 62"/>
                  <a:gd name="T2" fmla="*/ 55 w 55"/>
                  <a:gd name="T3" fmla="*/ 24 h 62"/>
                  <a:gd name="T4" fmla="*/ 51 w 55"/>
                  <a:gd name="T5" fmla="*/ 62 h 62"/>
                  <a:gd name="T6" fmla="*/ 44 w 55"/>
                  <a:gd name="T7" fmla="*/ 62 h 62"/>
                  <a:gd name="T8" fmla="*/ 47 w 55"/>
                  <a:gd name="T9" fmla="*/ 27 h 62"/>
                  <a:gd name="T10" fmla="*/ 48 w 55"/>
                  <a:gd name="T11" fmla="*/ 22 h 62"/>
                  <a:gd name="T12" fmla="*/ 33 w 55"/>
                  <a:gd name="T13" fmla="*/ 7 h 62"/>
                  <a:gd name="T14" fmla="*/ 11 w 55"/>
                  <a:gd name="T15" fmla="*/ 28 h 62"/>
                  <a:gd name="T16" fmla="*/ 8 w 55"/>
                  <a:gd name="T17" fmla="*/ 62 h 62"/>
                  <a:gd name="T18" fmla="*/ 0 w 55"/>
                  <a:gd name="T19" fmla="*/ 62 h 62"/>
                  <a:gd name="T20" fmla="*/ 7 w 55"/>
                  <a:gd name="T21" fmla="*/ 2 h 62"/>
                  <a:gd name="T22" fmla="*/ 13 w 55"/>
                  <a:gd name="T23" fmla="*/ 2 h 62"/>
                  <a:gd name="T24" fmla="*/ 13 w 55"/>
                  <a:gd name="T25" fmla="*/ 12 h 62"/>
                  <a:gd name="T26" fmla="*/ 13 w 55"/>
                  <a:gd name="T27" fmla="*/ 12 h 62"/>
                  <a:gd name="T28" fmla="*/ 36 w 55"/>
                  <a:gd name="T29" fmla="*/ 0 h 62"/>
                  <a:gd name="T30" fmla="*/ 55 w 55"/>
                  <a:gd name="T31"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62">
                    <a:moveTo>
                      <a:pt x="55" y="20"/>
                    </a:moveTo>
                    <a:cubicBezTo>
                      <a:pt x="55" y="22"/>
                      <a:pt x="55" y="23"/>
                      <a:pt x="55" y="24"/>
                    </a:cubicBezTo>
                    <a:cubicBezTo>
                      <a:pt x="51" y="62"/>
                      <a:pt x="51" y="62"/>
                      <a:pt x="51" y="62"/>
                    </a:cubicBezTo>
                    <a:cubicBezTo>
                      <a:pt x="44" y="62"/>
                      <a:pt x="44" y="62"/>
                      <a:pt x="44" y="62"/>
                    </a:cubicBezTo>
                    <a:cubicBezTo>
                      <a:pt x="47" y="27"/>
                      <a:pt x="47" y="27"/>
                      <a:pt x="47" y="27"/>
                    </a:cubicBezTo>
                    <a:cubicBezTo>
                      <a:pt x="48" y="25"/>
                      <a:pt x="48" y="24"/>
                      <a:pt x="48" y="22"/>
                    </a:cubicBezTo>
                    <a:cubicBezTo>
                      <a:pt x="48" y="11"/>
                      <a:pt x="43" y="7"/>
                      <a:pt x="33" y="7"/>
                    </a:cubicBezTo>
                    <a:cubicBezTo>
                      <a:pt x="22" y="7"/>
                      <a:pt x="13" y="14"/>
                      <a:pt x="11" y="28"/>
                    </a:cubicBezTo>
                    <a:cubicBezTo>
                      <a:pt x="8" y="62"/>
                      <a:pt x="8" y="62"/>
                      <a:pt x="8" y="62"/>
                    </a:cubicBezTo>
                    <a:cubicBezTo>
                      <a:pt x="0" y="62"/>
                      <a:pt x="0" y="62"/>
                      <a:pt x="0" y="62"/>
                    </a:cubicBezTo>
                    <a:cubicBezTo>
                      <a:pt x="7" y="2"/>
                      <a:pt x="7" y="2"/>
                      <a:pt x="7" y="2"/>
                    </a:cubicBezTo>
                    <a:cubicBezTo>
                      <a:pt x="13" y="2"/>
                      <a:pt x="13" y="2"/>
                      <a:pt x="13" y="2"/>
                    </a:cubicBezTo>
                    <a:cubicBezTo>
                      <a:pt x="13" y="12"/>
                      <a:pt x="13" y="12"/>
                      <a:pt x="13" y="12"/>
                    </a:cubicBezTo>
                    <a:cubicBezTo>
                      <a:pt x="13" y="12"/>
                      <a:pt x="13" y="12"/>
                      <a:pt x="13" y="12"/>
                    </a:cubicBezTo>
                    <a:cubicBezTo>
                      <a:pt x="18" y="5"/>
                      <a:pt x="26" y="0"/>
                      <a:pt x="36" y="0"/>
                    </a:cubicBezTo>
                    <a:cubicBezTo>
                      <a:pt x="48" y="0"/>
                      <a:pt x="55" y="7"/>
                      <a:pt x="5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6" name="Freeform 488"/>
              <p:cNvSpPr>
                <a:spLocks/>
              </p:cNvSpPr>
              <p:nvPr userDrawn="1"/>
            </p:nvSpPr>
            <p:spPr bwMode="auto">
              <a:xfrm>
                <a:off x="-7782" y="7916"/>
                <a:ext cx="109" cy="122"/>
              </a:xfrm>
              <a:custGeom>
                <a:avLst/>
                <a:gdLst>
                  <a:gd name="T0" fmla="*/ 55 w 55"/>
                  <a:gd name="T1" fmla="*/ 20 h 62"/>
                  <a:gd name="T2" fmla="*/ 55 w 55"/>
                  <a:gd name="T3" fmla="*/ 24 h 62"/>
                  <a:gd name="T4" fmla="*/ 51 w 55"/>
                  <a:gd name="T5" fmla="*/ 62 h 62"/>
                  <a:gd name="T6" fmla="*/ 44 w 55"/>
                  <a:gd name="T7" fmla="*/ 62 h 62"/>
                  <a:gd name="T8" fmla="*/ 47 w 55"/>
                  <a:gd name="T9" fmla="*/ 27 h 62"/>
                  <a:gd name="T10" fmla="*/ 48 w 55"/>
                  <a:gd name="T11" fmla="*/ 22 h 62"/>
                  <a:gd name="T12" fmla="*/ 33 w 55"/>
                  <a:gd name="T13" fmla="*/ 7 h 62"/>
                  <a:gd name="T14" fmla="*/ 11 w 55"/>
                  <a:gd name="T15" fmla="*/ 28 h 62"/>
                  <a:gd name="T16" fmla="*/ 8 w 55"/>
                  <a:gd name="T17" fmla="*/ 62 h 62"/>
                  <a:gd name="T18" fmla="*/ 0 w 55"/>
                  <a:gd name="T19" fmla="*/ 62 h 62"/>
                  <a:gd name="T20" fmla="*/ 7 w 55"/>
                  <a:gd name="T21" fmla="*/ 2 h 62"/>
                  <a:gd name="T22" fmla="*/ 13 w 55"/>
                  <a:gd name="T23" fmla="*/ 2 h 62"/>
                  <a:gd name="T24" fmla="*/ 13 w 55"/>
                  <a:gd name="T25" fmla="*/ 12 h 62"/>
                  <a:gd name="T26" fmla="*/ 13 w 55"/>
                  <a:gd name="T27" fmla="*/ 12 h 62"/>
                  <a:gd name="T28" fmla="*/ 36 w 55"/>
                  <a:gd name="T29" fmla="*/ 0 h 62"/>
                  <a:gd name="T30" fmla="*/ 55 w 55"/>
                  <a:gd name="T31"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62">
                    <a:moveTo>
                      <a:pt x="55" y="20"/>
                    </a:moveTo>
                    <a:cubicBezTo>
                      <a:pt x="55" y="22"/>
                      <a:pt x="55" y="23"/>
                      <a:pt x="55" y="24"/>
                    </a:cubicBezTo>
                    <a:cubicBezTo>
                      <a:pt x="51" y="62"/>
                      <a:pt x="51" y="62"/>
                      <a:pt x="51" y="62"/>
                    </a:cubicBezTo>
                    <a:cubicBezTo>
                      <a:pt x="44" y="62"/>
                      <a:pt x="44" y="62"/>
                      <a:pt x="44" y="62"/>
                    </a:cubicBezTo>
                    <a:cubicBezTo>
                      <a:pt x="47" y="27"/>
                      <a:pt x="47" y="27"/>
                      <a:pt x="47" y="27"/>
                    </a:cubicBezTo>
                    <a:cubicBezTo>
                      <a:pt x="48" y="25"/>
                      <a:pt x="48" y="24"/>
                      <a:pt x="48" y="22"/>
                    </a:cubicBezTo>
                    <a:cubicBezTo>
                      <a:pt x="48" y="11"/>
                      <a:pt x="43" y="7"/>
                      <a:pt x="33" y="7"/>
                    </a:cubicBezTo>
                    <a:cubicBezTo>
                      <a:pt x="22" y="7"/>
                      <a:pt x="13" y="14"/>
                      <a:pt x="11" y="28"/>
                    </a:cubicBezTo>
                    <a:cubicBezTo>
                      <a:pt x="8" y="62"/>
                      <a:pt x="8" y="62"/>
                      <a:pt x="8" y="62"/>
                    </a:cubicBezTo>
                    <a:cubicBezTo>
                      <a:pt x="0" y="62"/>
                      <a:pt x="0" y="62"/>
                      <a:pt x="0" y="62"/>
                    </a:cubicBezTo>
                    <a:cubicBezTo>
                      <a:pt x="7" y="2"/>
                      <a:pt x="7" y="2"/>
                      <a:pt x="7" y="2"/>
                    </a:cubicBezTo>
                    <a:cubicBezTo>
                      <a:pt x="13" y="2"/>
                      <a:pt x="13" y="2"/>
                      <a:pt x="13" y="2"/>
                    </a:cubicBezTo>
                    <a:cubicBezTo>
                      <a:pt x="13" y="12"/>
                      <a:pt x="13" y="12"/>
                      <a:pt x="13" y="12"/>
                    </a:cubicBezTo>
                    <a:cubicBezTo>
                      <a:pt x="13" y="12"/>
                      <a:pt x="13" y="12"/>
                      <a:pt x="13" y="12"/>
                    </a:cubicBezTo>
                    <a:cubicBezTo>
                      <a:pt x="18" y="5"/>
                      <a:pt x="26" y="0"/>
                      <a:pt x="36" y="0"/>
                    </a:cubicBezTo>
                    <a:cubicBezTo>
                      <a:pt x="48" y="0"/>
                      <a:pt x="55" y="7"/>
                      <a:pt x="5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7" name="Freeform 489"/>
              <p:cNvSpPr>
                <a:spLocks noEditPoints="1"/>
              </p:cNvSpPr>
              <p:nvPr userDrawn="1"/>
            </p:nvSpPr>
            <p:spPr bwMode="auto">
              <a:xfrm>
                <a:off x="-7638" y="7916"/>
                <a:ext cx="123" cy="126"/>
              </a:xfrm>
              <a:custGeom>
                <a:avLst/>
                <a:gdLst>
                  <a:gd name="T0" fmla="*/ 0 w 62"/>
                  <a:gd name="T1" fmla="*/ 36 h 64"/>
                  <a:gd name="T2" fmla="*/ 34 w 62"/>
                  <a:gd name="T3" fmla="*/ 0 h 64"/>
                  <a:gd name="T4" fmla="*/ 62 w 62"/>
                  <a:gd name="T5" fmla="*/ 28 h 64"/>
                  <a:gd name="T6" fmla="*/ 28 w 62"/>
                  <a:gd name="T7" fmla="*/ 64 h 64"/>
                  <a:gd name="T8" fmla="*/ 0 w 62"/>
                  <a:gd name="T9" fmla="*/ 36 h 64"/>
                  <a:gd name="T10" fmla="*/ 54 w 62"/>
                  <a:gd name="T11" fmla="*/ 28 h 64"/>
                  <a:gd name="T12" fmla="*/ 34 w 62"/>
                  <a:gd name="T13" fmla="*/ 7 h 64"/>
                  <a:gd name="T14" fmla="*/ 8 w 62"/>
                  <a:gd name="T15" fmla="*/ 35 h 64"/>
                  <a:gd name="T16" fmla="*/ 28 w 62"/>
                  <a:gd name="T17" fmla="*/ 57 h 64"/>
                  <a:gd name="T18" fmla="*/ 54 w 62"/>
                  <a:gd name="T19" fmla="*/ 2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4">
                    <a:moveTo>
                      <a:pt x="0" y="36"/>
                    </a:moveTo>
                    <a:cubicBezTo>
                      <a:pt x="0" y="16"/>
                      <a:pt x="15" y="0"/>
                      <a:pt x="34" y="0"/>
                    </a:cubicBezTo>
                    <a:cubicBezTo>
                      <a:pt x="51" y="0"/>
                      <a:pt x="62" y="11"/>
                      <a:pt x="62" y="28"/>
                    </a:cubicBezTo>
                    <a:cubicBezTo>
                      <a:pt x="62" y="47"/>
                      <a:pt x="47" y="64"/>
                      <a:pt x="28" y="64"/>
                    </a:cubicBezTo>
                    <a:cubicBezTo>
                      <a:pt x="12" y="64"/>
                      <a:pt x="0" y="52"/>
                      <a:pt x="0" y="36"/>
                    </a:cubicBezTo>
                    <a:close/>
                    <a:moveTo>
                      <a:pt x="54" y="28"/>
                    </a:moveTo>
                    <a:cubicBezTo>
                      <a:pt x="54" y="15"/>
                      <a:pt x="46" y="7"/>
                      <a:pt x="34" y="7"/>
                    </a:cubicBezTo>
                    <a:cubicBezTo>
                      <a:pt x="19" y="7"/>
                      <a:pt x="8" y="20"/>
                      <a:pt x="8" y="35"/>
                    </a:cubicBezTo>
                    <a:cubicBezTo>
                      <a:pt x="8" y="49"/>
                      <a:pt x="16" y="57"/>
                      <a:pt x="28" y="57"/>
                    </a:cubicBezTo>
                    <a:cubicBezTo>
                      <a:pt x="43" y="57"/>
                      <a:pt x="54" y="44"/>
                      <a:pt x="5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8" name="Freeform 490"/>
              <p:cNvSpPr>
                <a:spLocks/>
              </p:cNvSpPr>
              <p:nvPr userDrawn="1"/>
            </p:nvSpPr>
            <p:spPr bwMode="auto">
              <a:xfrm>
                <a:off x="-7489" y="7920"/>
                <a:ext cx="117" cy="118"/>
              </a:xfrm>
              <a:custGeom>
                <a:avLst/>
                <a:gdLst>
                  <a:gd name="T0" fmla="*/ 0 w 117"/>
                  <a:gd name="T1" fmla="*/ 0 h 118"/>
                  <a:gd name="T2" fmla="*/ 16 w 117"/>
                  <a:gd name="T3" fmla="*/ 0 h 118"/>
                  <a:gd name="T4" fmla="*/ 47 w 117"/>
                  <a:gd name="T5" fmla="*/ 100 h 118"/>
                  <a:gd name="T6" fmla="*/ 47 w 117"/>
                  <a:gd name="T7" fmla="*/ 100 h 118"/>
                  <a:gd name="T8" fmla="*/ 101 w 117"/>
                  <a:gd name="T9" fmla="*/ 0 h 118"/>
                  <a:gd name="T10" fmla="*/ 117 w 117"/>
                  <a:gd name="T11" fmla="*/ 0 h 118"/>
                  <a:gd name="T12" fmla="*/ 53 w 117"/>
                  <a:gd name="T13" fmla="*/ 118 h 118"/>
                  <a:gd name="T14" fmla="*/ 39 w 117"/>
                  <a:gd name="T15" fmla="*/ 118 h 118"/>
                  <a:gd name="T16" fmla="*/ 0 w 117"/>
                  <a:gd name="T1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8">
                    <a:moveTo>
                      <a:pt x="0" y="0"/>
                    </a:moveTo>
                    <a:lnTo>
                      <a:pt x="16" y="0"/>
                    </a:lnTo>
                    <a:lnTo>
                      <a:pt x="47" y="100"/>
                    </a:lnTo>
                    <a:lnTo>
                      <a:pt x="47" y="100"/>
                    </a:lnTo>
                    <a:lnTo>
                      <a:pt x="101" y="0"/>
                    </a:lnTo>
                    <a:lnTo>
                      <a:pt x="117" y="0"/>
                    </a:lnTo>
                    <a:lnTo>
                      <a:pt x="53" y="118"/>
                    </a:lnTo>
                    <a:lnTo>
                      <a:pt x="39" y="11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9" name="Freeform 491"/>
              <p:cNvSpPr>
                <a:spLocks noEditPoints="1"/>
              </p:cNvSpPr>
              <p:nvPr userDrawn="1"/>
            </p:nvSpPr>
            <p:spPr bwMode="auto">
              <a:xfrm>
                <a:off x="-7358" y="7916"/>
                <a:ext cx="124" cy="126"/>
              </a:xfrm>
              <a:custGeom>
                <a:avLst/>
                <a:gdLst>
                  <a:gd name="T0" fmla="*/ 63 w 63"/>
                  <a:gd name="T1" fmla="*/ 2 h 64"/>
                  <a:gd name="T2" fmla="*/ 56 w 63"/>
                  <a:gd name="T3" fmla="*/ 62 h 64"/>
                  <a:gd name="T4" fmla="*/ 49 w 63"/>
                  <a:gd name="T5" fmla="*/ 62 h 64"/>
                  <a:gd name="T6" fmla="*/ 50 w 63"/>
                  <a:gd name="T7" fmla="*/ 52 h 64"/>
                  <a:gd name="T8" fmla="*/ 50 w 63"/>
                  <a:gd name="T9" fmla="*/ 52 h 64"/>
                  <a:gd name="T10" fmla="*/ 26 w 63"/>
                  <a:gd name="T11" fmla="*/ 64 h 64"/>
                  <a:gd name="T12" fmla="*/ 0 w 63"/>
                  <a:gd name="T13" fmla="*/ 36 h 64"/>
                  <a:gd name="T14" fmla="*/ 33 w 63"/>
                  <a:gd name="T15" fmla="*/ 0 h 64"/>
                  <a:gd name="T16" fmla="*/ 54 w 63"/>
                  <a:gd name="T17" fmla="*/ 12 h 64"/>
                  <a:gd name="T18" fmla="*/ 54 w 63"/>
                  <a:gd name="T19" fmla="*/ 12 h 64"/>
                  <a:gd name="T20" fmla="*/ 56 w 63"/>
                  <a:gd name="T21" fmla="*/ 2 h 64"/>
                  <a:gd name="T22" fmla="*/ 63 w 63"/>
                  <a:gd name="T23" fmla="*/ 2 h 64"/>
                  <a:gd name="T24" fmla="*/ 33 w 63"/>
                  <a:gd name="T25" fmla="*/ 7 h 64"/>
                  <a:gd name="T26" fmla="*/ 8 w 63"/>
                  <a:gd name="T27" fmla="*/ 36 h 64"/>
                  <a:gd name="T28" fmla="*/ 28 w 63"/>
                  <a:gd name="T29" fmla="*/ 57 h 64"/>
                  <a:gd name="T30" fmla="*/ 51 w 63"/>
                  <a:gd name="T31" fmla="*/ 37 h 64"/>
                  <a:gd name="T32" fmla="*/ 52 w 63"/>
                  <a:gd name="T33" fmla="*/ 26 h 64"/>
                  <a:gd name="T34" fmla="*/ 33 w 63"/>
                  <a:gd name="T35" fmla="*/ 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64">
                    <a:moveTo>
                      <a:pt x="63" y="2"/>
                    </a:moveTo>
                    <a:cubicBezTo>
                      <a:pt x="56" y="62"/>
                      <a:pt x="56" y="62"/>
                      <a:pt x="56" y="62"/>
                    </a:cubicBezTo>
                    <a:cubicBezTo>
                      <a:pt x="49" y="62"/>
                      <a:pt x="49" y="62"/>
                      <a:pt x="49" y="62"/>
                    </a:cubicBezTo>
                    <a:cubicBezTo>
                      <a:pt x="50" y="52"/>
                      <a:pt x="50" y="52"/>
                      <a:pt x="50" y="52"/>
                    </a:cubicBezTo>
                    <a:cubicBezTo>
                      <a:pt x="50" y="52"/>
                      <a:pt x="50" y="52"/>
                      <a:pt x="50" y="52"/>
                    </a:cubicBezTo>
                    <a:cubicBezTo>
                      <a:pt x="45" y="59"/>
                      <a:pt x="36" y="64"/>
                      <a:pt x="26" y="64"/>
                    </a:cubicBezTo>
                    <a:cubicBezTo>
                      <a:pt x="11" y="64"/>
                      <a:pt x="0" y="53"/>
                      <a:pt x="0" y="36"/>
                    </a:cubicBezTo>
                    <a:cubicBezTo>
                      <a:pt x="0" y="16"/>
                      <a:pt x="14" y="0"/>
                      <a:pt x="33" y="0"/>
                    </a:cubicBezTo>
                    <a:cubicBezTo>
                      <a:pt x="42" y="0"/>
                      <a:pt x="50" y="5"/>
                      <a:pt x="54" y="12"/>
                    </a:cubicBezTo>
                    <a:cubicBezTo>
                      <a:pt x="54" y="12"/>
                      <a:pt x="54" y="12"/>
                      <a:pt x="54" y="12"/>
                    </a:cubicBezTo>
                    <a:cubicBezTo>
                      <a:pt x="56" y="2"/>
                      <a:pt x="56" y="2"/>
                      <a:pt x="56" y="2"/>
                    </a:cubicBezTo>
                    <a:lnTo>
                      <a:pt x="63" y="2"/>
                    </a:lnTo>
                    <a:close/>
                    <a:moveTo>
                      <a:pt x="33" y="7"/>
                    </a:moveTo>
                    <a:cubicBezTo>
                      <a:pt x="18" y="7"/>
                      <a:pt x="8" y="20"/>
                      <a:pt x="8" y="36"/>
                    </a:cubicBezTo>
                    <a:cubicBezTo>
                      <a:pt x="8" y="49"/>
                      <a:pt x="16" y="57"/>
                      <a:pt x="28" y="57"/>
                    </a:cubicBezTo>
                    <a:cubicBezTo>
                      <a:pt x="40" y="57"/>
                      <a:pt x="50" y="49"/>
                      <a:pt x="51" y="37"/>
                    </a:cubicBezTo>
                    <a:cubicBezTo>
                      <a:pt x="52" y="26"/>
                      <a:pt x="52" y="26"/>
                      <a:pt x="52" y="26"/>
                    </a:cubicBezTo>
                    <a:cubicBezTo>
                      <a:pt x="54" y="15"/>
                      <a:pt x="45" y="7"/>
                      <a:pt x="3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0" name="Freeform 492"/>
              <p:cNvSpPr>
                <a:spLocks/>
              </p:cNvSpPr>
              <p:nvPr userDrawn="1"/>
            </p:nvSpPr>
            <p:spPr bwMode="auto">
              <a:xfrm>
                <a:off x="-7206" y="7889"/>
                <a:ext cx="75" cy="153"/>
              </a:xfrm>
              <a:custGeom>
                <a:avLst/>
                <a:gdLst>
                  <a:gd name="T0" fmla="*/ 16 w 38"/>
                  <a:gd name="T1" fmla="*/ 56 h 78"/>
                  <a:gd name="T2" fmla="*/ 27 w 38"/>
                  <a:gd name="T3" fmla="*/ 71 h 78"/>
                  <a:gd name="T4" fmla="*/ 33 w 38"/>
                  <a:gd name="T5" fmla="*/ 70 h 78"/>
                  <a:gd name="T6" fmla="*/ 33 w 38"/>
                  <a:gd name="T7" fmla="*/ 77 h 78"/>
                  <a:gd name="T8" fmla="*/ 25 w 38"/>
                  <a:gd name="T9" fmla="*/ 78 h 78"/>
                  <a:gd name="T10" fmla="*/ 8 w 38"/>
                  <a:gd name="T11" fmla="*/ 61 h 78"/>
                  <a:gd name="T12" fmla="*/ 8 w 38"/>
                  <a:gd name="T13" fmla="*/ 56 h 78"/>
                  <a:gd name="T14" fmla="*/ 12 w 38"/>
                  <a:gd name="T15" fmla="*/ 22 h 78"/>
                  <a:gd name="T16" fmla="*/ 0 w 38"/>
                  <a:gd name="T17" fmla="*/ 22 h 78"/>
                  <a:gd name="T18" fmla="*/ 0 w 38"/>
                  <a:gd name="T19" fmla="*/ 16 h 78"/>
                  <a:gd name="T20" fmla="*/ 12 w 38"/>
                  <a:gd name="T21" fmla="*/ 16 h 78"/>
                  <a:gd name="T22" fmla="*/ 14 w 38"/>
                  <a:gd name="T23" fmla="*/ 0 h 78"/>
                  <a:gd name="T24" fmla="*/ 22 w 38"/>
                  <a:gd name="T25" fmla="*/ 0 h 78"/>
                  <a:gd name="T26" fmla="*/ 20 w 38"/>
                  <a:gd name="T27" fmla="*/ 16 h 78"/>
                  <a:gd name="T28" fmla="*/ 38 w 38"/>
                  <a:gd name="T29" fmla="*/ 16 h 78"/>
                  <a:gd name="T30" fmla="*/ 38 w 38"/>
                  <a:gd name="T31" fmla="*/ 22 h 78"/>
                  <a:gd name="T32" fmla="*/ 19 w 38"/>
                  <a:gd name="T33" fmla="*/ 22 h 78"/>
                  <a:gd name="T34" fmla="*/ 16 w 38"/>
                  <a:gd name="T35" fmla="*/ 5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78">
                    <a:moveTo>
                      <a:pt x="16" y="56"/>
                    </a:moveTo>
                    <a:cubicBezTo>
                      <a:pt x="14" y="67"/>
                      <a:pt x="18" y="71"/>
                      <a:pt x="27" y="71"/>
                    </a:cubicBezTo>
                    <a:cubicBezTo>
                      <a:pt x="29" y="71"/>
                      <a:pt x="31" y="71"/>
                      <a:pt x="33" y="70"/>
                    </a:cubicBezTo>
                    <a:cubicBezTo>
                      <a:pt x="33" y="77"/>
                      <a:pt x="33" y="77"/>
                      <a:pt x="33" y="77"/>
                    </a:cubicBezTo>
                    <a:cubicBezTo>
                      <a:pt x="31" y="77"/>
                      <a:pt x="28" y="78"/>
                      <a:pt x="25" y="78"/>
                    </a:cubicBezTo>
                    <a:cubicBezTo>
                      <a:pt x="14" y="78"/>
                      <a:pt x="8" y="73"/>
                      <a:pt x="8" y="61"/>
                    </a:cubicBezTo>
                    <a:cubicBezTo>
                      <a:pt x="8" y="59"/>
                      <a:pt x="8" y="58"/>
                      <a:pt x="8" y="56"/>
                    </a:cubicBezTo>
                    <a:cubicBezTo>
                      <a:pt x="12" y="22"/>
                      <a:pt x="12" y="22"/>
                      <a:pt x="12" y="22"/>
                    </a:cubicBezTo>
                    <a:cubicBezTo>
                      <a:pt x="0" y="22"/>
                      <a:pt x="0" y="22"/>
                      <a:pt x="0" y="22"/>
                    </a:cubicBezTo>
                    <a:cubicBezTo>
                      <a:pt x="0" y="16"/>
                      <a:pt x="0" y="16"/>
                      <a:pt x="0" y="16"/>
                    </a:cubicBezTo>
                    <a:cubicBezTo>
                      <a:pt x="12" y="16"/>
                      <a:pt x="12" y="16"/>
                      <a:pt x="12" y="16"/>
                    </a:cubicBezTo>
                    <a:cubicBezTo>
                      <a:pt x="14" y="0"/>
                      <a:pt x="14" y="0"/>
                      <a:pt x="14" y="0"/>
                    </a:cubicBezTo>
                    <a:cubicBezTo>
                      <a:pt x="22" y="0"/>
                      <a:pt x="22" y="0"/>
                      <a:pt x="22" y="0"/>
                    </a:cubicBezTo>
                    <a:cubicBezTo>
                      <a:pt x="20" y="16"/>
                      <a:pt x="20" y="16"/>
                      <a:pt x="20" y="16"/>
                    </a:cubicBezTo>
                    <a:cubicBezTo>
                      <a:pt x="38" y="16"/>
                      <a:pt x="38" y="16"/>
                      <a:pt x="38" y="16"/>
                    </a:cubicBezTo>
                    <a:cubicBezTo>
                      <a:pt x="38" y="22"/>
                      <a:pt x="38" y="22"/>
                      <a:pt x="38" y="22"/>
                    </a:cubicBezTo>
                    <a:cubicBezTo>
                      <a:pt x="19" y="22"/>
                      <a:pt x="19" y="22"/>
                      <a:pt x="19" y="22"/>
                    </a:cubicBezTo>
                    <a:lnTo>
                      <a:pt x="16"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 name="Freeform 493"/>
              <p:cNvSpPr>
                <a:spLocks noEditPoints="1"/>
              </p:cNvSpPr>
              <p:nvPr userDrawn="1"/>
            </p:nvSpPr>
            <p:spPr bwMode="auto">
              <a:xfrm>
                <a:off x="-7107" y="7871"/>
                <a:ext cx="36" cy="167"/>
              </a:xfrm>
              <a:custGeom>
                <a:avLst/>
                <a:gdLst>
                  <a:gd name="T0" fmla="*/ 6 w 18"/>
                  <a:gd name="T1" fmla="*/ 25 h 85"/>
                  <a:gd name="T2" fmla="*/ 14 w 18"/>
                  <a:gd name="T3" fmla="*/ 25 h 85"/>
                  <a:gd name="T4" fmla="*/ 7 w 18"/>
                  <a:gd name="T5" fmla="*/ 85 h 85"/>
                  <a:gd name="T6" fmla="*/ 0 w 18"/>
                  <a:gd name="T7" fmla="*/ 85 h 85"/>
                  <a:gd name="T8" fmla="*/ 6 w 18"/>
                  <a:gd name="T9" fmla="*/ 25 h 85"/>
                  <a:gd name="T10" fmla="*/ 6 w 18"/>
                  <a:gd name="T11" fmla="*/ 7 h 85"/>
                  <a:gd name="T12" fmla="*/ 12 w 18"/>
                  <a:gd name="T13" fmla="*/ 0 h 85"/>
                  <a:gd name="T14" fmla="*/ 18 w 18"/>
                  <a:gd name="T15" fmla="*/ 5 h 85"/>
                  <a:gd name="T16" fmla="*/ 11 w 18"/>
                  <a:gd name="T17" fmla="*/ 12 h 85"/>
                  <a:gd name="T18" fmla="*/ 6 w 18"/>
                  <a:gd name="T19"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85">
                    <a:moveTo>
                      <a:pt x="6" y="25"/>
                    </a:moveTo>
                    <a:cubicBezTo>
                      <a:pt x="14" y="25"/>
                      <a:pt x="14" y="25"/>
                      <a:pt x="14" y="25"/>
                    </a:cubicBezTo>
                    <a:cubicBezTo>
                      <a:pt x="7" y="85"/>
                      <a:pt x="7" y="85"/>
                      <a:pt x="7" y="85"/>
                    </a:cubicBezTo>
                    <a:cubicBezTo>
                      <a:pt x="0" y="85"/>
                      <a:pt x="0" y="85"/>
                      <a:pt x="0" y="85"/>
                    </a:cubicBezTo>
                    <a:lnTo>
                      <a:pt x="6" y="25"/>
                    </a:lnTo>
                    <a:close/>
                    <a:moveTo>
                      <a:pt x="6" y="7"/>
                    </a:moveTo>
                    <a:cubicBezTo>
                      <a:pt x="6" y="3"/>
                      <a:pt x="9" y="0"/>
                      <a:pt x="12" y="0"/>
                    </a:cubicBezTo>
                    <a:cubicBezTo>
                      <a:pt x="15" y="0"/>
                      <a:pt x="18" y="2"/>
                      <a:pt x="18" y="5"/>
                    </a:cubicBezTo>
                    <a:cubicBezTo>
                      <a:pt x="18" y="9"/>
                      <a:pt x="15" y="12"/>
                      <a:pt x="11" y="12"/>
                    </a:cubicBezTo>
                    <a:cubicBezTo>
                      <a:pt x="8" y="12"/>
                      <a:pt x="6" y="10"/>
                      <a:pt x="6"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2" name="Freeform 494"/>
              <p:cNvSpPr>
                <a:spLocks/>
              </p:cNvSpPr>
              <p:nvPr userDrawn="1"/>
            </p:nvSpPr>
            <p:spPr bwMode="auto">
              <a:xfrm>
                <a:off x="-7051" y="7920"/>
                <a:ext cx="116" cy="118"/>
              </a:xfrm>
              <a:custGeom>
                <a:avLst/>
                <a:gdLst>
                  <a:gd name="T0" fmla="*/ 0 w 116"/>
                  <a:gd name="T1" fmla="*/ 0 h 118"/>
                  <a:gd name="T2" fmla="*/ 15 w 116"/>
                  <a:gd name="T3" fmla="*/ 0 h 118"/>
                  <a:gd name="T4" fmla="*/ 47 w 116"/>
                  <a:gd name="T5" fmla="*/ 100 h 118"/>
                  <a:gd name="T6" fmla="*/ 47 w 116"/>
                  <a:gd name="T7" fmla="*/ 100 h 118"/>
                  <a:gd name="T8" fmla="*/ 101 w 116"/>
                  <a:gd name="T9" fmla="*/ 0 h 118"/>
                  <a:gd name="T10" fmla="*/ 116 w 116"/>
                  <a:gd name="T11" fmla="*/ 0 h 118"/>
                  <a:gd name="T12" fmla="*/ 53 w 116"/>
                  <a:gd name="T13" fmla="*/ 118 h 118"/>
                  <a:gd name="T14" fmla="*/ 39 w 116"/>
                  <a:gd name="T15" fmla="*/ 118 h 118"/>
                  <a:gd name="T16" fmla="*/ 0 w 116"/>
                  <a:gd name="T1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18">
                    <a:moveTo>
                      <a:pt x="0" y="0"/>
                    </a:moveTo>
                    <a:lnTo>
                      <a:pt x="15" y="0"/>
                    </a:lnTo>
                    <a:lnTo>
                      <a:pt x="47" y="100"/>
                    </a:lnTo>
                    <a:lnTo>
                      <a:pt x="47" y="100"/>
                    </a:lnTo>
                    <a:lnTo>
                      <a:pt x="101" y="0"/>
                    </a:lnTo>
                    <a:lnTo>
                      <a:pt x="116" y="0"/>
                    </a:lnTo>
                    <a:lnTo>
                      <a:pt x="53" y="118"/>
                    </a:lnTo>
                    <a:lnTo>
                      <a:pt x="39" y="11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 name="Freeform 495"/>
              <p:cNvSpPr>
                <a:spLocks noEditPoints="1"/>
              </p:cNvSpPr>
              <p:nvPr userDrawn="1"/>
            </p:nvSpPr>
            <p:spPr bwMode="auto">
              <a:xfrm>
                <a:off x="-6921" y="7916"/>
                <a:ext cx="117" cy="126"/>
              </a:xfrm>
              <a:custGeom>
                <a:avLst/>
                <a:gdLst>
                  <a:gd name="T0" fmla="*/ 8 w 59"/>
                  <a:gd name="T1" fmla="*/ 33 h 64"/>
                  <a:gd name="T2" fmla="*/ 8 w 59"/>
                  <a:gd name="T3" fmla="*/ 36 h 64"/>
                  <a:gd name="T4" fmla="*/ 28 w 59"/>
                  <a:gd name="T5" fmla="*/ 57 h 64"/>
                  <a:gd name="T6" fmla="*/ 49 w 59"/>
                  <a:gd name="T7" fmla="*/ 45 h 64"/>
                  <a:gd name="T8" fmla="*/ 56 w 59"/>
                  <a:gd name="T9" fmla="*/ 47 h 64"/>
                  <a:gd name="T10" fmla="*/ 27 w 59"/>
                  <a:gd name="T11" fmla="*/ 64 h 64"/>
                  <a:gd name="T12" fmla="*/ 0 w 59"/>
                  <a:gd name="T13" fmla="*/ 37 h 64"/>
                  <a:gd name="T14" fmla="*/ 34 w 59"/>
                  <a:gd name="T15" fmla="*/ 0 h 64"/>
                  <a:gd name="T16" fmla="*/ 59 w 59"/>
                  <a:gd name="T17" fmla="*/ 26 h 64"/>
                  <a:gd name="T18" fmla="*/ 58 w 59"/>
                  <a:gd name="T19" fmla="*/ 33 h 64"/>
                  <a:gd name="T20" fmla="*/ 8 w 59"/>
                  <a:gd name="T21" fmla="*/ 33 h 64"/>
                  <a:gd name="T22" fmla="*/ 9 w 59"/>
                  <a:gd name="T23" fmla="*/ 27 h 64"/>
                  <a:gd name="T24" fmla="*/ 51 w 59"/>
                  <a:gd name="T25" fmla="*/ 27 h 64"/>
                  <a:gd name="T26" fmla="*/ 51 w 59"/>
                  <a:gd name="T27" fmla="*/ 26 h 64"/>
                  <a:gd name="T28" fmla="*/ 33 w 59"/>
                  <a:gd name="T29" fmla="*/ 7 h 64"/>
                  <a:gd name="T30" fmla="*/ 9 w 59"/>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4">
                    <a:moveTo>
                      <a:pt x="8" y="33"/>
                    </a:moveTo>
                    <a:cubicBezTo>
                      <a:pt x="8" y="34"/>
                      <a:pt x="8" y="35"/>
                      <a:pt x="8" y="36"/>
                    </a:cubicBezTo>
                    <a:cubicBezTo>
                      <a:pt x="8" y="50"/>
                      <a:pt x="16" y="57"/>
                      <a:pt x="28" y="57"/>
                    </a:cubicBezTo>
                    <a:cubicBezTo>
                      <a:pt x="37" y="57"/>
                      <a:pt x="44" y="53"/>
                      <a:pt x="49" y="45"/>
                    </a:cubicBezTo>
                    <a:cubicBezTo>
                      <a:pt x="56" y="47"/>
                      <a:pt x="56" y="47"/>
                      <a:pt x="56" y="47"/>
                    </a:cubicBezTo>
                    <a:cubicBezTo>
                      <a:pt x="51" y="57"/>
                      <a:pt x="40" y="64"/>
                      <a:pt x="27" y="64"/>
                    </a:cubicBezTo>
                    <a:cubicBezTo>
                      <a:pt x="11" y="64"/>
                      <a:pt x="0" y="53"/>
                      <a:pt x="0" y="37"/>
                    </a:cubicBezTo>
                    <a:cubicBezTo>
                      <a:pt x="0" y="17"/>
                      <a:pt x="14" y="0"/>
                      <a:pt x="34" y="0"/>
                    </a:cubicBezTo>
                    <a:cubicBezTo>
                      <a:pt x="49" y="0"/>
                      <a:pt x="59" y="10"/>
                      <a:pt x="59" y="26"/>
                    </a:cubicBezTo>
                    <a:cubicBezTo>
                      <a:pt x="59" y="28"/>
                      <a:pt x="58" y="31"/>
                      <a:pt x="58"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2" y="15"/>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4" name="Freeform 496"/>
              <p:cNvSpPr>
                <a:spLocks/>
              </p:cNvSpPr>
              <p:nvPr userDrawn="1"/>
            </p:nvSpPr>
            <p:spPr bwMode="auto">
              <a:xfrm>
                <a:off x="-6709" y="7962"/>
                <a:ext cx="79" cy="13"/>
              </a:xfrm>
              <a:custGeom>
                <a:avLst/>
                <a:gdLst>
                  <a:gd name="T0" fmla="*/ 2 w 79"/>
                  <a:gd name="T1" fmla="*/ 0 h 13"/>
                  <a:gd name="T2" fmla="*/ 79 w 79"/>
                  <a:gd name="T3" fmla="*/ 0 h 13"/>
                  <a:gd name="T4" fmla="*/ 78 w 79"/>
                  <a:gd name="T5" fmla="*/ 13 h 13"/>
                  <a:gd name="T6" fmla="*/ 0 w 79"/>
                  <a:gd name="T7" fmla="*/ 13 h 13"/>
                  <a:gd name="T8" fmla="*/ 2 w 79"/>
                  <a:gd name="T9" fmla="*/ 0 h 13"/>
                </a:gdLst>
                <a:ahLst/>
                <a:cxnLst>
                  <a:cxn ang="0">
                    <a:pos x="T0" y="T1"/>
                  </a:cxn>
                  <a:cxn ang="0">
                    <a:pos x="T2" y="T3"/>
                  </a:cxn>
                  <a:cxn ang="0">
                    <a:pos x="T4" y="T5"/>
                  </a:cxn>
                  <a:cxn ang="0">
                    <a:pos x="T6" y="T7"/>
                  </a:cxn>
                  <a:cxn ang="0">
                    <a:pos x="T8" y="T9"/>
                  </a:cxn>
                </a:cxnLst>
                <a:rect l="0" t="0" r="r" b="b"/>
                <a:pathLst>
                  <a:path w="79" h="13">
                    <a:moveTo>
                      <a:pt x="2" y="0"/>
                    </a:moveTo>
                    <a:lnTo>
                      <a:pt x="79" y="0"/>
                    </a:lnTo>
                    <a:lnTo>
                      <a:pt x="78" y="13"/>
                    </a:lnTo>
                    <a:lnTo>
                      <a:pt x="0" y="1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5" name="Freeform 497"/>
              <p:cNvSpPr>
                <a:spLocks noEditPoints="1"/>
              </p:cNvSpPr>
              <p:nvPr userDrawn="1"/>
            </p:nvSpPr>
            <p:spPr bwMode="auto">
              <a:xfrm>
                <a:off x="-6528" y="7859"/>
                <a:ext cx="128" cy="179"/>
              </a:xfrm>
              <a:custGeom>
                <a:avLst/>
                <a:gdLst>
                  <a:gd name="T0" fmla="*/ 64 w 65"/>
                  <a:gd name="T1" fmla="*/ 65 h 91"/>
                  <a:gd name="T2" fmla="*/ 33 w 65"/>
                  <a:gd name="T3" fmla="*/ 91 h 91"/>
                  <a:gd name="T4" fmla="*/ 0 w 65"/>
                  <a:gd name="T5" fmla="*/ 91 h 91"/>
                  <a:gd name="T6" fmla="*/ 9 w 65"/>
                  <a:gd name="T7" fmla="*/ 0 h 91"/>
                  <a:gd name="T8" fmla="*/ 37 w 65"/>
                  <a:gd name="T9" fmla="*/ 0 h 91"/>
                  <a:gd name="T10" fmla="*/ 65 w 65"/>
                  <a:gd name="T11" fmla="*/ 23 h 91"/>
                  <a:gd name="T12" fmla="*/ 49 w 65"/>
                  <a:gd name="T13" fmla="*/ 47 h 91"/>
                  <a:gd name="T14" fmla="*/ 49 w 65"/>
                  <a:gd name="T15" fmla="*/ 47 h 91"/>
                  <a:gd name="T16" fmla="*/ 64 w 65"/>
                  <a:gd name="T17" fmla="*/ 65 h 91"/>
                  <a:gd name="T18" fmla="*/ 56 w 65"/>
                  <a:gd name="T19" fmla="*/ 65 h 91"/>
                  <a:gd name="T20" fmla="*/ 37 w 65"/>
                  <a:gd name="T21" fmla="*/ 51 h 91"/>
                  <a:gd name="T22" fmla="*/ 12 w 65"/>
                  <a:gd name="T23" fmla="*/ 51 h 91"/>
                  <a:gd name="T24" fmla="*/ 9 w 65"/>
                  <a:gd name="T25" fmla="*/ 84 h 91"/>
                  <a:gd name="T26" fmla="*/ 33 w 65"/>
                  <a:gd name="T27" fmla="*/ 84 h 91"/>
                  <a:gd name="T28" fmla="*/ 56 w 65"/>
                  <a:gd name="T29" fmla="*/ 65 h 91"/>
                  <a:gd name="T30" fmla="*/ 37 w 65"/>
                  <a:gd name="T31" fmla="*/ 7 h 91"/>
                  <a:gd name="T32" fmla="*/ 17 w 65"/>
                  <a:gd name="T33" fmla="*/ 7 h 91"/>
                  <a:gd name="T34" fmla="*/ 13 w 65"/>
                  <a:gd name="T35" fmla="*/ 45 h 91"/>
                  <a:gd name="T36" fmla="*/ 33 w 65"/>
                  <a:gd name="T37" fmla="*/ 45 h 91"/>
                  <a:gd name="T38" fmla="*/ 57 w 65"/>
                  <a:gd name="T39" fmla="*/ 23 h 91"/>
                  <a:gd name="T40" fmla="*/ 37 w 65"/>
                  <a:gd name="T41" fmla="*/ 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91">
                    <a:moveTo>
                      <a:pt x="64" y="65"/>
                    </a:moveTo>
                    <a:cubicBezTo>
                      <a:pt x="64" y="82"/>
                      <a:pt x="51" y="91"/>
                      <a:pt x="33" y="91"/>
                    </a:cubicBezTo>
                    <a:cubicBezTo>
                      <a:pt x="0" y="91"/>
                      <a:pt x="0" y="91"/>
                      <a:pt x="0" y="91"/>
                    </a:cubicBezTo>
                    <a:cubicBezTo>
                      <a:pt x="9" y="0"/>
                      <a:pt x="9" y="0"/>
                      <a:pt x="9" y="0"/>
                    </a:cubicBezTo>
                    <a:cubicBezTo>
                      <a:pt x="37" y="0"/>
                      <a:pt x="37" y="0"/>
                      <a:pt x="37" y="0"/>
                    </a:cubicBezTo>
                    <a:cubicBezTo>
                      <a:pt x="55" y="0"/>
                      <a:pt x="65" y="9"/>
                      <a:pt x="65" y="23"/>
                    </a:cubicBezTo>
                    <a:cubicBezTo>
                      <a:pt x="65" y="35"/>
                      <a:pt x="60" y="43"/>
                      <a:pt x="49" y="47"/>
                    </a:cubicBezTo>
                    <a:cubicBezTo>
                      <a:pt x="49" y="47"/>
                      <a:pt x="49" y="47"/>
                      <a:pt x="49" y="47"/>
                    </a:cubicBezTo>
                    <a:cubicBezTo>
                      <a:pt x="59" y="50"/>
                      <a:pt x="64" y="56"/>
                      <a:pt x="64" y="65"/>
                    </a:cubicBezTo>
                    <a:close/>
                    <a:moveTo>
                      <a:pt x="56" y="65"/>
                    </a:moveTo>
                    <a:cubicBezTo>
                      <a:pt x="56" y="56"/>
                      <a:pt x="50" y="51"/>
                      <a:pt x="37" y="51"/>
                    </a:cubicBezTo>
                    <a:cubicBezTo>
                      <a:pt x="12" y="51"/>
                      <a:pt x="12" y="51"/>
                      <a:pt x="12" y="51"/>
                    </a:cubicBezTo>
                    <a:cubicBezTo>
                      <a:pt x="9" y="84"/>
                      <a:pt x="9" y="84"/>
                      <a:pt x="9" y="84"/>
                    </a:cubicBezTo>
                    <a:cubicBezTo>
                      <a:pt x="33" y="84"/>
                      <a:pt x="33" y="84"/>
                      <a:pt x="33" y="84"/>
                    </a:cubicBezTo>
                    <a:cubicBezTo>
                      <a:pt x="47" y="84"/>
                      <a:pt x="56" y="78"/>
                      <a:pt x="56" y="65"/>
                    </a:cubicBezTo>
                    <a:close/>
                    <a:moveTo>
                      <a:pt x="37" y="7"/>
                    </a:moveTo>
                    <a:cubicBezTo>
                      <a:pt x="17" y="7"/>
                      <a:pt x="17" y="7"/>
                      <a:pt x="17" y="7"/>
                    </a:cubicBezTo>
                    <a:cubicBezTo>
                      <a:pt x="13" y="45"/>
                      <a:pt x="13" y="45"/>
                      <a:pt x="13" y="45"/>
                    </a:cubicBezTo>
                    <a:cubicBezTo>
                      <a:pt x="33" y="45"/>
                      <a:pt x="33" y="45"/>
                      <a:pt x="33" y="45"/>
                    </a:cubicBezTo>
                    <a:cubicBezTo>
                      <a:pt x="48" y="45"/>
                      <a:pt x="57" y="38"/>
                      <a:pt x="57" y="23"/>
                    </a:cubicBezTo>
                    <a:cubicBezTo>
                      <a:pt x="57" y="12"/>
                      <a:pt x="50"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6" name="Freeform 498"/>
              <p:cNvSpPr>
                <a:spLocks noEditPoints="1"/>
              </p:cNvSpPr>
              <p:nvPr userDrawn="1"/>
            </p:nvSpPr>
            <p:spPr bwMode="auto">
              <a:xfrm>
                <a:off x="-6368" y="7916"/>
                <a:ext cx="117" cy="126"/>
              </a:xfrm>
              <a:custGeom>
                <a:avLst/>
                <a:gdLst>
                  <a:gd name="T0" fmla="*/ 8 w 59"/>
                  <a:gd name="T1" fmla="*/ 33 h 64"/>
                  <a:gd name="T2" fmla="*/ 8 w 59"/>
                  <a:gd name="T3" fmla="*/ 36 h 64"/>
                  <a:gd name="T4" fmla="*/ 28 w 59"/>
                  <a:gd name="T5" fmla="*/ 57 h 64"/>
                  <a:gd name="T6" fmla="*/ 49 w 59"/>
                  <a:gd name="T7" fmla="*/ 45 h 64"/>
                  <a:gd name="T8" fmla="*/ 55 w 59"/>
                  <a:gd name="T9" fmla="*/ 47 h 64"/>
                  <a:gd name="T10" fmla="*/ 27 w 59"/>
                  <a:gd name="T11" fmla="*/ 64 h 64"/>
                  <a:gd name="T12" fmla="*/ 0 w 59"/>
                  <a:gd name="T13" fmla="*/ 37 h 64"/>
                  <a:gd name="T14" fmla="*/ 34 w 59"/>
                  <a:gd name="T15" fmla="*/ 0 h 64"/>
                  <a:gd name="T16" fmla="*/ 59 w 59"/>
                  <a:gd name="T17" fmla="*/ 26 h 64"/>
                  <a:gd name="T18" fmla="*/ 58 w 59"/>
                  <a:gd name="T19" fmla="*/ 33 h 64"/>
                  <a:gd name="T20" fmla="*/ 8 w 59"/>
                  <a:gd name="T21" fmla="*/ 33 h 64"/>
                  <a:gd name="T22" fmla="*/ 9 w 59"/>
                  <a:gd name="T23" fmla="*/ 27 h 64"/>
                  <a:gd name="T24" fmla="*/ 51 w 59"/>
                  <a:gd name="T25" fmla="*/ 27 h 64"/>
                  <a:gd name="T26" fmla="*/ 51 w 59"/>
                  <a:gd name="T27" fmla="*/ 26 h 64"/>
                  <a:gd name="T28" fmla="*/ 33 w 59"/>
                  <a:gd name="T29" fmla="*/ 7 h 64"/>
                  <a:gd name="T30" fmla="*/ 9 w 59"/>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4">
                    <a:moveTo>
                      <a:pt x="8" y="33"/>
                    </a:moveTo>
                    <a:cubicBezTo>
                      <a:pt x="8" y="34"/>
                      <a:pt x="8" y="35"/>
                      <a:pt x="8" y="36"/>
                    </a:cubicBezTo>
                    <a:cubicBezTo>
                      <a:pt x="8" y="50"/>
                      <a:pt x="16" y="57"/>
                      <a:pt x="28" y="57"/>
                    </a:cubicBezTo>
                    <a:cubicBezTo>
                      <a:pt x="36" y="57"/>
                      <a:pt x="44" y="53"/>
                      <a:pt x="49" y="45"/>
                    </a:cubicBezTo>
                    <a:cubicBezTo>
                      <a:pt x="55" y="47"/>
                      <a:pt x="55" y="47"/>
                      <a:pt x="55" y="47"/>
                    </a:cubicBezTo>
                    <a:cubicBezTo>
                      <a:pt x="50" y="57"/>
                      <a:pt x="40" y="64"/>
                      <a:pt x="27" y="64"/>
                    </a:cubicBezTo>
                    <a:cubicBezTo>
                      <a:pt x="11" y="64"/>
                      <a:pt x="0" y="53"/>
                      <a:pt x="0" y="37"/>
                    </a:cubicBezTo>
                    <a:cubicBezTo>
                      <a:pt x="0" y="17"/>
                      <a:pt x="14" y="0"/>
                      <a:pt x="34" y="0"/>
                    </a:cubicBezTo>
                    <a:cubicBezTo>
                      <a:pt x="48" y="0"/>
                      <a:pt x="59" y="10"/>
                      <a:pt x="59" y="26"/>
                    </a:cubicBezTo>
                    <a:cubicBezTo>
                      <a:pt x="59" y="28"/>
                      <a:pt x="58" y="31"/>
                      <a:pt x="58"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1" y="15"/>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 name="Freeform 499"/>
              <p:cNvSpPr>
                <a:spLocks/>
              </p:cNvSpPr>
              <p:nvPr userDrawn="1"/>
            </p:nvSpPr>
            <p:spPr bwMode="auto">
              <a:xfrm>
                <a:off x="-6154" y="7857"/>
                <a:ext cx="172" cy="185"/>
              </a:xfrm>
              <a:custGeom>
                <a:avLst/>
                <a:gdLst>
                  <a:gd name="T0" fmla="*/ 47 w 87"/>
                  <a:gd name="T1" fmla="*/ 47 h 94"/>
                  <a:gd name="T2" fmla="*/ 85 w 87"/>
                  <a:gd name="T3" fmla="*/ 47 h 94"/>
                  <a:gd name="T4" fmla="*/ 80 w 87"/>
                  <a:gd name="T5" fmla="*/ 92 h 94"/>
                  <a:gd name="T6" fmla="*/ 74 w 87"/>
                  <a:gd name="T7" fmla="*/ 92 h 94"/>
                  <a:gd name="T8" fmla="*/ 75 w 87"/>
                  <a:gd name="T9" fmla="*/ 74 h 94"/>
                  <a:gd name="T10" fmla="*/ 75 w 87"/>
                  <a:gd name="T11" fmla="*/ 74 h 94"/>
                  <a:gd name="T12" fmla="*/ 39 w 87"/>
                  <a:gd name="T13" fmla="*/ 94 h 94"/>
                  <a:gd name="T14" fmla="*/ 0 w 87"/>
                  <a:gd name="T15" fmla="*/ 53 h 94"/>
                  <a:gd name="T16" fmla="*/ 50 w 87"/>
                  <a:gd name="T17" fmla="*/ 0 h 94"/>
                  <a:gd name="T18" fmla="*/ 87 w 87"/>
                  <a:gd name="T19" fmla="*/ 28 h 94"/>
                  <a:gd name="T20" fmla="*/ 79 w 87"/>
                  <a:gd name="T21" fmla="*/ 30 h 94"/>
                  <a:gd name="T22" fmla="*/ 49 w 87"/>
                  <a:gd name="T23" fmla="*/ 7 h 94"/>
                  <a:gd name="T24" fmla="*/ 8 w 87"/>
                  <a:gd name="T25" fmla="*/ 52 h 94"/>
                  <a:gd name="T26" fmla="*/ 40 w 87"/>
                  <a:gd name="T27" fmla="*/ 86 h 94"/>
                  <a:gd name="T28" fmla="*/ 77 w 87"/>
                  <a:gd name="T29" fmla="*/ 54 h 94"/>
                  <a:gd name="T30" fmla="*/ 46 w 87"/>
                  <a:gd name="T31" fmla="*/ 54 h 94"/>
                  <a:gd name="T32" fmla="*/ 47 w 87"/>
                  <a:gd name="T33" fmla="*/ 4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 h="94">
                    <a:moveTo>
                      <a:pt x="47" y="47"/>
                    </a:moveTo>
                    <a:cubicBezTo>
                      <a:pt x="85" y="47"/>
                      <a:pt x="85" y="47"/>
                      <a:pt x="85" y="47"/>
                    </a:cubicBezTo>
                    <a:cubicBezTo>
                      <a:pt x="80" y="92"/>
                      <a:pt x="80" y="92"/>
                      <a:pt x="80" y="92"/>
                    </a:cubicBezTo>
                    <a:cubicBezTo>
                      <a:pt x="74" y="92"/>
                      <a:pt x="74" y="92"/>
                      <a:pt x="74" y="92"/>
                    </a:cubicBezTo>
                    <a:cubicBezTo>
                      <a:pt x="75" y="74"/>
                      <a:pt x="75" y="74"/>
                      <a:pt x="75" y="74"/>
                    </a:cubicBezTo>
                    <a:cubicBezTo>
                      <a:pt x="75" y="74"/>
                      <a:pt x="75" y="74"/>
                      <a:pt x="75" y="74"/>
                    </a:cubicBezTo>
                    <a:cubicBezTo>
                      <a:pt x="68" y="86"/>
                      <a:pt x="54" y="94"/>
                      <a:pt x="39" y="94"/>
                    </a:cubicBezTo>
                    <a:cubicBezTo>
                      <a:pt x="16" y="94"/>
                      <a:pt x="0" y="77"/>
                      <a:pt x="0" y="53"/>
                    </a:cubicBezTo>
                    <a:cubicBezTo>
                      <a:pt x="0" y="23"/>
                      <a:pt x="21" y="0"/>
                      <a:pt x="50" y="0"/>
                    </a:cubicBezTo>
                    <a:cubicBezTo>
                      <a:pt x="70" y="0"/>
                      <a:pt x="85" y="12"/>
                      <a:pt x="87" y="28"/>
                    </a:cubicBezTo>
                    <a:cubicBezTo>
                      <a:pt x="79" y="30"/>
                      <a:pt x="79" y="30"/>
                      <a:pt x="79" y="30"/>
                    </a:cubicBezTo>
                    <a:cubicBezTo>
                      <a:pt x="77" y="16"/>
                      <a:pt x="66" y="7"/>
                      <a:pt x="49" y="7"/>
                    </a:cubicBezTo>
                    <a:cubicBezTo>
                      <a:pt x="25" y="7"/>
                      <a:pt x="8" y="27"/>
                      <a:pt x="8" y="52"/>
                    </a:cubicBezTo>
                    <a:cubicBezTo>
                      <a:pt x="8" y="74"/>
                      <a:pt x="21" y="86"/>
                      <a:pt x="40" y="86"/>
                    </a:cubicBezTo>
                    <a:cubicBezTo>
                      <a:pt x="58" y="86"/>
                      <a:pt x="74" y="74"/>
                      <a:pt x="77" y="54"/>
                    </a:cubicBezTo>
                    <a:cubicBezTo>
                      <a:pt x="46" y="54"/>
                      <a:pt x="46" y="54"/>
                      <a:pt x="46" y="54"/>
                    </a:cubicBezTo>
                    <a:lnTo>
                      <a:pt x="47"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8" name="Freeform 500"/>
              <p:cNvSpPr>
                <a:spLocks/>
              </p:cNvSpPr>
              <p:nvPr userDrawn="1"/>
            </p:nvSpPr>
            <p:spPr bwMode="auto">
              <a:xfrm>
                <a:off x="-5952" y="7918"/>
                <a:ext cx="75" cy="120"/>
              </a:xfrm>
              <a:custGeom>
                <a:avLst/>
                <a:gdLst>
                  <a:gd name="T0" fmla="*/ 38 w 38"/>
                  <a:gd name="T1" fmla="*/ 1 h 61"/>
                  <a:gd name="T2" fmla="*/ 38 w 38"/>
                  <a:gd name="T3" fmla="*/ 7 h 61"/>
                  <a:gd name="T4" fmla="*/ 32 w 38"/>
                  <a:gd name="T5" fmla="*/ 7 h 61"/>
                  <a:gd name="T6" fmla="*/ 11 w 38"/>
                  <a:gd name="T7" fmla="*/ 29 h 61"/>
                  <a:gd name="T8" fmla="*/ 8 w 38"/>
                  <a:gd name="T9" fmla="*/ 61 h 61"/>
                  <a:gd name="T10" fmla="*/ 0 w 38"/>
                  <a:gd name="T11" fmla="*/ 61 h 61"/>
                  <a:gd name="T12" fmla="*/ 7 w 38"/>
                  <a:gd name="T13" fmla="*/ 1 h 61"/>
                  <a:gd name="T14" fmla="*/ 13 w 38"/>
                  <a:gd name="T15" fmla="*/ 1 h 61"/>
                  <a:gd name="T16" fmla="*/ 13 w 38"/>
                  <a:gd name="T17" fmla="*/ 12 h 61"/>
                  <a:gd name="T18" fmla="*/ 13 w 38"/>
                  <a:gd name="T19" fmla="*/ 12 h 61"/>
                  <a:gd name="T20" fmla="*/ 32 w 38"/>
                  <a:gd name="T21" fmla="*/ 0 h 61"/>
                  <a:gd name="T22" fmla="*/ 38 w 38"/>
                  <a:gd name="T23" fmla="*/ 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61">
                    <a:moveTo>
                      <a:pt x="38" y="1"/>
                    </a:moveTo>
                    <a:cubicBezTo>
                      <a:pt x="38" y="7"/>
                      <a:pt x="38" y="7"/>
                      <a:pt x="38" y="7"/>
                    </a:cubicBezTo>
                    <a:cubicBezTo>
                      <a:pt x="36" y="7"/>
                      <a:pt x="34" y="7"/>
                      <a:pt x="32" y="7"/>
                    </a:cubicBezTo>
                    <a:cubicBezTo>
                      <a:pt x="21" y="7"/>
                      <a:pt x="13" y="14"/>
                      <a:pt x="11" y="29"/>
                    </a:cubicBezTo>
                    <a:cubicBezTo>
                      <a:pt x="8" y="61"/>
                      <a:pt x="8" y="61"/>
                      <a:pt x="8" y="61"/>
                    </a:cubicBezTo>
                    <a:cubicBezTo>
                      <a:pt x="0" y="61"/>
                      <a:pt x="0" y="61"/>
                      <a:pt x="0" y="61"/>
                    </a:cubicBezTo>
                    <a:cubicBezTo>
                      <a:pt x="7" y="1"/>
                      <a:pt x="7" y="1"/>
                      <a:pt x="7" y="1"/>
                    </a:cubicBezTo>
                    <a:cubicBezTo>
                      <a:pt x="13" y="1"/>
                      <a:pt x="13" y="1"/>
                      <a:pt x="13" y="1"/>
                    </a:cubicBezTo>
                    <a:cubicBezTo>
                      <a:pt x="13" y="12"/>
                      <a:pt x="13" y="12"/>
                      <a:pt x="13" y="12"/>
                    </a:cubicBezTo>
                    <a:cubicBezTo>
                      <a:pt x="13" y="12"/>
                      <a:pt x="13" y="12"/>
                      <a:pt x="13" y="12"/>
                    </a:cubicBezTo>
                    <a:cubicBezTo>
                      <a:pt x="17" y="4"/>
                      <a:pt x="25" y="0"/>
                      <a:pt x="32" y="0"/>
                    </a:cubicBezTo>
                    <a:cubicBezTo>
                      <a:pt x="34" y="0"/>
                      <a:pt x="37" y="0"/>
                      <a:pt x="3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 name="Freeform 501"/>
              <p:cNvSpPr>
                <a:spLocks noEditPoints="1"/>
              </p:cNvSpPr>
              <p:nvPr userDrawn="1"/>
            </p:nvSpPr>
            <p:spPr bwMode="auto">
              <a:xfrm>
                <a:off x="-5859" y="7916"/>
                <a:ext cx="117" cy="126"/>
              </a:xfrm>
              <a:custGeom>
                <a:avLst/>
                <a:gdLst>
                  <a:gd name="T0" fmla="*/ 8 w 59"/>
                  <a:gd name="T1" fmla="*/ 33 h 64"/>
                  <a:gd name="T2" fmla="*/ 8 w 59"/>
                  <a:gd name="T3" fmla="*/ 36 h 64"/>
                  <a:gd name="T4" fmla="*/ 28 w 59"/>
                  <a:gd name="T5" fmla="*/ 57 h 64"/>
                  <a:gd name="T6" fmla="*/ 49 w 59"/>
                  <a:gd name="T7" fmla="*/ 45 h 64"/>
                  <a:gd name="T8" fmla="*/ 56 w 59"/>
                  <a:gd name="T9" fmla="*/ 47 h 64"/>
                  <a:gd name="T10" fmla="*/ 27 w 59"/>
                  <a:gd name="T11" fmla="*/ 64 h 64"/>
                  <a:gd name="T12" fmla="*/ 0 w 59"/>
                  <a:gd name="T13" fmla="*/ 37 h 64"/>
                  <a:gd name="T14" fmla="*/ 34 w 59"/>
                  <a:gd name="T15" fmla="*/ 0 h 64"/>
                  <a:gd name="T16" fmla="*/ 59 w 59"/>
                  <a:gd name="T17" fmla="*/ 26 h 64"/>
                  <a:gd name="T18" fmla="*/ 58 w 59"/>
                  <a:gd name="T19" fmla="*/ 33 h 64"/>
                  <a:gd name="T20" fmla="*/ 8 w 59"/>
                  <a:gd name="T21" fmla="*/ 33 h 64"/>
                  <a:gd name="T22" fmla="*/ 9 w 59"/>
                  <a:gd name="T23" fmla="*/ 27 h 64"/>
                  <a:gd name="T24" fmla="*/ 51 w 59"/>
                  <a:gd name="T25" fmla="*/ 27 h 64"/>
                  <a:gd name="T26" fmla="*/ 51 w 59"/>
                  <a:gd name="T27" fmla="*/ 26 h 64"/>
                  <a:gd name="T28" fmla="*/ 33 w 59"/>
                  <a:gd name="T29" fmla="*/ 7 h 64"/>
                  <a:gd name="T30" fmla="*/ 9 w 59"/>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4">
                    <a:moveTo>
                      <a:pt x="8" y="33"/>
                    </a:moveTo>
                    <a:cubicBezTo>
                      <a:pt x="8" y="34"/>
                      <a:pt x="8" y="35"/>
                      <a:pt x="8" y="36"/>
                    </a:cubicBezTo>
                    <a:cubicBezTo>
                      <a:pt x="8" y="50"/>
                      <a:pt x="16" y="57"/>
                      <a:pt x="28" y="57"/>
                    </a:cubicBezTo>
                    <a:cubicBezTo>
                      <a:pt x="37" y="57"/>
                      <a:pt x="45" y="53"/>
                      <a:pt x="49" y="45"/>
                    </a:cubicBezTo>
                    <a:cubicBezTo>
                      <a:pt x="56" y="47"/>
                      <a:pt x="56" y="47"/>
                      <a:pt x="56" y="47"/>
                    </a:cubicBezTo>
                    <a:cubicBezTo>
                      <a:pt x="51" y="57"/>
                      <a:pt x="40" y="64"/>
                      <a:pt x="27" y="64"/>
                    </a:cubicBezTo>
                    <a:cubicBezTo>
                      <a:pt x="11" y="64"/>
                      <a:pt x="0" y="53"/>
                      <a:pt x="0" y="37"/>
                    </a:cubicBezTo>
                    <a:cubicBezTo>
                      <a:pt x="0" y="17"/>
                      <a:pt x="14" y="0"/>
                      <a:pt x="34" y="0"/>
                    </a:cubicBezTo>
                    <a:cubicBezTo>
                      <a:pt x="49" y="0"/>
                      <a:pt x="59" y="10"/>
                      <a:pt x="59" y="26"/>
                    </a:cubicBezTo>
                    <a:cubicBezTo>
                      <a:pt x="59" y="28"/>
                      <a:pt x="59" y="31"/>
                      <a:pt x="58"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2" y="15"/>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0" name="Freeform 502"/>
              <p:cNvSpPr>
                <a:spLocks noEditPoints="1"/>
              </p:cNvSpPr>
              <p:nvPr userDrawn="1"/>
            </p:nvSpPr>
            <p:spPr bwMode="auto">
              <a:xfrm>
                <a:off x="-5714" y="7916"/>
                <a:ext cx="117" cy="126"/>
              </a:xfrm>
              <a:custGeom>
                <a:avLst/>
                <a:gdLst>
                  <a:gd name="T0" fmla="*/ 8 w 59"/>
                  <a:gd name="T1" fmla="*/ 33 h 64"/>
                  <a:gd name="T2" fmla="*/ 8 w 59"/>
                  <a:gd name="T3" fmla="*/ 36 h 64"/>
                  <a:gd name="T4" fmla="*/ 28 w 59"/>
                  <a:gd name="T5" fmla="*/ 57 h 64"/>
                  <a:gd name="T6" fmla="*/ 49 w 59"/>
                  <a:gd name="T7" fmla="*/ 45 h 64"/>
                  <a:gd name="T8" fmla="*/ 56 w 59"/>
                  <a:gd name="T9" fmla="*/ 47 h 64"/>
                  <a:gd name="T10" fmla="*/ 27 w 59"/>
                  <a:gd name="T11" fmla="*/ 64 h 64"/>
                  <a:gd name="T12" fmla="*/ 0 w 59"/>
                  <a:gd name="T13" fmla="*/ 37 h 64"/>
                  <a:gd name="T14" fmla="*/ 34 w 59"/>
                  <a:gd name="T15" fmla="*/ 0 h 64"/>
                  <a:gd name="T16" fmla="*/ 59 w 59"/>
                  <a:gd name="T17" fmla="*/ 26 h 64"/>
                  <a:gd name="T18" fmla="*/ 58 w 59"/>
                  <a:gd name="T19" fmla="*/ 33 h 64"/>
                  <a:gd name="T20" fmla="*/ 8 w 59"/>
                  <a:gd name="T21" fmla="*/ 33 h 64"/>
                  <a:gd name="T22" fmla="*/ 9 w 59"/>
                  <a:gd name="T23" fmla="*/ 27 h 64"/>
                  <a:gd name="T24" fmla="*/ 51 w 59"/>
                  <a:gd name="T25" fmla="*/ 27 h 64"/>
                  <a:gd name="T26" fmla="*/ 51 w 59"/>
                  <a:gd name="T27" fmla="*/ 26 h 64"/>
                  <a:gd name="T28" fmla="*/ 33 w 59"/>
                  <a:gd name="T29" fmla="*/ 7 h 64"/>
                  <a:gd name="T30" fmla="*/ 9 w 59"/>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4">
                    <a:moveTo>
                      <a:pt x="8" y="33"/>
                    </a:moveTo>
                    <a:cubicBezTo>
                      <a:pt x="8" y="34"/>
                      <a:pt x="8" y="35"/>
                      <a:pt x="8" y="36"/>
                    </a:cubicBezTo>
                    <a:cubicBezTo>
                      <a:pt x="8" y="50"/>
                      <a:pt x="16" y="57"/>
                      <a:pt x="28" y="57"/>
                    </a:cubicBezTo>
                    <a:cubicBezTo>
                      <a:pt x="37" y="57"/>
                      <a:pt x="45" y="53"/>
                      <a:pt x="49" y="45"/>
                    </a:cubicBezTo>
                    <a:cubicBezTo>
                      <a:pt x="56" y="47"/>
                      <a:pt x="56" y="47"/>
                      <a:pt x="56" y="47"/>
                    </a:cubicBezTo>
                    <a:cubicBezTo>
                      <a:pt x="51" y="57"/>
                      <a:pt x="40" y="64"/>
                      <a:pt x="27" y="64"/>
                    </a:cubicBezTo>
                    <a:cubicBezTo>
                      <a:pt x="11" y="64"/>
                      <a:pt x="0" y="53"/>
                      <a:pt x="0" y="37"/>
                    </a:cubicBezTo>
                    <a:cubicBezTo>
                      <a:pt x="0" y="17"/>
                      <a:pt x="15" y="0"/>
                      <a:pt x="34" y="0"/>
                    </a:cubicBezTo>
                    <a:cubicBezTo>
                      <a:pt x="49" y="0"/>
                      <a:pt x="59" y="10"/>
                      <a:pt x="59" y="26"/>
                    </a:cubicBezTo>
                    <a:cubicBezTo>
                      <a:pt x="59" y="28"/>
                      <a:pt x="59" y="31"/>
                      <a:pt x="58" y="33"/>
                    </a:cubicBezTo>
                    <a:lnTo>
                      <a:pt x="8" y="33"/>
                    </a:lnTo>
                    <a:close/>
                    <a:moveTo>
                      <a:pt x="9" y="27"/>
                    </a:moveTo>
                    <a:cubicBezTo>
                      <a:pt x="51" y="27"/>
                      <a:pt x="51" y="27"/>
                      <a:pt x="51" y="27"/>
                    </a:cubicBezTo>
                    <a:cubicBezTo>
                      <a:pt x="51" y="26"/>
                      <a:pt x="51" y="26"/>
                      <a:pt x="51" y="26"/>
                    </a:cubicBezTo>
                    <a:cubicBezTo>
                      <a:pt x="51" y="13"/>
                      <a:pt x="44" y="7"/>
                      <a:pt x="33" y="7"/>
                    </a:cubicBezTo>
                    <a:cubicBezTo>
                      <a:pt x="21" y="7"/>
                      <a:pt x="12" y="15"/>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1" name="Freeform 503"/>
              <p:cNvSpPr>
                <a:spLocks/>
              </p:cNvSpPr>
              <p:nvPr userDrawn="1"/>
            </p:nvSpPr>
            <p:spPr bwMode="auto">
              <a:xfrm>
                <a:off x="-5568" y="7916"/>
                <a:ext cx="111" cy="122"/>
              </a:xfrm>
              <a:custGeom>
                <a:avLst/>
                <a:gdLst>
                  <a:gd name="T0" fmla="*/ 56 w 56"/>
                  <a:gd name="T1" fmla="*/ 20 h 62"/>
                  <a:gd name="T2" fmla="*/ 55 w 56"/>
                  <a:gd name="T3" fmla="*/ 24 h 62"/>
                  <a:gd name="T4" fmla="*/ 52 w 56"/>
                  <a:gd name="T5" fmla="*/ 62 h 62"/>
                  <a:gd name="T6" fmla="*/ 44 w 56"/>
                  <a:gd name="T7" fmla="*/ 62 h 62"/>
                  <a:gd name="T8" fmla="*/ 48 w 56"/>
                  <a:gd name="T9" fmla="*/ 27 h 62"/>
                  <a:gd name="T10" fmla="*/ 48 w 56"/>
                  <a:gd name="T11" fmla="*/ 22 h 62"/>
                  <a:gd name="T12" fmla="*/ 34 w 56"/>
                  <a:gd name="T13" fmla="*/ 7 h 62"/>
                  <a:gd name="T14" fmla="*/ 12 w 56"/>
                  <a:gd name="T15" fmla="*/ 28 h 62"/>
                  <a:gd name="T16" fmla="*/ 8 w 56"/>
                  <a:gd name="T17" fmla="*/ 62 h 62"/>
                  <a:gd name="T18" fmla="*/ 0 w 56"/>
                  <a:gd name="T19" fmla="*/ 62 h 62"/>
                  <a:gd name="T20" fmla="*/ 7 w 56"/>
                  <a:gd name="T21" fmla="*/ 2 h 62"/>
                  <a:gd name="T22" fmla="*/ 14 w 56"/>
                  <a:gd name="T23" fmla="*/ 2 h 62"/>
                  <a:gd name="T24" fmla="*/ 13 w 56"/>
                  <a:gd name="T25" fmla="*/ 12 h 62"/>
                  <a:gd name="T26" fmla="*/ 13 w 56"/>
                  <a:gd name="T27" fmla="*/ 12 h 62"/>
                  <a:gd name="T28" fmla="*/ 36 w 56"/>
                  <a:gd name="T29" fmla="*/ 0 h 62"/>
                  <a:gd name="T30" fmla="*/ 56 w 56"/>
                  <a:gd name="T31"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62">
                    <a:moveTo>
                      <a:pt x="56" y="20"/>
                    </a:moveTo>
                    <a:cubicBezTo>
                      <a:pt x="56" y="22"/>
                      <a:pt x="56" y="23"/>
                      <a:pt x="55" y="24"/>
                    </a:cubicBezTo>
                    <a:cubicBezTo>
                      <a:pt x="52" y="62"/>
                      <a:pt x="52" y="62"/>
                      <a:pt x="52" y="62"/>
                    </a:cubicBezTo>
                    <a:cubicBezTo>
                      <a:pt x="44" y="62"/>
                      <a:pt x="44" y="62"/>
                      <a:pt x="44" y="62"/>
                    </a:cubicBezTo>
                    <a:cubicBezTo>
                      <a:pt x="48" y="27"/>
                      <a:pt x="48" y="27"/>
                      <a:pt x="48" y="27"/>
                    </a:cubicBezTo>
                    <a:cubicBezTo>
                      <a:pt x="48" y="25"/>
                      <a:pt x="48" y="24"/>
                      <a:pt x="48" y="22"/>
                    </a:cubicBezTo>
                    <a:cubicBezTo>
                      <a:pt x="48" y="11"/>
                      <a:pt x="43" y="7"/>
                      <a:pt x="34" y="7"/>
                    </a:cubicBezTo>
                    <a:cubicBezTo>
                      <a:pt x="22" y="7"/>
                      <a:pt x="13" y="14"/>
                      <a:pt x="12" y="28"/>
                    </a:cubicBezTo>
                    <a:cubicBezTo>
                      <a:pt x="8" y="62"/>
                      <a:pt x="8" y="62"/>
                      <a:pt x="8" y="62"/>
                    </a:cubicBezTo>
                    <a:cubicBezTo>
                      <a:pt x="0" y="62"/>
                      <a:pt x="0" y="62"/>
                      <a:pt x="0" y="62"/>
                    </a:cubicBezTo>
                    <a:cubicBezTo>
                      <a:pt x="7" y="2"/>
                      <a:pt x="7" y="2"/>
                      <a:pt x="7" y="2"/>
                    </a:cubicBezTo>
                    <a:cubicBezTo>
                      <a:pt x="14" y="2"/>
                      <a:pt x="14" y="2"/>
                      <a:pt x="14" y="2"/>
                    </a:cubicBezTo>
                    <a:cubicBezTo>
                      <a:pt x="13" y="12"/>
                      <a:pt x="13" y="12"/>
                      <a:pt x="13" y="12"/>
                    </a:cubicBezTo>
                    <a:cubicBezTo>
                      <a:pt x="13" y="12"/>
                      <a:pt x="13" y="12"/>
                      <a:pt x="13" y="12"/>
                    </a:cubicBezTo>
                    <a:cubicBezTo>
                      <a:pt x="18" y="5"/>
                      <a:pt x="27" y="0"/>
                      <a:pt x="36" y="0"/>
                    </a:cubicBezTo>
                    <a:cubicBezTo>
                      <a:pt x="48" y="0"/>
                      <a:pt x="56" y="7"/>
                      <a:pt x="56"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2" name="Freeform 504"/>
              <p:cNvSpPr>
                <a:spLocks/>
              </p:cNvSpPr>
              <p:nvPr userDrawn="1"/>
            </p:nvSpPr>
            <p:spPr bwMode="auto">
              <a:xfrm>
                <a:off x="-5356" y="7962"/>
                <a:ext cx="79" cy="13"/>
              </a:xfrm>
              <a:custGeom>
                <a:avLst/>
                <a:gdLst>
                  <a:gd name="T0" fmla="*/ 2 w 79"/>
                  <a:gd name="T1" fmla="*/ 0 h 13"/>
                  <a:gd name="T2" fmla="*/ 79 w 79"/>
                  <a:gd name="T3" fmla="*/ 0 h 13"/>
                  <a:gd name="T4" fmla="*/ 77 w 79"/>
                  <a:gd name="T5" fmla="*/ 13 h 13"/>
                  <a:gd name="T6" fmla="*/ 0 w 79"/>
                  <a:gd name="T7" fmla="*/ 13 h 13"/>
                  <a:gd name="T8" fmla="*/ 2 w 79"/>
                  <a:gd name="T9" fmla="*/ 0 h 13"/>
                </a:gdLst>
                <a:ahLst/>
                <a:cxnLst>
                  <a:cxn ang="0">
                    <a:pos x="T0" y="T1"/>
                  </a:cxn>
                  <a:cxn ang="0">
                    <a:pos x="T2" y="T3"/>
                  </a:cxn>
                  <a:cxn ang="0">
                    <a:pos x="T4" y="T5"/>
                  </a:cxn>
                  <a:cxn ang="0">
                    <a:pos x="T6" y="T7"/>
                  </a:cxn>
                  <a:cxn ang="0">
                    <a:pos x="T8" y="T9"/>
                  </a:cxn>
                </a:cxnLst>
                <a:rect l="0" t="0" r="r" b="b"/>
                <a:pathLst>
                  <a:path w="79" h="13">
                    <a:moveTo>
                      <a:pt x="2" y="0"/>
                    </a:moveTo>
                    <a:lnTo>
                      <a:pt x="79" y="0"/>
                    </a:lnTo>
                    <a:lnTo>
                      <a:pt x="77" y="13"/>
                    </a:lnTo>
                    <a:lnTo>
                      <a:pt x="0" y="1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3" name="Freeform 505"/>
              <p:cNvSpPr>
                <a:spLocks noEditPoints="1"/>
              </p:cNvSpPr>
              <p:nvPr userDrawn="1"/>
            </p:nvSpPr>
            <p:spPr bwMode="auto">
              <a:xfrm>
                <a:off x="-5176" y="7859"/>
                <a:ext cx="129" cy="179"/>
              </a:xfrm>
              <a:custGeom>
                <a:avLst/>
                <a:gdLst>
                  <a:gd name="T0" fmla="*/ 64 w 65"/>
                  <a:gd name="T1" fmla="*/ 65 h 91"/>
                  <a:gd name="T2" fmla="*/ 33 w 65"/>
                  <a:gd name="T3" fmla="*/ 91 h 91"/>
                  <a:gd name="T4" fmla="*/ 0 w 65"/>
                  <a:gd name="T5" fmla="*/ 91 h 91"/>
                  <a:gd name="T6" fmla="*/ 10 w 65"/>
                  <a:gd name="T7" fmla="*/ 0 h 91"/>
                  <a:gd name="T8" fmla="*/ 38 w 65"/>
                  <a:gd name="T9" fmla="*/ 0 h 91"/>
                  <a:gd name="T10" fmla="*/ 65 w 65"/>
                  <a:gd name="T11" fmla="*/ 23 h 91"/>
                  <a:gd name="T12" fmla="*/ 49 w 65"/>
                  <a:gd name="T13" fmla="*/ 47 h 91"/>
                  <a:gd name="T14" fmla="*/ 49 w 65"/>
                  <a:gd name="T15" fmla="*/ 47 h 91"/>
                  <a:gd name="T16" fmla="*/ 64 w 65"/>
                  <a:gd name="T17" fmla="*/ 65 h 91"/>
                  <a:gd name="T18" fmla="*/ 56 w 65"/>
                  <a:gd name="T19" fmla="*/ 65 h 91"/>
                  <a:gd name="T20" fmla="*/ 37 w 65"/>
                  <a:gd name="T21" fmla="*/ 51 h 91"/>
                  <a:gd name="T22" fmla="*/ 12 w 65"/>
                  <a:gd name="T23" fmla="*/ 51 h 91"/>
                  <a:gd name="T24" fmla="*/ 9 w 65"/>
                  <a:gd name="T25" fmla="*/ 84 h 91"/>
                  <a:gd name="T26" fmla="*/ 34 w 65"/>
                  <a:gd name="T27" fmla="*/ 84 h 91"/>
                  <a:gd name="T28" fmla="*/ 56 w 65"/>
                  <a:gd name="T29" fmla="*/ 65 h 91"/>
                  <a:gd name="T30" fmla="*/ 38 w 65"/>
                  <a:gd name="T31" fmla="*/ 7 h 91"/>
                  <a:gd name="T32" fmla="*/ 17 w 65"/>
                  <a:gd name="T33" fmla="*/ 7 h 91"/>
                  <a:gd name="T34" fmla="*/ 13 w 65"/>
                  <a:gd name="T35" fmla="*/ 45 h 91"/>
                  <a:gd name="T36" fmla="*/ 34 w 65"/>
                  <a:gd name="T37" fmla="*/ 45 h 91"/>
                  <a:gd name="T38" fmla="*/ 57 w 65"/>
                  <a:gd name="T39" fmla="*/ 23 h 91"/>
                  <a:gd name="T40" fmla="*/ 38 w 65"/>
                  <a:gd name="T41" fmla="*/ 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91">
                    <a:moveTo>
                      <a:pt x="64" y="65"/>
                    </a:moveTo>
                    <a:cubicBezTo>
                      <a:pt x="64" y="82"/>
                      <a:pt x="52" y="91"/>
                      <a:pt x="33" y="91"/>
                    </a:cubicBezTo>
                    <a:cubicBezTo>
                      <a:pt x="0" y="91"/>
                      <a:pt x="0" y="91"/>
                      <a:pt x="0" y="91"/>
                    </a:cubicBezTo>
                    <a:cubicBezTo>
                      <a:pt x="10" y="0"/>
                      <a:pt x="10" y="0"/>
                      <a:pt x="10" y="0"/>
                    </a:cubicBezTo>
                    <a:cubicBezTo>
                      <a:pt x="38" y="0"/>
                      <a:pt x="38" y="0"/>
                      <a:pt x="38" y="0"/>
                    </a:cubicBezTo>
                    <a:cubicBezTo>
                      <a:pt x="56" y="0"/>
                      <a:pt x="65" y="9"/>
                      <a:pt x="65" y="23"/>
                    </a:cubicBezTo>
                    <a:cubicBezTo>
                      <a:pt x="65" y="35"/>
                      <a:pt x="60" y="43"/>
                      <a:pt x="49" y="47"/>
                    </a:cubicBezTo>
                    <a:cubicBezTo>
                      <a:pt x="49" y="47"/>
                      <a:pt x="49" y="47"/>
                      <a:pt x="49" y="47"/>
                    </a:cubicBezTo>
                    <a:cubicBezTo>
                      <a:pt x="59" y="50"/>
                      <a:pt x="64" y="56"/>
                      <a:pt x="64" y="65"/>
                    </a:cubicBezTo>
                    <a:close/>
                    <a:moveTo>
                      <a:pt x="56" y="65"/>
                    </a:moveTo>
                    <a:cubicBezTo>
                      <a:pt x="56" y="56"/>
                      <a:pt x="50" y="51"/>
                      <a:pt x="37" y="51"/>
                    </a:cubicBezTo>
                    <a:cubicBezTo>
                      <a:pt x="12" y="51"/>
                      <a:pt x="12" y="51"/>
                      <a:pt x="12" y="51"/>
                    </a:cubicBezTo>
                    <a:cubicBezTo>
                      <a:pt x="9" y="84"/>
                      <a:pt x="9" y="84"/>
                      <a:pt x="9" y="84"/>
                    </a:cubicBezTo>
                    <a:cubicBezTo>
                      <a:pt x="34" y="84"/>
                      <a:pt x="34" y="84"/>
                      <a:pt x="34" y="84"/>
                    </a:cubicBezTo>
                    <a:cubicBezTo>
                      <a:pt x="48" y="84"/>
                      <a:pt x="56" y="78"/>
                      <a:pt x="56" y="65"/>
                    </a:cubicBezTo>
                    <a:close/>
                    <a:moveTo>
                      <a:pt x="38" y="7"/>
                    </a:moveTo>
                    <a:cubicBezTo>
                      <a:pt x="17" y="7"/>
                      <a:pt x="17" y="7"/>
                      <a:pt x="17" y="7"/>
                    </a:cubicBezTo>
                    <a:cubicBezTo>
                      <a:pt x="13" y="45"/>
                      <a:pt x="13" y="45"/>
                      <a:pt x="13" y="45"/>
                    </a:cubicBezTo>
                    <a:cubicBezTo>
                      <a:pt x="34" y="45"/>
                      <a:pt x="34" y="45"/>
                      <a:pt x="34" y="45"/>
                    </a:cubicBezTo>
                    <a:cubicBezTo>
                      <a:pt x="49" y="45"/>
                      <a:pt x="57" y="38"/>
                      <a:pt x="57" y="23"/>
                    </a:cubicBezTo>
                    <a:cubicBezTo>
                      <a:pt x="57" y="12"/>
                      <a:pt x="51" y="7"/>
                      <a:pt x="3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4" name="Freeform 506"/>
              <p:cNvSpPr>
                <a:spLocks noEditPoints="1"/>
              </p:cNvSpPr>
              <p:nvPr userDrawn="1"/>
            </p:nvSpPr>
            <p:spPr bwMode="auto">
              <a:xfrm>
                <a:off x="-5015" y="7916"/>
                <a:ext cx="117" cy="126"/>
              </a:xfrm>
              <a:custGeom>
                <a:avLst/>
                <a:gdLst>
                  <a:gd name="T0" fmla="*/ 8 w 59"/>
                  <a:gd name="T1" fmla="*/ 33 h 64"/>
                  <a:gd name="T2" fmla="*/ 8 w 59"/>
                  <a:gd name="T3" fmla="*/ 36 h 64"/>
                  <a:gd name="T4" fmla="*/ 28 w 59"/>
                  <a:gd name="T5" fmla="*/ 57 h 64"/>
                  <a:gd name="T6" fmla="*/ 49 w 59"/>
                  <a:gd name="T7" fmla="*/ 45 h 64"/>
                  <a:gd name="T8" fmla="*/ 56 w 59"/>
                  <a:gd name="T9" fmla="*/ 47 h 64"/>
                  <a:gd name="T10" fmla="*/ 27 w 59"/>
                  <a:gd name="T11" fmla="*/ 64 h 64"/>
                  <a:gd name="T12" fmla="*/ 0 w 59"/>
                  <a:gd name="T13" fmla="*/ 37 h 64"/>
                  <a:gd name="T14" fmla="*/ 34 w 59"/>
                  <a:gd name="T15" fmla="*/ 0 h 64"/>
                  <a:gd name="T16" fmla="*/ 59 w 59"/>
                  <a:gd name="T17" fmla="*/ 26 h 64"/>
                  <a:gd name="T18" fmla="*/ 58 w 59"/>
                  <a:gd name="T19" fmla="*/ 33 h 64"/>
                  <a:gd name="T20" fmla="*/ 8 w 59"/>
                  <a:gd name="T21" fmla="*/ 33 h 64"/>
                  <a:gd name="T22" fmla="*/ 9 w 59"/>
                  <a:gd name="T23" fmla="*/ 27 h 64"/>
                  <a:gd name="T24" fmla="*/ 51 w 59"/>
                  <a:gd name="T25" fmla="*/ 27 h 64"/>
                  <a:gd name="T26" fmla="*/ 51 w 59"/>
                  <a:gd name="T27" fmla="*/ 26 h 64"/>
                  <a:gd name="T28" fmla="*/ 33 w 59"/>
                  <a:gd name="T29" fmla="*/ 7 h 64"/>
                  <a:gd name="T30" fmla="*/ 9 w 59"/>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4">
                    <a:moveTo>
                      <a:pt x="8" y="33"/>
                    </a:moveTo>
                    <a:cubicBezTo>
                      <a:pt x="8" y="34"/>
                      <a:pt x="8" y="35"/>
                      <a:pt x="8" y="36"/>
                    </a:cubicBezTo>
                    <a:cubicBezTo>
                      <a:pt x="8" y="50"/>
                      <a:pt x="16" y="57"/>
                      <a:pt x="28" y="57"/>
                    </a:cubicBezTo>
                    <a:cubicBezTo>
                      <a:pt x="36" y="57"/>
                      <a:pt x="44" y="53"/>
                      <a:pt x="49" y="45"/>
                    </a:cubicBezTo>
                    <a:cubicBezTo>
                      <a:pt x="56" y="47"/>
                      <a:pt x="56" y="47"/>
                      <a:pt x="56" y="47"/>
                    </a:cubicBezTo>
                    <a:cubicBezTo>
                      <a:pt x="50" y="57"/>
                      <a:pt x="40" y="64"/>
                      <a:pt x="27" y="64"/>
                    </a:cubicBezTo>
                    <a:cubicBezTo>
                      <a:pt x="11" y="64"/>
                      <a:pt x="0" y="53"/>
                      <a:pt x="0" y="37"/>
                    </a:cubicBezTo>
                    <a:cubicBezTo>
                      <a:pt x="0" y="17"/>
                      <a:pt x="14" y="0"/>
                      <a:pt x="34" y="0"/>
                    </a:cubicBezTo>
                    <a:cubicBezTo>
                      <a:pt x="49" y="0"/>
                      <a:pt x="59" y="10"/>
                      <a:pt x="59" y="26"/>
                    </a:cubicBezTo>
                    <a:cubicBezTo>
                      <a:pt x="59" y="28"/>
                      <a:pt x="58" y="31"/>
                      <a:pt x="58"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1" y="15"/>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5" name="Freeform 507"/>
              <p:cNvSpPr>
                <a:spLocks noEditPoints="1"/>
              </p:cNvSpPr>
              <p:nvPr userDrawn="1"/>
            </p:nvSpPr>
            <p:spPr bwMode="auto">
              <a:xfrm>
                <a:off x="-4819" y="7859"/>
                <a:ext cx="153" cy="179"/>
              </a:xfrm>
              <a:custGeom>
                <a:avLst/>
                <a:gdLst>
                  <a:gd name="T0" fmla="*/ 127 w 153"/>
                  <a:gd name="T1" fmla="*/ 136 h 179"/>
                  <a:gd name="T2" fmla="*/ 38 w 153"/>
                  <a:gd name="T3" fmla="*/ 136 h 179"/>
                  <a:gd name="T4" fmla="*/ 18 w 153"/>
                  <a:gd name="T5" fmla="*/ 179 h 179"/>
                  <a:gd name="T6" fmla="*/ 0 w 153"/>
                  <a:gd name="T7" fmla="*/ 179 h 179"/>
                  <a:gd name="T8" fmla="*/ 87 w 153"/>
                  <a:gd name="T9" fmla="*/ 0 h 179"/>
                  <a:gd name="T10" fmla="*/ 103 w 153"/>
                  <a:gd name="T11" fmla="*/ 0 h 179"/>
                  <a:gd name="T12" fmla="*/ 153 w 153"/>
                  <a:gd name="T13" fmla="*/ 179 h 179"/>
                  <a:gd name="T14" fmla="*/ 137 w 153"/>
                  <a:gd name="T15" fmla="*/ 179 h 179"/>
                  <a:gd name="T16" fmla="*/ 127 w 153"/>
                  <a:gd name="T17" fmla="*/ 136 h 179"/>
                  <a:gd name="T18" fmla="*/ 123 w 153"/>
                  <a:gd name="T19" fmla="*/ 122 h 179"/>
                  <a:gd name="T20" fmla="*/ 95 w 153"/>
                  <a:gd name="T21" fmla="*/ 20 h 179"/>
                  <a:gd name="T22" fmla="*/ 93 w 153"/>
                  <a:gd name="T23" fmla="*/ 20 h 179"/>
                  <a:gd name="T24" fmla="*/ 46 w 153"/>
                  <a:gd name="T25" fmla="*/ 122 h 179"/>
                  <a:gd name="T26" fmla="*/ 123 w 153"/>
                  <a:gd name="T27" fmla="*/ 12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3" h="179">
                    <a:moveTo>
                      <a:pt x="127" y="136"/>
                    </a:moveTo>
                    <a:lnTo>
                      <a:pt x="38" y="136"/>
                    </a:lnTo>
                    <a:lnTo>
                      <a:pt x="18" y="179"/>
                    </a:lnTo>
                    <a:lnTo>
                      <a:pt x="0" y="179"/>
                    </a:lnTo>
                    <a:lnTo>
                      <a:pt x="87" y="0"/>
                    </a:lnTo>
                    <a:lnTo>
                      <a:pt x="103" y="0"/>
                    </a:lnTo>
                    <a:lnTo>
                      <a:pt x="153" y="179"/>
                    </a:lnTo>
                    <a:lnTo>
                      <a:pt x="137" y="179"/>
                    </a:lnTo>
                    <a:lnTo>
                      <a:pt x="127" y="136"/>
                    </a:lnTo>
                    <a:close/>
                    <a:moveTo>
                      <a:pt x="123" y="122"/>
                    </a:moveTo>
                    <a:lnTo>
                      <a:pt x="95" y="20"/>
                    </a:lnTo>
                    <a:lnTo>
                      <a:pt x="93" y="20"/>
                    </a:lnTo>
                    <a:lnTo>
                      <a:pt x="46" y="122"/>
                    </a:lnTo>
                    <a:lnTo>
                      <a:pt x="123"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6" name="Freeform 508"/>
              <p:cNvSpPr>
                <a:spLocks/>
              </p:cNvSpPr>
              <p:nvPr userDrawn="1"/>
            </p:nvSpPr>
            <p:spPr bwMode="auto">
              <a:xfrm>
                <a:off x="-4631" y="7859"/>
                <a:ext cx="34" cy="179"/>
              </a:xfrm>
              <a:custGeom>
                <a:avLst/>
                <a:gdLst>
                  <a:gd name="T0" fmla="*/ 18 w 34"/>
                  <a:gd name="T1" fmla="*/ 0 h 179"/>
                  <a:gd name="T2" fmla="*/ 34 w 34"/>
                  <a:gd name="T3" fmla="*/ 0 h 179"/>
                  <a:gd name="T4" fmla="*/ 16 w 34"/>
                  <a:gd name="T5" fmla="*/ 179 h 179"/>
                  <a:gd name="T6" fmla="*/ 0 w 34"/>
                  <a:gd name="T7" fmla="*/ 179 h 179"/>
                  <a:gd name="T8" fmla="*/ 18 w 34"/>
                  <a:gd name="T9" fmla="*/ 0 h 179"/>
                </a:gdLst>
                <a:ahLst/>
                <a:cxnLst>
                  <a:cxn ang="0">
                    <a:pos x="T0" y="T1"/>
                  </a:cxn>
                  <a:cxn ang="0">
                    <a:pos x="T2" y="T3"/>
                  </a:cxn>
                  <a:cxn ang="0">
                    <a:pos x="T4" y="T5"/>
                  </a:cxn>
                  <a:cxn ang="0">
                    <a:pos x="T6" y="T7"/>
                  </a:cxn>
                  <a:cxn ang="0">
                    <a:pos x="T8" y="T9"/>
                  </a:cxn>
                </a:cxnLst>
                <a:rect l="0" t="0" r="r" b="b"/>
                <a:pathLst>
                  <a:path w="34" h="179">
                    <a:moveTo>
                      <a:pt x="18" y="0"/>
                    </a:moveTo>
                    <a:lnTo>
                      <a:pt x="34" y="0"/>
                    </a:lnTo>
                    <a:lnTo>
                      <a:pt x="16" y="179"/>
                    </a:lnTo>
                    <a:lnTo>
                      <a:pt x="0" y="179"/>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7" name="Rectangle 509"/>
              <p:cNvSpPr>
                <a:spLocks noChangeArrowheads="1"/>
              </p:cNvSpPr>
              <p:nvPr userDrawn="1"/>
            </p:nvSpPr>
            <p:spPr bwMode="auto">
              <a:xfrm>
                <a:off x="-4302" y="7962"/>
                <a:ext cx="77"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8" name="Freeform 510"/>
              <p:cNvSpPr>
                <a:spLocks noEditPoints="1"/>
              </p:cNvSpPr>
              <p:nvPr userDrawn="1"/>
            </p:nvSpPr>
            <p:spPr bwMode="auto">
              <a:xfrm>
                <a:off x="-4124" y="7859"/>
                <a:ext cx="129" cy="179"/>
              </a:xfrm>
              <a:custGeom>
                <a:avLst/>
                <a:gdLst>
                  <a:gd name="T0" fmla="*/ 65 w 65"/>
                  <a:gd name="T1" fmla="*/ 65 h 91"/>
                  <a:gd name="T2" fmla="*/ 33 w 65"/>
                  <a:gd name="T3" fmla="*/ 91 h 91"/>
                  <a:gd name="T4" fmla="*/ 0 w 65"/>
                  <a:gd name="T5" fmla="*/ 91 h 91"/>
                  <a:gd name="T6" fmla="*/ 10 w 65"/>
                  <a:gd name="T7" fmla="*/ 0 h 91"/>
                  <a:gd name="T8" fmla="*/ 38 w 65"/>
                  <a:gd name="T9" fmla="*/ 0 h 91"/>
                  <a:gd name="T10" fmla="*/ 65 w 65"/>
                  <a:gd name="T11" fmla="*/ 23 h 91"/>
                  <a:gd name="T12" fmla="*/ 50 w 65"/>
                  <a:gd name="T13" fmla="*/ 47 h 91"/>
                  <a:gd name="T14" fmla="*/ 50 w 65"/>
                  <a:gd name="T15" fmla="*/ 47 h 91"/>
                  <a:gd name="T16" fmla="*/ 65 w 65"/>
                  <a:gd name="T17" fmla="*/ 65 h 91"/>
                  <a:gd name="T18" fmla="*/ 57 w 65"/>
                  <a:gd name="T19" fmla="*/ 65 h 91"/>
                  <a:gd name="T20" fmla="*/ 37 w 65"/>
                  <a:gd name="T21" fmla="*/ 51 h 91"/>
                  <a:gd name="T22" fmla="*/ 12 w 65"/>
                  <a:gd name="T23" fmla="*/ 51 h 91"/>
                  <a:gd name="T24" fmla="*/ 9 w 65"/>
                  <a:gd name="T25" fmla="*/ 84 h 91"/>
                  <a:gd name="T26" fmla="*/ 34 w 65"/>
                  <a:gd name="T27" fmla="*/ 84 h 91"/>
                  <a:gd name="T28" fmla="*/ 57 w 65"/>
                  <a:gd name="T29" fmla="*/ 65 h 91"/>
                  <a:gd name="T30" fmla="*/ 38 w 65"/>
                  <a:gd name="T31" fmla="*/ 7 h 91"/>
                  <a:gd name="T32" fmla="*/ 17 w 65"/>
                  <a:gd name="T33" fmla="*/ 7 h 91"/>
                  <a:gd name="T34" fmla="*/ 13 w 65"/>
                  <a:gd name="T35" fmla="*/ 45 h 91"/>
                  <a:gd name="T36" fmla="*/ 34 w 65"/>
                  <a:gd name="T37" fmla="*/ 45 h 91"/>
                  <a:gd name="T38" fmla="*/ 57 w 65"/>
                  <a:gd name="T39" fmla="*/ 23 h 91"/>
                  <a:gd name="T40" fmla="*/ 38 w 65"/>
                  <a:gd name="T41" fmla="*/ 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91">
                    <a:moveTo>
                      <a:pt x="65" y="65"/>
                    </a:moveTo>
                    <a:cubicBezTo>
                      <a:pt x="65" y="82"/>
                      <a:pt x="52" y="91"/>
                      <a:pt x="33" y="91"/>
                    </a:cubicBezTo>
                    <a:cubicBezTo>
                      <a:pt x="0" y="91"/>
                      <a:pt x="0" y="91"/>
                      <a:pt x="0" y="91"/>
                    </a:cubicBezTo>
                    <a:cubicBezTo>
                      <a:pt x="10" y="0"/>
                      <a:pt x="10" y="0"/>
                      <a:pt x="10" y="0"/>
                    </a:cubicBezTo>
                    <a:cubicBezTo>
                      <a:pt x="38" y="0"/>
                      <a:pt x="38" y="0"/>
                      <a:pt x="38" y="0"/>
                    </a:cubicBezTo>
                    <a:cubicBezTo>
                      <a:pt x="56" y="0"/>
                      <a:pt x="65" y="9"/>
                      <a:pt x="65" y="23"/>
                    </a:cubicBezTo>
                    <a:cubicBezTo>
                      <a:pt x="65" y="35"/>
                      <a:pt x="60" y="43"/>
                      <a:pt x="50" y="47"/>
                    </a:cubicBezTo>
                    <a:cubicBezTo>
                      <a:pt x="50" y="47"/>
                      <a:pt x="50" y="47"/>
                      <a:pt x="50" y="47"/>
                    </a:cubicBezTo>
                    <a:cubicBezTo>
                      <a:pt x="59" y="50"/>
                      <a:pt x="65" y="56"/>
                      <a:pt x="65" y="65"/>
                    </a:cubicBezTo>
                    <a:close/>
                    <a:moveTo>
                      <a:pt x="57" y="65"/>
                    </a:moveTo>
                    <a:cubicBezTo>
                      <a:pt x="57" y="56"/>
                      <a:pt x="51" y="51"/>
                      <a:pt x="37" y="51"/>
                    </a:cubicBezTo>
                    <a:cubicBezTo>
                      <a:pt x="12" y="51"/>
                      <a:pt x="12" y="51"/>
                      <a:pt x="12" y="51"/>
                    </a:cubicBezTo>
                    <a:cubicBezTo>
                      <a:pt x="9" y="84"/>
                      <a:pt x="9" y="84"/>
                      <a:pt x="9" y="84"/>
                    </a:cubicBezTo>
                    <a:cubicBezTo>
                      <a:pt x="34" y="84"/>
                      <a:pt x="34" y="84"/>
                      <a:pt x="34" y="84"/>
                    </a:cubicBezTo>
                    <a:cubicBezTo>
                      <a:pt x="48" y="84"/>
                      <a:pt x="57" y="78"/>
                      <a:pt x="57" y="65"/>
                    </a:cubicBezTo>
                    <a:close/>
                    <a:moveTo>
                      <a:pt x="38" y="7"/>
                    </a:moveTo>
                    <a:cubicBezTo>
                      <a:pt x="17" y="7"/>
                      <a:pt x="17" y="7"/>
                      <a:pt x="17" y="7"/>
                    </a:cubicBezTo>
                    <a:cubicBezTo>
                      <a:pt x="13" y="45"/>
                      <a:pt x="13" y="45"/>
                      <a:pt x="13" y="45"/>
                    </a:cubicBezTo>
                    <a:cubicBezTo>
                      <a:pt x="34" y="45"/>
                      <a:pt x="34" y="45"/>
                      <a:pt x="34" y="45"/>
                    </a:cubicBezTo>
                    <a:cubicBezTo>
                      <a:pt x="49" y="45"/>
                      <a:pt x="57" y="38"/>
                      <a:pt x="57" y="23"/>
                    </a:cubicBezTo>
                    <a:cubicBezTo>
                      <a:pt x="57" y="12"/>
                      <a:pt x="51" y="7"/>
                      <a:pt x="3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21" name="Freeform 512"/>
            <p:cNvSpPr>
              <a:spLocks noEditPoints="1"/>
            </p:cNvSpPr>
            <p:nvPr userDrawn="1"/>
          </p:nvSpPr>
          <p:spPr bwMode="auto">
            <a:xfrm>
              <a:off x="-3963" y="7916"/>
              <a:ext cx="117" cy="126"/>
            </a:xfrm>
            <a:custGeom>
              <a:avLst/>
              <a:gdLst>
                <a:gd name="T0" fmla="*/ 8 w 59"/>
                <a:gd name="T1" fmla="*/ 33 h 64"/>
                <a:gd name="T2" fmla="*/ 8 w 59"/>
                <a:gd name="T3" fmla="*/ 36 h 64"/>
                <a:gd name="T4" fmla="*/ 28 w 59"/>
                <a:gd name="T5" fmla="*/ 57 h 64"/>
                <a:gd name="T6" fmla="*/ 49 w 59"/>
                <a:gd name="T7" fmla="*/ 45 h 64"/>
                <a:gd name="T8" fmla="*/ 56 w 59"/>
                <a:gd name="T9" fmla="*/ 47 h 64"/>
                <a:gd name="T10" fmla="*/ 28 w 59"/>
                <a:gd name="T11" fmla="*/ 64 h 64"/>
                <a:gd name="T12" fmla="*/ 0 w 59"/>
                <a:gd name="T13" fmla="*/ 37 h 64"/>
                <a:gd name="T14" fmla="*/ 34 w 59"/>
                <a:gd name="T15" fmla="*/ 0 h 64"/>
                <a:gd name="T16" fmla="*/ 59 w 59"/>
                <a:gd name="T17" fmla="*/ 26 h 64"/>
                <a:gd name="T18" fmla="*/ 58 w 59"/>
                <a:gd name="T19" fmla="*/ 33 h 64"/>
                <a:gd name="T20" fmla="*/ 8 w 59"/>
                <a:gd name="T21" fmla="*/ 33 h 64"/>
                <a:gd name="T22" fmla="*/ 9 w 59"/>
                <a:gd name="T23" fmla="*/ 27 h 64"/>
                <a:gd name="T24" fmla="*/ 52 w 59"/>
                <a:gd name="T25" fmla="*/ 27 h 64"/>
                <a:gd name="T26" fmla="*/ 52 w 59"/>
                <a:gd name="T27" fmla="*/ 26 h 64"/>
                <a:gd name="T28" fmla="*/ 34 w 59"/>
                <a:gd name="T29" fmla="*/ 7 h 64"/>
                <a:gd name="T30" fmla="*/ 9 w 59"/>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4">
                  <a:moveTo>
                    <a:pt x="8" y="33"/>
                  </a:moveTo>
                  <a:cubicBezTo>
                    <a:pt x="8" y="34"/>
                    <a:pt x="8" y="35"/>
                    <a:pt x="8" y="36"/>
                  </a:cubicBezTo>
                  <a:cubicBezTo>
                    <a:pt x="8" y="50"/>
                    <a:pt x="16" y="57"/>
                    <a:pt x="28" y="57"/>
                  </a:cubicBezTo>
                  <a:cubicBezTo>
                    <a:pt x="37" y="57"/>
                    <a:pt x="45" y="53"/>
                    <a:pt x="49" y="45"/>
                  </a:cubicBezTo>
                  <a:cubicBezTo>
                    <a:pt x="56" y="47"/>
                    <a:pt x="56" y="47"/>
                    <a:pt x="56" y="47"/>
                  </a:cubicBezTo>
                  <a:cubicBezTo>
                    <a:pt x="51" y="57"/>
                    <a:pt x="40" y="64"/>
                    <a:pt x="28" y="64"/>
                  </a:cubicBezTo>
                  <a:cubicBezTo>
                    <a:pt x="11" y="64"/>
                    <a:pt x="0" y="53"/>
                    <a:pt x="0" y="37"/>
                  </a:cubicBezTo>
                  <a:cubicBezTo>
                    <a:pt x="0" y="17"/>
                    <a:pt x="15" y="0"/>
                    <a:pt x="34" y="0"/>
                  </a:cubicBezTo>
                  <a:cubicBezTo>
                    <a:pt x="49" y="0"/>
                    <a:pt x="59" y="10"/>
                    <a:pt x="59" y="26"/>
                  </a:cubicBezTo>
                  <a:cubicBezTo>
                    <a:pt x="59" y="28"/>
                    <a:pt x="59" y="31"/>
                    <a:pt x="58" y="33"/>
                  </a:cubicBezTo>
                  <a:lnTo>
                    <a:pt x="8" y="33"/>
                  </a:lnTo>
                  <a:close/>
                  <a:moveTo>
                    <a:pt x="9" y="27"/>
                  </a:moveTo>
                  <a:cubicBezTo>
                    <a:pt x="52" y="27"/>
                    <a:pt x="52" y="27"/>
                    <a:pt x="52" y="27"/>
                  </a:cubicBezTo>
                  <a:cubicBezTo>
                    <a:pt x="52" y="26"/>
                    <a:pt x="52" y="26"/>
                    <a:pt x="52" y="26"/>
                  </a:cubicBezTo>
                  <a:cubicBezTo>
                    <a:pt x="52" y="13"/>
                    <a:pt x="45" y="7"/>
                    <a:pt x="34" y="7"/>
                  </a:cubicBezTo>
                  <a:cubicBezTo>
                    <a:pt x="21" y="7"/>
                    <a:pt x="12" y="15"/>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513"/>
            <p:cNvSpPr>
              <a:spLocks/>
            </p:cNvSpPr>
            <p:nvPr userDrawn="1"/>
          </p:nvSpPr>
          <p:spPr bwMode="auto">
            <a:xfrm>
              <a:off x="-3747" y="7857"/>
              <a:ext cx="170" cy="185"/>
            </a:xfrm>
            <a:custGeom>
              <a:avLst/>
              <a:gdLst>
                <a:gd name="T0" fmla="*/ 46 w 86"/>
                <a:gd name="T1" fmla="*/ 47 h 94"/>
                <a:gd name="T2" fmla="*/ 84 w 86"/>
                <a:gd name="T3" fmla="*/ 47 h 94"/>
                <a:gd name="T4" fmla="*/ 80 w 86"/>
                <a:gd name="T5" fmla="*/ 92 h 94"/>
                <a:gd name="T6" fmla="*/ 73 w 86"/>
                <a:gd name="T7" fmla="*/ 92 h 94"/>
                <a:gd name="T8" fmla="*/ 74 w 86"/>
                <a:gd name="T9" fmla="*/ 74 h 94"/>
                <a:gd name="T10" fmla="*/ 74 w 86"/>
                <a:gd name="T11" fmla="*/ 74 h 94"/>
                <a:gd name="T12" fmla="*/ 39 w 86"/>
                <a:gd name="T13" fmla="*/ 94 h 94"/>
                <a:gd name="T14" fmla="*/ 0 w 86"/>
                <a:gd name="T15" fmla="*/ 53 h 94"/>
                <a:gd name="T16" fmla="*/ 49 w 86"/>
                <a:gd name="T17" fmla="*/ 0 h 94"/>
                <a:gd name="T18" fmla="*/ 86 w 86"/>
                <a:gd name="T19" fmla="*/ 28 h 94"/>
                <a:gd name="T20" fmla="*/ 79 w 86"/>
                <a:gd name="T21" fmla="*/ 30 h 94"/>
                <a:gd name="T22" fmla="*/ 49 w 86"/>
                <a:gd name="T23" fmla="*/ 7 h 94"/>
                <a:gd name="T24" fmla="*/ 8 w 86"/>
                <a:gd name="T25" fmla="*/ 52 h 94"/>
                <a:gd name="T26" fmla="*/ 40 w 86"/>
                <a:gd name="T27" fmla="*/ 86 h 94"/>
                <a:gd name="T28" fmla="*/ 76 w 86"/>
                <a:gd name="T29" fmla="*/ 54 h 94"/>
                <a:gd name="T30" fmla="*/ 46 w 86"/>
                <a:gd name="T31" fmla="*/ 54 h 94"/>
                <a:gd name="T32" fmla="*/ 46 w 86"/>
                <a:gd name="T33" fmla="*/ 4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94">
                  <a:moveTo>
                    <a:pt x="46" y="47"/>
                  </a:moveTo>
                  <a:cubicBezTo>
                    <a:pt x="84" y="47"/>
                    <a:pt x="84" y="47"/>
                    <a:pt x="84" y="47"/>
                  </a:cubicBezTo>
                  <a:cubicBezTo>
                    <a:pt x="80" y="92"/>
                    <a:pt x="80" y="92"/>
                    <a:pt x="80" y="92"/>
                  </a:cubicBezTo>
                  <a:cubicBezTo>
                    <a:pt x="73" y="92"/>
                    <a:pt x="73" y="92"/>
                    <a:pt x="73" y="92"/>
                  </a:cubicBezTo>
                  <a:cubicBezTo>
                    <a:pt x="74" y="74"/>
                    <a:pt x="74" y="74"/>
                    <a:pt x="74" y="74"/>
                  </a:cubicBezTo>
                  <a:cubicBezTo>
                    <a:pt x="74" y="74"/>
                    <a:pt x="74" y="74"/>
                    <a:pt x="74" y="74"/>
                  </a:cubicBezTo>
                  <a:cubicBezTo>
                    <a:pt x="67" y="86"/>
                    <a:pt x="54" y="94"/>
                    <a:pt x="39" y="94"/>
                  </a:cubicBezTo>
                  <a:cubicBezTo>
                    <a:pt x="16" y="94"/>
                    <a:pt x="0" y="77"/>
                    <a:pt x="0" y="53"/>
                  </a:cubicBezTo>
                  <a:cubicBezTo>
                    <a:pt x="0" y="23"/>
                    <a:pt x="20" y="0"/>
                    <a:pt x="49" y="0"/>
                  </a:cubicBezTo>
                  <a:cubicBezTo>
                    <a:pt x="69" y="0"/>
                    <a:pt x="84" y="12"/>
                    <a:pt x="86" y="28"/>
                  </a:cubicBezTo>
                  <a:cubicBezTo>
                    <a:pt x="79" y="30"/>
                    <a:pt x="79" y="30"/>
                    <a:pt x="79" y="30"/>
                  </a:cubicBezTo>
                  <a:cubicBezTo>
                    <a:pt x="76" y="16"/>
                    <a:pt x="65" y="7"/>
                    <a:pt x="49" y="7"/>
                  </a:cubicBezTo>
                  <a:cubicBezTo>
                    <a:pt x="25" y="7"/>
                    <a:pt x="8" y="27"/>
                    <a:pt x="8" y="52"/>
                  </a:cubicBezTo>
                  <a:cubicBezTo>
                    <a:pt x="8" y="74"/>
                    <a:pt x="21" y="86"/>
                    <a:pt x="40" y="86"/>
                  </a:cubicBezTo>
                  <a:cubicBezTo>
                    <a:pt x="58" y="86"/>
                    <a:pt x="73" y="74"/>
                    <a:pt x="76" y="54"/>
                  </a:cubicBezTo>
                  <a:cubicBezTo>
                    <a:pt x="46" y="54"/>
                    <a:pt x="46" y="54"/>
                    <a:pt x="46" y="54"/>
                  </a:cubicBezTo>
                  <a:lnTo>
                    <a:pt x="46"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Freeform 514"/>
            <p:cNvSpPr>
              <a:spLocks/>
            </p:cNvSpPr>
            <p:nvPr userDrawn="1"/>
          </p:nvSpPr>
          <p:spPr bwMode="auto">
            <a:xfrm>
              <a:off x="-3545" y="7859"/>
              <a:ext cx="33" cy="179"/>
            </a:xfrm>
            <a:custGeom>
              <a:avLst/>
              <a:gdLst>
                <a:gd name="T0" fmla="*/ 18 w 33"/>
                <a:gd name="T1" fmla="*/ 0 h 179"/>
                <a:gd name="T2" fmla="*/ 33 w 33"/>
                <a:gd name="T3" fmla="*/ 0 h 179"/>
                <a:gd name="T4" fmla="*/ 14 w 33"/>
                <a:gd name="T5" fmla="*/ 179 h 179"/>
                <a:gd name="T6" fmla="*/ 0 w 33"/>
                <a:gd name="T7" fmla="*/ 179 h 179"/>
                <a:gd name="T8" fmla="*/ 18 w 33"/>
                <a:gd name="T9" fmla="*/ 0 h 179"/>
              </a:gdLst>
              <a:ahLst/>
              <a:cxnLst>
                <a:cxn ang="0">
                  <a:pos x="T0" y="T1"/>
                </a:cxn>
                <a:cxn ang="0">
                  <a:pos x="T2" y="T3"/>
                </a:cxn>
                <a:cxn ang="0">
                  <a:pos x="T4" y="T5"/>
                </a:cxn>
                <a:cxn ang="0">
                  <a:pos x="T6" y="T7"/>
                </a:cxn>
                <a:cxn ang="0">
                  <a:pos x="T8" y="T9"/>
                </a:cxn>
              </a:cxnLst>
              <a:rect l="0" t="0" r="r" b="b"/>
              <a:pathLst>
                <a:path w="33" h="179">
                  <a:moveTo>
                    <a:pt x="18" y="0"/>
                  </a:moveTo>
                  <a:lnTo>
                    <a:pt x="33" y="0"/>
                  </a:lnTo>
                  <a:lnTo>
                    <a:pt x="14" y="179"/>
                  </a:lnTo>
                  <a:lnTo>
                    <a:pt x="0" y="179"/>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Freeform 515"/>
            <p:cNvSpPr>
              <a:spLocks noEditPoints="1"/>
            </p:cNvSpPr>
            <p:nvPr userDrawn="1"/>
          </p:nvSpPr>
          <p:spPr bwMode="auto">
            <a:xfrm>
              <a:off x="-3486" y="7916"/>
              <a:ext cx="123" cy="126"/>
            </a:xfrm>
            <a:custGeom>
              <a:avLst/>
              <a:gdLst>
                <a:gd name="T0" fmla="*/ 0 w 62"/>
                <a:gd name="T1" fmla="*/ 36 h 64"/>
                <a:gd name="T2" fmla="*/ 34 w 62"/>
                <a:gd name="T3" fmla="*/ 0 h 64"/>
                <a:gd name="T4" fmla="*/ 62 w 62"/>
                <a:gd name="T5" fmla="*/ 28 h 64"/>
                <a:gd name="T6" fmla="*/ 27 w 62"/>
                <a:gd name="T7" fmla="*/ 64 h 64"/>
                <a:gd name="T8" fmla="*/ 0 w 62"/>
                <a:gd name="T9" fmla="*/ 36 h 64"/>
                <a:gd name="T10" fmla="*/ 54 w 62"/>
                <a:gd name="T11" fmla="*/ 28 h 64"/>
                <a:gd name="T12" fmla="*/ 33 w 62"/>
                <a:gd name="T13" fmla="*/ 7 h 64"/>
                <a:gd name="T14" fmla="*/ 7 w 62"/>
                <a:gd name="T15" fmla="*/ 35 h 64"/>
                <a:gd name="T16" fmla="*/ 28 w 62"/>
                <a:gd name="T17" fmla="*/ 57 h 64"/>
                <a:gd name="T18" fmla="*/ 54 w 62"/>
                <a:gd name="T19" fmla="*/ 2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4">
                  <a:moveTo>
                    <a:pt x="0" y="36"/>
                  </a:moveTo>
                  <a:cubicBezTo>
                    <a:pt x="0" y="16"/>
                    <a:pt x="14" y="0"/>
                    <a:pt x="34" y="0"/>
                  </a:cubicBezTo>
                  <a:cubicBezTo>
                    <a:pt x="50" y="0"/>
                    <a:pt x="62" y="11"/>
                    <a:pt x="62" y="28"/>
                  </a:cubicBezTo>
                  <a:cubicBezTo>
                    <a:pt x="62" y="47"/>
                    <a:pt x="47" y="64"/>
                    <a:pt x="27" y="64"/>
                  </a:cubicBezTo>
                  <a:cubicBezTo>
                    <a:pt x="11" y="64"/>
                    <a:pt x="0" y="52"/>
                    <a:pt x="0" y="36"/>
                  </a:cubicBezTo>
                  <a:close/>
                  <a:moveTo>
                    <a:pt x="54" y="28"/>
                  </a:moveTo>
                  <a:cubicBezTo>
                    <a:pt x="54" y="15"/>
                    <a:pt x="45" y="7"/>
                    <a:pt x="33" y="7"/>
                  </a:cubicBezTo>
                  <a:cubicBezTo>
                    <a:pt x="18" y="7"/>
                    <a:pt x="7" y="20"/>
                    <a:pt x="7" y="35"/>
                  </a:cubicBezTo>
                  <a:cubicBezTo>
                    <a:pt x="7" y="49"/>
                    <a:pt x="16" y="57"/>
                    <a:pt x="28" y="57"/>
                  </a:cubicBezTo>
                  <a:cubicBezTo>
                    <a:pt x="43" y="57"/>
                    <a:pt x="54" y="44"/>
                    <a:pt x="5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Freeform 516"/>
            <p:cNvSpPr>
              <a:spLocks noEditPoints="1"/>
            </p:cNvSpPr>
            <p:nvPr userDrawn="1"/>
          </p:nvSpPr>
          <p:spPr bwMode="auto">
            <a:xfrm>
              <a:off x="-3333" y="7859"/>
              <a:ext cx="124" cy="183"/>
            </a:xfrm>
            <a:custGeom>
              <a:avLst/>
              <a:gdLst>
                <a:gd name="T0" fmla="*/ 63 w 63"/>
                <a:gd name="T1" fmla="*/ 57 h 93"/>
                <a:gd name="T2" fmla="*/ 30 w 63"/>
                <a:gd name="T3" fmla="*/ 93 h 93"/>
                <a:gd name="T4" fmla="*/ 9 w 63"/>
                <a:gd name="T5" fmla="*/ 81 h 93"/>
                <a:gd name="T6" fmla="*/ 9 w 63"/>
                <a:gd name="T7" fmla="*/ 81 h 93"/>
                <a:gd name="T8" fmla="*/ 7 w 63"/>
                <a:gd name="T9" fmla="*/ 91 h 93"/>
                <a:gd name="T10" fmla="*/ 0 w 63"/>
                <a:gd name="T11" fmla="*/ 91 h 93"/>
                <a:gd name="T12" fmla="*/ 10 w 63"/>
                <a:gd name="T13" fmla="*/ 0 h 93"/>
                <a:gd name="T14" fmla="*/ 17 w 63"/>
                <a:gd name="T15" fmla="*/ 0 h 93"/>
                <a:gd name="T16" fmla="*/ 13 w 63"/>
                <a:gd name="T17" fmla="*/ 41 h 93"/>
                <a:gd name="T18" fmla="*/ 13 w 63"/>
                <a:gd name="T19" fmla="*/ 41 h 93"/>
                <a:gd name="T20" fmla="*/ 37 w 63"/>
                <a:gd name="T21" fmla="*/ 29 h 93"/>
                <a:gd name="T22" fmla="*/ 63 w 63"/>
                <a:gd name="T23" fmla="*/ 57 h 93"/>
                <a:gd name="T24" fmla="*/ 55 w 63"/>
                <a:gd name="T25" fmla="*/ 57 h 93"/>
                <a:gd name="T26" fmla="*/ 35 w 63"/>
                <a:gd name="T27" fmla="*/ 36 h 93"/>
                <a:gd name="T28" fmla="*/ 12 w 63"/>
                <a:gd name="T29" fmla="*/ 55 h 93"/>
                <a:gd name="T30" fmla="*/ 11 w 63"/>
                <a:gd name="T31" fmla="*/ 66 h 93"/>
                <a:gd name="T32" fmla="*/ 30 w 63"/>
                <a:gd name="T33" fmla="*/ 86 h 93"/>
                <a:gd name="T34" fmla="*/ 55 w 63"/>
                <a:gd name="T35" fmla="*/ 5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93">
                  <a:moveTo>
                    <a:pt x="63" y="57"/>
                  </a:moveTo>
                  <a:cubicBezTo>
                    <a:pt x="63" y="76"/>
                    <a:pt x="49" y="93"/>
                    <a:pt x="30" y="93"/>
                  </a:cubicBezTo>
                  <a:cubicBezTo>
                    <a:pt x="20" y="93"/>
                    <a:pt x="12" y="88"/>
                    <a:pt x="9" y="81"/>
                  </a:cubicBezTo>
                  <a:cubicBezTo>
                    <a:pt x="9" y="81"/>
                    <a:pt x="9" y="81"/>
                    <a:pt x="9" y="81"/>
                  </a:cubicBezTo>
                  <a:cubicBezTo>
                    <a:pt x="7" y="91"/>
                    <a:pt x="7" y="91"/>
                    <a:pt x="7" y="91"/>
                  </a:cubicBezTo>
                  <a:cubicBezTo>
                    <a:pt x="0" y="91"/>
                    <a:pt x="0" y="91"/>
                    <a:pt x="0" y="91"/>
                  </a:cubicBezTo>
                  <a:cubicBezTo>
                    <a:pt x="10" y="0"/>
                    <a:pt x="10" y="0"/>
                    <a:pt x="10" y="0"/>
                  </a:cubicBezTo>
                  <a:cubicBezTo>
                    <a:pt x="17" y="0"/>
                    <a:pt x="17" y="0"/>
                    <a:pt x="17" y="0"/>
                  </a:cubicBezTo>
                  <a:cubicBezTo>
                    <a:pt x="13" y="41"/>
                    <a:pt x="13" y="41"/>
                    <a:pt x="13" y="41"/>
                  </a:cubicBezTo>
                  <a:cubicBezTo>
                    <a:pt x="13" y="41"/>
                    <a:pt x="13" y="41"/>
                    <a:pt x="13" y="41"/>
                  </a:cubicBezTo>
                  <a:cubicBezTo>
                    <a:pt x="19" y="33"/>
                    <a:pt x="27" y="29"/>
                    <a:pt x="37" y="29"/>
                  </a:cubicBezTo>
                  <a:cubicBezTo>
                    <a:pt x="52" y="29"/>
                    <a:pt x="63" y="40"/>
                    <a:pt x="63" y="57"/>
                  </a:cubicBezTo>
                  <a:close/>
                  <a:moveTo>
                    <a:pt x="55" y="57"/>
                  </a:moveTo>
                  <a:cubicBezTo>
                    <a:pt x="55" y="44"/>
                    <a:pt x="47" y="36"/>
                    <a:pt x="35" y="36"/>
                  </a:cubicBezTo>
                  <a:cubicBezTo>
                    <a:pt x="23" y="36"/>
                    <a:pt x="13" y="44"/>
                    <a:pt x="12" y="55"/>
                  </a:cubicBezTo>
                  <a:cubicBezTo>
                    <a:pt x="11" y="66"/>
                    <a:pt x="11" y="66"/>
                    <a:pt x="11" y="66"/>
                  </a:cubicBezTo>
                  <a:cubicBezTo>
                    <a:pt x="9" y="78"/>
                    <a:pt x="18" y="86"/>
                    <a:pt x="30" y="86"/>
                  </a:cubicBezTo>
                  <a:cubicBezTo>
                    <a:pt x="45" y="86"/>
                    <a:pt x="55" y="73"/>
                    <a:pt x="55"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Freeform 517"/>
            <p:cNvSpPr>
              <a:spLocks noEditPoints="1"/>
            </p:cNvSpPr>
            <p:nvPr userDrawn="1"/>
          </p:nvSpPr>
          <p:spPr bwMode="auto">
            <a:xfrm>
              <a:off x="-3179" y="7916"/>
              <a:ext cx="123" cy="126"/>
            </a:xfrm>
            <a:custGeom>
              <a:avLst/>
              <a:gdLst>
                <a:gd name="T0" fmla="*/ 62 w 62"/>
                <a:gd name="T1" fmla="*/ 2 h 64"/>
                <a:gd name="T2" fmla="*/ 55 w 62"/>
                <a:gd name="T3" fmla="*/ 62 h 64"/>
                <a:gd name="T4" fmla="*/ 49 w 62"/>
                <a:gd name="T5" fmla="*/ 62 h 64"/>
                <a:gd name="T6" fmla="*/ 49 w 62"/>
                <a:gd name="T7" fmla="*/ 52 h 64"/>
                <a:gd name="T8" fmla="*/ 49 w 62"/>
                <a:gd name="T9" fmla="*/ 52 h 64"/>
                <a:gd name="T10" fmla="*/ 26 w 62"/>
                <a:gd name="T11" fmla="*/ 64 h 64"/>
                <a:gd name="T12" fmla="*/ 0 w 62"/>
                <a:gd name="T13" fmla="*/ 36 h 64"/>
                <a:gd name="T14" fmla="*/ 32 w 62"/>
                <a:gd name="T15" fmla="*/ 0 h 64"/>
                <a:gd name="T16" fmla="*/ 53 w 62"/>
                <a:gd name="T17" fmla="*/ 12 h 64"/>
                <a:gd name="T18" fmla="*/ 53 w 62"/>
                <a:gd name="T19" fmla="*/ 12 h 64"/>
                <a:gd name="T20" fmla="*/ 55 w 62"/>
                <a:gd name="T21" fmla="*/ 2 h 64"/>
                <a:gd name="T22" fmla="*/ 62 w 62"/>
                <a:gd name="T23" fmla="*/ 2 h 64"/>
                <a:gd name="T24" fmla="*/ 33 w 62"/>
                <a:gd name="T25" fmla="*/ 7 h 64"/>
                <a:gd name="T26" fmla="*/ 7 w 62"/>
                <a:gd name="T27" fmla="*/ 36 h 64"/>
                <a:gd name="T28" fmla="*/ 27 w 62"/>
                <a:gd name="T29" fmla="*/ 57 h 64"/>
                <a:gd name="T30" fmla="*/ 51 w 62"/>
                <a:gd name="T31" fmla="*/ 37 h 64"/>
                <a:gd name="T32" fmla="*/ 52 w 62"/>
                <a:gd name="T33" fmla="*/ 26 h 64"/>
                <a:gd name="T34" fmla="*/ 33 w 62"/>
                <a:gd name="T35" fmla="*/ 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4">
                  <a:moveTo>
                    <a:pt x="62" y="2"/>
                  </a:moveTo>
                  <a:cubicBezTo>
                    <a:pt x="55" y="62"/>
                    <a:pt x="55" y="62"/>
                    <a:pt x="55" y="62"/>
                  </a:cubicBezTo>
                  <a:cubicBezTo>
                    <a:pt x="49" y="62"/>
                    <a:pt x="49" y="62"/>
                    <a:pt x="49" y="62"/>
                  </a:cubicBezTo>
                  <a:cubicBezTo>
                    <a:pt x="49" y="52"/>
                    <a:pt x="49" y="52"/>
                    <a:pt x="49" y="52"/>
                  </a:cubicBezTo>
                  <a:cubicBezTo>
                    <a:pt x="49" y="52"/>
                    <a:pt x="49" y="52"/>
                    <a:pt x="49" y="52"/>
                  </a:cubicBezTo>
                  <a:cubicBezTo>
                    <a:pt x="44" y="59"/>
                    <a:pt x="36" y="64"/>
                    <a:pt x="26" y="64"/>
                  </a:cubicBezTo>
                  <a:cubicBezTo>
                    <a:pt x="10" y="64"/>
                    <a:pt x="0" y="53"/>
                    <a:pt x="0" y="36"/>
                  </a:cubicBezTo>
                  <a:cubicBezTo>
                    <a:pt x="0" y="16"/>
                    <a:pt x="13" y="0"/>
                    <a:pt x="32" y="0"/>
                  </a:cubicBezTo>
                  <a:cubicBezTo>
                    <a:pt x="42" y="0"/>
                    <a:pt x="50" y="5"/>
                    <a:pt x="53" y="12"/>
                  </a:cubicBezTo>
                  <a:cubicBezTo>
                    <a:pt x="53" y="12"/>
                    <a:pt x="53" y="12"/>
                    <a:pt x="53" y="12"/>
                  </a:cubicBezTo>
                  <a:cubicBezTo>
                    <a:pt x="55" y="2"/>
                    <a:pt x="55" y="2"/>
                    <a:pt x="55" y="2"/>
                  </a:cubicBezTo>
                  <a:lnTo>
                    <a:pt x="62" y="2"/>
                  </a:lnTo>
                  <a:close/>
                  <a:moveTo>
                    <a:pt x="33" y="7"/>
                  </a:moveTo>
                  <a:cubicBezTo>
                    <a:pt x="17" y="7"/>
                    <a:pt x="7" y="20"/>
                    <a:pt x="7" y="36"/>
                  </a:cubicBezTo>
                  <a:cubicBezTo>
                    <a:pt x="7" y="49"/>
                    <a:pt x="15" y="57"/>
                    <a:pt x="27" y="57"/>
                  </a:cubicBezTo>
                  <a:cubicBezTo>
                    <a:pt x="39" y="57"/>
                    <a:pt x="50" y="49"/>
                    <a:pt x="51" y="37"/>
                  </a:cubicBezTo>
                  <a:cubicBezTo>
                    <a:pt x="52" y="26"/>
                    <a:pt x="52" y="26"/>
                    <a:pt x="52" y="26"/>
                  </a:cubicBezTo>
                  <a:cubicBezTo>
                    <a:pt x="53" y="15"/>
                    <a:pt x="45" y="7"/>
                    <a:pt x="3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518"/>
            <p:cNvSpPr>
              <a:spLocks/>
            </p:cNvSpPr>
            <p:nvPr userDrawn="1"/>
          </p:nvSpPr>
          <p:spPr bwMode="auto">
            <a:xfrm>
              <a:off x="-3022" y="7859"/>
              <a:ext cx="33" cy="179"/>
            </a:xfrm>
            <a:custGeom>
              <a:avLst/>
              <a:gdLst>
                <a:gd name="T0" fmla="*/ 19 w 33"/>
                <a:gd name="T1" fmla="*/ 0 h 179"/>
                <a:gd name="T2" fmla="*/ 33 w 33"/>
                <a:gd name="T3" fmla="*/ 0 h 179"/>
                <a:gd name="T4" fmla="*/ 16 w 33"/>
                <a:gd name="T5" fmla="*/ 179 h 179"/>
                <a:gd name="T6" fmla="*/ 0 w 33"/>
                <a:gd name="T7" fmla="*/ 179 h 179"/>
                <a:gd name="T8" fmla="*/ 19 w 33"/>
                <a:gd name="T9" fmla="*/ 0 h 179"/>
              </a:gdLst>
              <a:ahLst/>
              <a:cxnLst>
                <a:cxn ang="0">
                  <a:pos x="T0" y="T1"/>
                </a:cxn>
                <a:cxn ang="0">
                  <a:pos x="T2" y="T3"/>
                </a:cxn>
                <a:cxn ang="0">
                  <a:pos x="T4" y="T5"/>
                </a:cxn>
                <a:cxn ang="0">
                  <a:pos x="T6" y="T7"/>
                </a:cxn>
                <a:cxn ang="0">
                  <a:pos x="T8" y="T9"/>
                </a:cxn>
              </a:cxnLst>
              <a:rect l="0" t="0" r="r" b="b"/>
              <a:pathLst>
                <a:path w="33" h="179">
                  <a:moveTo>
                    <a:pt x="19" y="0"/>
                  </a:moveTo>
                  <a:lnTo>
                    <a:pt x="33" y="0"/>
                  </a:lnTo>
                  <a:lnTo>
                    <a:pt x="16" y="179"/>
                  </a:lnTo>
                  <a:lnTo>
                    <a:pt x="0" y="179"/>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Freeform 519"/>
            <p:cNvSpPr>
              <a:spLocks/>
            </p:cNvSpPr>
            <p:nvPr userDrawn="1"/>
          </p:nvSpPr>
          <p:spPr bwMode="auto">
            <a:xfrm>
              <a:off x="-2896" y="7962"/>
              <a:ext cx="80" cy="13"/>
            </a:xfrm>
            <a:custGeom>
              <a:avLst/>
              <a:gdLst>
                <a:gd name="T0" fmla="*/ 2 w 80"/>
                <a:gd name="T1" fmla="*/ 0 h 13"/>
                <a:gd name="T2" fmla="*/ 80 w 80"/>
                <a:gd name="T3" fmla="*/ 0 h 13"/>
                <a:gd name="T4" fmla="*/ 78 w 80"/>
                <a:gd name="T5" fmla="*/ 13 h 13"/>
                <a:gd name="T6" fmla="*/ 0 w 80"/>
                <a:gd name="T7" fmla="*/ 13 h 13"/>
                <a:gd name="T8" fmla="*/ 2 w 80"/>
                <a:gd name="T9" fmla="*/ 0 h 13"/>
              </a:gdLst>
              <a:ahLst/>
              <a:cxnLst>
                <a:cxn ang="0">
                  <a:pos x="T0" y="T1"/>
                </a:cxn>
                <a:cxn ang="0">
                  <a:pos x="T2" y="T3"/>
                </a:cxn>
                <a:cxn ang="0">
                  <a:pos x="T4" y="T5"/>
                </a:cxn>
                <a:cxn ang="0">
                  <a:pos x="T6" y="T7"/>
                </a:cxn>
                <a:cxn ang="0">
                  <a:pos x="T8" y="T9"/>
                </a:cxn>
              </a:cxnLst>
              <a:rect l="0" t="0" r="r" b="b"/>
              <a:pathLst>
                <a:path w="80" h="13">
                  <a:moveTo>
                    <a:pt x="2" y="0"/>
                  </a:moveTo>
                  <a:lnTo>
                    <a:pt x="80" y="0"/>
                  </a:lnTo>
                  <a:lnTo>
                    <a:pt x="78" y="13"/>
                  </a:lnTo>
                  <a:lnTo>
                    <a:pt x="0" y="1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Freeform 520"/>
            <p:cNvSpPr>
              <a:spLocks noEditPoints="1"/>
            </p:cNvSpPr>
            <p:nvPr userDrawn="1"/>
          </p:nvSpPr>
          <p:spPr bwMode="auto">
            <a:xfrm>
              <a:off x="-2715" y="7859"/>
              <a:ext cx="128" cy="179"/>
            </a:xfrm>
            <a:custGeom>
              <a:avLst/>
              <a:gdLst>
                <a:gd name="T0" fmla="*/ 64 w 65"/>
                <a:gd name="T1" fmla="*/ 65 h 91"/>
                <a:gd name="T2" fmla="*/ 33 w 65"/>
                <a:gd name="T3" fmla="*/ 91 h 91"/>
                <a:gd name="T4" fmla="*/ 0 w 65"/>
                <a:gd name="T5" fmla="*/ 91 h 91"/>
                <a:gd name="T6" fmla="*/ 9 w 65"/>
                <a:gd name="T7" fmla="*/ 0 h 91"/>
                <a:gd name="T8" fmla="*/ 37 w 65"/>
                <a:gd name="T9" fmla="*/ 0 h 91"/>
                <a:gd name="T10" fmla="*/ 65 w 65"/>
                <a:gd name="T11" fmla="*/ 23 h 91"/>
                <a:gd name="T12" fmla="*/ 49 w 65"/>
                <a:gd name="T13" fmla="*/ 47 h 91"/>
                <a:gd name="T14" fmla="*/ 49 w 65"/>
                <a:gd name="T15" fmla="*/ 47 h 91"/>
                <a:gd name="T16" fmla="*/ 64 w 65"/>
                <a:gd name="T17" fmla="*/ 65 h 91"/>
                <a:gd name="T18" fmla="*/ 56 w 65"/>
                <a:gd name="T19" fmla="*/ 65 h 91"/>
                <a:gd name="T20" fmla="*/ 36 w 65"/>
                <a:gd name="T21" fmla="*/ 51 h 91"/>
                <a:gd name="T22" fmla="*/ 12 w 65"/>
                <a:gd name="T23" fmla="*/ 51 h 91"/>
                <a:gd name="T24" fmla="*/ 8 w 65"/>
                <a:gd name="T25" fmla="*/ 84 h 91"/>
                <a:gd name="T26" fmla="*/ 33 w 65"/>
                <a:gd name="T27" fmla="*/ 84 h 91"/>
                <a:gd name="T28" fmla="*/ 56 w 65"/>
                <a:gd name="T29" fmla="*/ 65 h 91"/>
                <a:gd name="T30" fmla="*/ 37 w 65"/>
                <a:gd name="T31" fmla="*/ 7 h 91"/>
                <a:gd name="T32" fmla="*/ 16 w 65"/>
                <a:gd name="T33" fmla="*/ 7 h 91"/>
                <a:gd name="T34" fmla="*/ 13 w 65"/>
                <a:gd name="T35" fmla="*/ 45 h 91"/>
                <a:gd name="T36" fmla="*/ 33 w 65"/>
                <a:gd name="T37" fmla="*/ 45 h 91"/>
                <a:gd name="T38" fmla="*/ 57 w 65"/>
                <a:gd name="T39" fmla="*/ 23 h 91"/>
                <a:gd name="T40" fmla="*/ 37 w 65"/>
                <a:gd name="T41" fmla="*/ 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91">
                  <a:moveTo>
                    <a:pt x="64" y="65"/>
                  </a:moveTo>
                  <a:cubicBezTo>
                    <a:pt x="64" y="82"/>
                    <a:pt x="51" y="91"/>
                    <a:pt x="33" y="91"/>
                  </a:cubicBezTo>
                  <a:cubicBezTo>
                    <a:pt x="0" y="91"/>
                    <a:pt x="0" y="91"/>
                    <a:pt x="0" y="91"/>
                  </a:cubicBezTo>
                  <a:cubicBezTo>
                    <a:pt x="9" y="0"/>
                    <a:pt x="9" y="0"/>
                    <a:pt x="9" y="0"/>
                  </a:cubicBezTo>
                  <a:cubicBezTo>
                    <a:pt x="37" y="0"/>
                    <a:pt x="37" y="0"/>
                    <a:pt x="37" y="0"/>
                  </a:cubicBezTo>
                  <a:cubicBezTo>
                    <a:pt x="55" y="0"/>
                    <a:pt x="65" y="9"/>
                    <a:pt x="65" y="23"/>
                  </a:cubicBezTo>
                  <a:cubicBezTo>
                    <a:pt x="65" y="35"/>
                    <a:pt x="60" y="43"/>
                    <a:pt x="49" y="47"/>
                  </a:cubicBezTo>
                  <a:cubicBezTo>
                    <a:pt x="49" y="47"/>
                    <a:pt x="49" y="47"/>
                    <a:pt x="49" y="47"/>
                  </a:cubicBezTo>
                  <a:cubicBezTo>
                    <a:pt x="59" y="50"/>
                    <a:pt x="64" y="56"/>
                    <a:pt x="64" y="65"/>
                  </a:cubicBezTo>
                  <a:close/>
                  <a:moveTo>
                    <a:pt x="56" y="65"/>
                  </a:moveTo>
                  <a:cubicBezTo>
                    <a:pt x="56" y="56"/>
                    <a:pt x="50" y="51"/>
                    <a:pt x="36" y="51"/>
                  </a:cubicBezTo>
                  <a:cubicBezTo>
                    <a:pt x="12" y="51"/>
                    <a:pt x="12" y="51"/>
                    <a:pt x="12" y="51"/>
                  </a:cubicBezTo>
                  <a:cubicBezTo>
                    <a:pt x="8" y="84"/>
                    <a:pt x="8" y="84"/>
                    <a:pt x="8" y="84"/>
                  </a:cubicBezTo>
                  <a:cubicBezTo>
                    <a:pt x="33" y="84"/>
                    <a:pt x="33" y="84"/>
                    <a:pt x="33" y="84"/>
                  </a:cubicBezTo>
                  <a:cubicBezTo>
                    <a:pt x="47" y="84"/>
                    <a:pt x="56" y="78"/>
                    <a:pt x="56" y="65"/>
                  </a:cubicBezTo>
                  <a:close/>
                  <a:moveTo>
                    <a:pt x="37" y="7"/>
                  </a:moveTo>
                  <a:cubicBezTo>
                    <a:pt x="16" y="7"/>
                    <a:pt x="16" y="7"/>
                    <a:pt x="16" y="7"/>
                  </a:cubicBezTo>
                  <a:cubicBezTo>
                    <a:pt x="13" y="45"/>
                    <a:pt x="13" y="45"/>
                    <a:pt x="13" y="45"/>
                  </a:cubicBezTo>
                  <a:cubicBezTo>
                    <a:pt x="33" y="45"/>
                    <a:pt x="33" y="45"/>
                    <a:pt x="33" y="45"/>
                  </a:cubicBezTo>
                  <a:cubicBezTo>
                    <a:pt x="48" y="45"/>
                    <a:pt x="57" y="38"/>
                    <a:pt x="57" y="23"/>
                  </a:cubicBezTo>
                  <a:cubicBezTo>
                    <a:pt x="57" y="12"/>
                    <a:pt x="50"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521"/>
            <p:cNvSpPr>
              <a:spLocks noEditPoints="1"/>
            </p:cNvSpPr>
            <p:nvPr userDrawn="1"/>
          </p:nvSpPr>
          <p:spPr bwMode="auto">
            <a:xfrm>
              <a:off x="-2555" y="7916"/>
              <a:ext cx="115" cy="126"/>
            </a:xfrm>
            <a:custGeom>
              <a:avLst/>
              <a:gdLst>
                <a:gd name="T0" fmla="*/ 7 w 58"/>
                <a:gd name="T1" fmla="*/ 33 h 64"/>
                <a:gd name="T2" fmla="*/ 7 w 58"/>
                <a:gd name="T3" fmla="*/ 36 h 64"/>
                <a:gd name="T4" fmla="*/ 27 w 58"/>
                <a:gd name="T5" fmla="*/ 57 h 64"/>
                <a:gd name="T6" fmla="*/ 49 w 58"/>
                <a:gd name="T7" fmla="*/ 45 h 64"/>
                <a:gd name="T8" fmla="*/ 55 w 58"/>
                <a:gd name="T9" fmla="*/ 47 h 64"/>
                <a:gd name="T10" fmla="*/ 27 w 58"/>
                <a:gd name="T11" fmla="*/ 64 h 64"/>
                <a:gd name="T12" fmla="*/ 0 w 58"/>
                <a:gd name="T13" fmla="*/ 37 h 64"/>
                <a:gd name="T14" fmla="*/ 33 w 58"/>
                <a:gd name="T15" fmla="*/ 0 h 64"/>
                <a:gd name="T16" fmla="*/ 58 w 58"/>
                <a:gd name="T17" fmla="*/ 26 h 64"/>
                <a:gd name="T18" fmla="*/ 58 w 58"/>
                <a:gd name="T19" fmla="*/ 33 h 64"/>
                <a:gd name="T20" fmla="*/ 7 w 58"/>
                <a:gd name="T21" fmla="*/ 33 h 64"/>
                <a:gd name="T22" fmla="*/ 8 w 58"/>
                <a:gd name="T23" fmla="*/ 27 h 64"/>
                <a:gd name="T24" fmla="*/ 51 w 58"/>
                <a:gd name="T25" fmla="*/ 27 h 64"/>
                <a:gd name="T26" fmla="*/ 51 w 58"/>
                <a:gd name="T27" fmla="*/ 26 h 64"/>
                <a:gd name="T28" fmla="*/ 33 w 58"/>
                <a:gd name="T29" fmla="*/ 7 h 64"/>
                <a:gd name="T30" fmla="*/ 8 w 58"/>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4">
                  <a:moveTo>
                    <a:pt x="7" y="33"/>
                  </a:moveTo>
                  <a:cubicBezTo>
                    <a:pt x="7" y="34"/>
                    <a:pt x="7" y="35"/>
                    <a:pt x="7" y="36"/>
                  </a:cubicBezTo>
                  <a:cubicBezTo>
                    <a:pt x="7" y="50"/>
                    <a:pt x="15" y="57"/>
                    <a:pt x="27" y="57"/>
                  </a:cubicBezTo>
                  <a:cubicBezTo>
                    <a:pt x="36" y="57"/>
                    <a:pt x="44" y="53"/>
                    <a:pt x="49" y="45"/>
                  </a:cubicBezTo>
                  <a:cubicBezTo>
                    <a:pt x="55" y="47"/>
                    <a:pt x="55" y="47"/>
                    <a:pt x="55" y="47"/>
                  </a:cubicBezTo>
                  <a:cubicBezTo>
                    <a:pt x="50" y="57"/>
                    <a:pt x="39" y="64"/>
                    <a:pt x="27" y="64"/>
                  </a:cubicBezTo>
                  <a:cubicBezTo>
                    <a:pt x="11" y="64"/>
                    <a:pt x="0" y="53"/>
                    <a:pt x="0" y="37"/>
                  </a:cubicBezTo>
                  <a:cubicBezTo>
                    <a:pt x="0" y="17"/>
                    <a:pt x="14" y="0"/>
                    <a:pt x="33" y="0"/>
                  </a:cubicBezTo>
                  <a:cubicBezTo>
                    <a:pt x="48" y="0"/>
                    <a:pt x="58" y="10"/>
                    <a:pt x="58" y="26"/>
                  </a:cubicBezTo>
                  <a:cubicBezTo>
                    <a:pt x="58" y="28"/>
                    <a:pt x="58" y="31"/>
                    <a:pt x="58" y="33"/>
                  </a:cubicBezTo>
                  <a:lnTo>
                    <a:pt x="7" y="33"/>
                  </a:lnTo>
                  <a:close/>
                  <a:moveTo>
                    <a:pt x="8" y="27"/>
                  </a:moveTo>
                  <a:cubicBezTo>
                    <a:pt x="51" y="27"/>
                    <a:pt x="51" y="27"/>
                    <a:pt x="51" y="27"/>
                  </a:cubicBezTo>
                  <a:cubicBezTo>
                    <a:pt x="51" y="26"/>
                    <a:pt x="51" y="26"/>
                    <a:pt x="51" y="26"/>
                  </a:cubicBezTo>
                  <a:cubicBezTo>
                    <a:pt x="51" y="13"/>
                    <a:pt x="44" y="7"/>
                    <a:pt x="33" y="7"/>
                  </a:cubicBezTo>
                  <a:cubicBezTo>
                    <a:pt x="20" y="7"/>
                    <a:pt x="11" y="15"/>
                    <a:pt x="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Freeform 522"/>
            <p:cNvSpPr>
              <a:spLocks/>
            </p:cNvSpPr>
            <p:nvPr userDrawn="1"/>
          </p:nvSpPr>
          <p:spPr bwMode="auto">
            <a:xfrm>
              <a:off x="-2337" y="7859"/>
              <a:ext cx="34" cy="179"/>
            </a:xfrm>
            <a:custGeom>
              <a:avLst/>
              <a:gdLst>
                <a:gd name="T0" fmla="*/ 18 w 34"/>
                <a:gd name="T1" fmla="*/ 0 h 179"/>
                <a:gd name="T2" fmla="*/ 34 w 34"/>
                <a:gd name="T3" fmla="*/ 0 h 179"/>
                <a:gd name="T4" fmla="*/ 14 w 34"/>
                <a:gd name="T5" fmla="*/ 179 h 179"/>
                <a:gd name="T6" fmla="*/ 0 w 34"/>
                <a:gd name="T7" fmla="*/ 179 h 179"/>
                <a:gd name="T8" fmla="*/ 18 w 34"/>
                <a:gd name="T9" fmla="*/ 0 h 179"/>
              </a:gdLst>
              <a:ahLst/>
              <a:cxnLst>
                <a:cxn ang="0">
                  <a:pos x="T0" y="T1"/>
                </a:cxn>
                <a:cxn ang="0">
                  <a:pos x="T2" y="T3"/>
                </a:cxn>
                <a:cxn ang="0">
                  <a:pos x="T4" y="T5"/>
                </a:cxn>
                <a:cxn ang="0">
                  <a:pos x="T6" y="T7"/>
                </a:cxn>
                <a:cxn ang="0">
                  <a:pos x="T8" y="T9"/>
                </a:cxn>
              </a:cxnLst>
              <a:rect l="0" t="0" r="r" b="b"/>
              <a:pathLst>
                <a:path w="34" h="179">
                  <a:moveTo>
                    <a:pt x="18" y="0"/>
                  </a:moveTo>
                  <a:lnTo>
                    <a:pt x="34" y="0"/>
                  </a:lnTo>
                  <a:lnTo>
                    <a:pt x="14" y="179"/>
                  </a:lnTo>
                  <a:lnTo>
                    <a:pt x="0" y="179"/>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523"/>
            <p:cNvSpPr>
              <a:spLocks/>
            </p:cNvSpPr>
            <p:nvPr userDrawn="1"/>
          </p:nvSpPr>
          <p:spPr bwMode="auto">
            <a:xfrm>
              <a:off x="-2272" y="7916"/>
              <a:ext cx="109" cy="122"/>
            </a:xfrm>
            <a:custGeom>
              <a:avLst/>
              <a:gdLst>
                <a:gd name="T0" fmla="*/ 55 w 55"/>
                <a:gd name="T1" fmla="*/ 20 h 62"/>
                <a:gd name="T2" fmla="*/ 55 w 55"/>
                <a:gd name="T3" fmla="*/ 24 h 62"/>
                <a:gd name="T4" fmla="*/ 51 w 55"/>
                <a:gd name="T5" fmla="*/ 62 h 62"/>
                <a:gd name="T6" fmla="*/ 44 w 55"/>
                <a:gd name="T7" fmla="*/ 62 h 62"/>
                <a:gd name="T8" fmla="*/ 47 w 55"/>
                <a:gd name="T9" fmla="*/ 27 h 62"/>
                <a:gd name="T10" fmla="*/ 48 w 55"/>
                <a:gd name="T11" fmla="*/ 22 h 62"/>
                <a:gd name="T12" fmla="*/ 33 w 55"/>
                <a:gd name="T13" fmla="*/ 7 h 62"/>
                <a:gd name="T14" fmla="*/ 11 w 55"/>
                <a:gd name="T15" fmla="*/ 28 h 62"/>
                <a:gd name="T16" fmla="*/ 8 w 55"/>
                <a:gd name="T17" fmla="*/ 62 h 62"/>
                <a:gd name="T18" fmla="*/ 0 w 55"/>
                <a:gd name="T19" fmla="*/ 62 h 62"/>
                <a:gd name="T20" fmla="*/ 6 w 55"/>
                <a:gd name="T21" fmla="*/ 2 h 62"/>
                <a:gd name="T22" fmla="*/ 13 w 55"/>
                <a:gd name="T23" fmla="*/ 2 h 62"/>
                <a:gd name="T24" fmla="*/ 13 w 55"/>
                <a:gd name="T25" fmla="*/ 12 h 62"/>
                <a:gd name="T26" fmla="*/ 13 w 55"/>
                <a:gd name="T27" fmla="*/ 12 h 62"/>
                <a:gd name="T28" fmla="*/ 36 w 55"/>
                <a:gd name="T29" fmla="*/ 0 h 62"/>
                <a:gd name="T30" fmla="*/ 55 w 55"/>
                <a:gd name="T31"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62">
                  <a:moveTo>
                    <a:pt x="55" y="20"/>
                  </a:moveTo>
                  <a:cubicBezTo>
                    <a:pt x="55" y="22"/>
                    <a:pt x="55" y="23"/>
                    <a:pt x="55" y="24"/>
                  </a:cubicBezTo>
                  <a:cubicBezTo>
                    <a:pt x="51" y="62"/>
                    <a:pt x="51" y="62"/>
                    <a:pt x="51" y="62"/>
                  </a:cubicBezTo>
                  <a:cubicBezTo>
                    <a:pt x="44" y="62"/>
                    <a:pt x="44" y="62"/>
                    <a:pt x="44" y="62"/>
                  </a:cubicBezTo>
                  <a:cubicBezTo>
                    <a:pt x="47" y="27"/>
                    <a:pt x="47" y="27"/>
                    <a:pt x="47" y="27"/>
                  </a:cubicBezTo>
                  <a:cubicBezTo>
                    <a:pt x="47" y="25"/>
                    <a:pt x="48" y="24"/>
                    <a:pt x="48" y="22"/>
                  </a:cubicBezTo>
                  <a:cubicBezTo>
                    <a:pt x="48" y="11"/>
                    <a:pt x="43" y="7"/>
                    <a:pt x="33" y="7"/>
                  </a:cubicBezTo>
                  <a:cubicBezTo>
                    <a:pt x="22" y="7"/>
                    <a:pt x="13" y="14"/>
                    <a:pt x="11" y="28"/>
                  </a:cubicBezTo>
                  <a:cubicBezTo>
                    <a:pt x="8" y="62"/>
                    <a:pt x="8" y="62"/>
                    <a:pt x="8" y="62"/>
                  </a:cubicBezTo>
                  <a:cubicBezTo>
                    <a:pt x="0" y="62"/>
                    <a:pt x="0" y="62"/>
                    <a:pt x="0" y="62"/>
                  </a:cubicBezTo>
                  <a:cubicBezTo>
                    <a:pt x="6" y="2"/>
                    <a:pt x="6" y="2"/>
                    <a:pt x="6" y="2"/>
                  </a:cubicBezTo>
                  <a:cubicBezTo>
                    <a:pt x="13" y="2"/>
                    <a:pt x="13" y="2"/>
                    <a:pt x="13" y="2"/>
                  </a:cubicBezTo>
                  <a:cubicBezTo>
                    <a:pt x="13" y="12"/>
                    <a:pt x="13" y="12"/>
                    <a:pt x="13" y="12"/>
                  </a:cubicBezTo>
                  <a:cubicBezTo>
                    <a:pt x="13" y="12"/>
                    <a:pt x="13" y="12"/>
                    <a:pt x="13" y="12"/>
                  </a:cubicBezTo>
                  <a:cubicBezTo>
                    <a:pt x="18" y="5"/>
                    <a:pt x="26" y="0"/>
                    <a:pt x="36" y="0"/>
                  </a:cubicBezTo>
                  <a:cubicBezTo>
                    <a:pt x="48" y="0"/>
                    <a:pt x="55" y="7"/>
                    <a:pt x="5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524"/>
            <p:cNvSpPr>
              <a:spLocks/>
            </p:cNvSpPr>
            <p:nvPr userDrawn="1"/>
          </p:nvSpPr>
          <p:spPr bwMode="auto">
            <a:xfrm>
              <a:off x="-2125" y="7916"/>
              <a:ext cx="109" cy="122"/>
            </a:xfrm>
            <a:custGeom>
              <a:avLst/>
              <a:gdLst>
                <a:gd name="T0" fmla="*/ 55 w 55"/>
                <a:gd name="T1" fmla="*/ 20 h 62"/>
                <a:gd name="T2" fmla="*/ 55 w 55"/>
                <a:gd name="T3" fmla="*/ 24 h 62"/>
                <a:gd name="T4" fmla="*/ 51 w 55"/>
                <a:gd name="T5" fmla="*/ 62 h 62"/>
                <a:gd name="T6" fmla="*/ 44 w 55"/>
                <a:gd name="T7" fmla="*/ 62 h 62"/>
                <a:gd name="T8" fmla="*/ 47 w 55"/>
                <a:gd name="T9" fmla="*/ 27 h 62"/>
                <a:gd name="T10" fmla="*/ 48 w 55"/>
                <a:gd name="T11" fmla="*/ 22 h 62"/>
                <a:gd name="T12" fmla="*/ 33 w 55"/>
                <a:gd name="T13" fmla="*/ 7 h 62"/>
                <a:gd name="T14" fmla="*/ 11 w 55"/>
                <a:gd name="T15" fmla="*/ 28 h 62"/>
                <a:gd name="T16" fmla="*/ 8 w 55"/>
                <a:gd name="T17" fmla="*/ 62 h 62"/>
                <a:gd name="T18" fmla="*/ 0 w 55"/>
                <a:gd name="T19" fmla="*/ 62 h 62"/>
                <a:gd name="T20" fmla="*/ 6 w 55"/>
                <a:gd name="T21" fmla="*/ 2 h 62"/>
                <a:gd name="T22" fmla="*/ 13 w 55"/>
                <a:gd name="T23" fmla="*/ 2 h 62"/>
                <a:gd name="T24" fmla="*/ 13 w 55"/>
                <a:gd name="T25" fmla="*/ 12 h 62"/>
                <a:gd name="T26" fmla="*/ 13 w 55"/>
                <a:gd name="T27" fmla="*/ 12 h 62"/>
                <a:gd name="T28" fmla="*/ 36 w 55"/>
                <a:gd name="T29" fmla="*/ 0 h 62"/>
                <a:gd name="T30" fmla="*/ 55 w 55"/>
                <a:gd name="T31"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62">
                  <a:moveTo>
                    <a:pt x="55" y="20"/>
                  </a:moveTo>
                  <a:cubicBezTo>
                    <a:pt x="55" y="22"/>
                    <a:pt x="55" y="23"/>
                    <a:pt x="55" y="24"/>
                  </a:cubicBezTo>
                  <a:cubicBezTo>
                    <a:pt x="51" y="62"/>
                    <a:pt x="51" y="62"/>
                    <a:pt x="51" y="62"/>
                  </a:cubicBezTo>
                  <a:cubicBezTo>
                    <a:pt x="44" y="62"/>
                    <a:pt x="44" y="62"/>
                    <a:pt x="44" y="62"/>
                  </a:cubicBezTo>
                  <a:cubicBezTo>
                    <a:pt x="47" y="27"/>
                    <a:pt x="47" y="27"/>
                    <a:pt x="47" y="27"/>
                  </a:cubicBezTo>
                  <a:cubicBezTo>
                    <a:pt x="47" y="25"/>
                    <a:pt x="48" y="24"/>
                    <a:pt x="48" y="22"/>
                  </a:cubicBezTo>
                  <a:cubicBezTo>
                    <a:pt x="48" y="11"/>
                    <a:pt x="43" y="7"/>
                    <a:pt x="33" y="7"/>
                  </a:cubicBezTo>
                  <a:cubicBezTo>
                    <a:pt x="22" y="7"/>
                    <a:pt x="13" y="14"/>
                    <a:pt x="11" y="28"/>
                  </a:cubicBezTo>
                  <a:cubicBezTo>
                    <a:pt x="8" y="62"/>
                    <a:pt x="8" y="62"/>
                    <a:pt x="8" y="62"/>
                  </a:cubicBezTo>
                  <a:cubicBezTo>
                    <a:pt x="0" y="62"/>
                    <a:pt x="0" y="62"/>
                    <a:pt x="0" y="62"/>
                  </a:cubicBezTo>
                  <a:cubicBezTo>
                    <a:pt x="6" y="2"/>
                    <a:pt x="6" y="2"/>
                    <a:pt x="6" y="2"/>
                  </a:cubicBezTo>
                  <a:cubicBezTo>
                    <a:pt x="13" y="2"/>
                    <a:pt x="13" y="2"/>
                    <a:pt x="13" y="2"/>
                  </a:cubicBezTo>
                  <a:cubicBezTo>
                    <a:pt x="13" y="12"/>
                    <a:pt x="13" y="12"/>
                    <a:pt x="13" y="12"/>
                  </a:cubicBezTo>
                  <a:cubicBezTo>
                    <a:pt x="13" y="12"/>
                    <a:pt x="13" y="12"/>
                    <a:pt x="13" y="12"/>
                  </a:cubicBezTo>
                  <a:cubicBezTo>
                    <a:pt x="18" y="5"/>
                    <a:pt x="26" y="0"/>
                    <a:pt x="36" y="0"/>
                  </a:cubicBezTo>
                  <a:cubicBezTo>
                    <a:pt x="48" y="0"/>
                    <a:pt x="55" y="7"/>
                    <a:pt x="5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525"/>
            <p:cNvSpPr>
              <a:spLocks noEditPoints="1"/>
            </p:cNvSpPr>
            <p:nvPr userDrawn="1"/>
          </p:nvSpPr>
          <p:spPr bwMode="auto">
            <a:xfrm>
              <a:off x="-1980" y="7916"/>
              <a:ext cx="122" cy="126"/>
            </a:xfrm>
            <a:custGeom>
              <a:avLst/>
              <a:gdLst>
                <a:gd name="T0" fmla="*/ 0 w 62"/>
                <a:gd name="T1" fmla="*/ 36 h 64"/>
                <a:gd name="T2" fmla="*/ 34 w 62"/>
                <a:gd name="T3" fmla="*/ 0 h 64"/>
                <a:gd name="T4" fmla="*/ 62 w 62"/>
                <a:gd name="T5" fmla="*/ 28 h 64"/>
                <a:gd name="T6" fmla="*/ 28 w 62"/>
                <a:gd name="T7" fmla="*/ 64 h 64"/>
                <a:gd name="T8" fmla="*/ 0 w 62"/>
                <a:gd name="T9" fmla="*/ 36 h 64"/>
                <a:gd name="T10" fmla="*/ 54 w 62"/>
                <a:gd name="T11" fmla="*/ 28 h 64"/>
                <a:gd name="T12" fmla="*/ 34 w 62"/>
                <a:gd name="T13" fmla="*/ 7 h 64"/>
                <a:gd name="T14" fmla="*/ 8 w 62"/>
                <a:gd name="T15" fmla="*/ 35 h 64"/>
                <a:gd name="T16" fmla="*/ 28 w 62"/>
                <a:gd name="T17" fmla="*/ 57 h 64"/>
                <a:gd name="T18" fmla="*/ 54 w 62"/>
                <a:gd name="T19" fmla="*/ 2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4">
                  <a:moveTo>
                    <a:pt x="0" y="36"/>
                  </a:moveTo>
                  <a:cubicBezTo>
                    <a:pt x="0" y="16"/>
                    <a:pt x="14" y="0"/>
                    <a:pt x="34" y="0"/>
                  </a:cubicBezTo>
                  <a:cubicBezTo>
                    <a:pt x="50" y="0"/>
                    <a:pt x="62" y="11"/>
                    <a:pt x="62" y="28"/>
                  </a:cubicBezTo>
                  <a:cubicBezTo>
                    <a:pt x="62" y="47"/>
                    <a:pt x="47" y="64"/>
                    <a:pt x="28" y="64"/>
                  </a:cubicBezTo>
                  <a:cubicBezTo>
                    <a:pt x="11" y="64"/>
                    <a:pt x="0" y="52"/>
                    <a:pt x="0" y="36"/>
                  </a:cubicBezTo>
                  <a:close/>
                  <a:moveTo>
                    <a:pt x="54" y="28"/>
                  </a:moveTo>
                  <a:cubicBezTo>
                    <a:pt x="54" y="15"/>
                    <a:pt x="46" y="7"/>
                    <a:pt x="34" y="7"/>
                  </a:cubicBezTo>
                  <a:cubicBezTo>
                    <a:pt x="18" y="7"/>
                    <a:pt x="8" y="20"/>
                    <a:pt x="8" y="35"/>
                  </a:cubicBezTo>
                  <a:cubicBezTo>
                    <a:pt x="8" y="49"/>
                    <a:pt x="16" y="57"/>
                    <a:pt x="28" y="57"/>
                  </a:cubicBezTo>
                  <a:cubicBezTo>
                    <a:pt x="43" y="57"/>
                    <a:pt x="54" y="44"/>
                    <a:pt x="5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526"/>
            <p:cNvSpPr>
              <a:spLocks/>
            </p:cNvSpPr>
            <p:nvPr userDrawn="1"/>
          </p:nvSpPr>
          <p:spPr bwMode="auto">
            <a:xfrm>
              <a:off x="-1832" y="7920"/>
              <a:ext cx="117" cy="118"/>
            </a:xfrm>
            <a:custGeom>
              <a:avLst/>
              <a:gdLst>
                <a:gd name="T0" fmla="*/ 0 w 117"/>
                <a:gd name="T1" fmla="*/ 0 h 118"/>
                <a:gd name="T2" fmla="*/ 16 w 117"/>
                <a:gd name="T3" fmla="*/ 0 h 118"/>
                <a:gd name="T4" fmla="*/ 48 w 117"/>
                <a:gd name="T5" fmla="*/ 100 h 118"/>
                <a:gd name="T6" fmla="*/ 48 w 117"/>
                <a:gd name="T7" fmla="*/ 100 h 118"/>
                <a:gd name="T8" fmla="*/ 101 w 117"/>
                <a:gd name="T9" fmla="*/ 0 h 118"/>
                <a:gd name="T10" fmla="*/ 117 w 117"/>
                <a:gd name="T11" fmla="*/ 0 h 118"/>
                <a:gd name="T12" fmla="*/ 54 w 117"/>
                <a:gd name="T13" fmla="*/ 118 h 118"/>
                <a:gd name="T14" fmla="*/ 40 w 117"/>
                <a:gd name="T15" fmla="*/ 118 h 118"/>
                <a:gd name="T16" fmla="*/ 0 w 117"/>
                <a:gd name="T1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8">
                  <a:moveTo>
                    <a:pt x="0" y="0"/>
                  </a:moveTo>
                  <a:lnTo>
                    <a:pt x="16" y="0"/>
                  </a:lnTo>
                  <a:lnTo>
                    <a:pt x="48" y="100"/>
                  </a:lnTo>
                  <a:lnTo>
                    <a:pt x="48" y="100"/>
                  </a:lnTo>
                  <a:lnTo>
                    <a:pt x="101" y="0"/>
                  </a:lnTo>
                  <a:lnTo>
                    <a:pt x="117" y="0"/>
                  </a:lnTo>
                  <a:lnTo>
                    <a:pt x="54" y="118"/>
                  </a:lnTo>
                  <a:lnTo>
                    <a:pt x="40" y="11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527"/>
            <p:cNvSpPr>
              <a:spLocks noEditPoints="1"/>
            </p:cNvSpPr>
            <p:nvPr userDrawn="1"/>
          </p:nvSpPr>
          <p:spPr bwMode="auto">
            <a:xfrm>
              <a:off x="-1701" y="7916"/>
              <a:ext cx="123" cy="126"/>
            </a:xfrm>
            <a:custGeom>
              <a:avLst/>
              <a:gdLst>
                <a:gd name="T0" fmla="*/ 62 w 62"/>
                <a:gd name="T1" fmla="*/ 2 h 64"/>
                <a:gd name="T2" fmla="*/ 56 w 62"/>
                <a:gd name="T3" fmla="*/ 62 h 64"/>
                <a:gd name="T4" fmla="*/ 49 w 62"/>
                <a:gd name="T5" fmla="*/ 62 h 64"/>
                <a:gd name="T6" fmla="*/ 50 w 62"/>
                <a:gd name="T7" fmla="*/ 52 h 64"/>
                <a:gd name="T8" fmla="*/ 50 w 62"/>
                <a:gd name="T9" fmla="*/ 52 h 64"/>
                <a:gd name="T10" fmla="*/ 26 w 62"/>
                <a:gd name="T11" fmla="*/ 64 h 64"/>
                <a:gd name="T12" fmla="*/ 0 w 62"/>
                <a:gd name="T13" fmla="*/ 36 h 64"/>
                <a:gd name="T14" fmla="*/ 33 w 62"/>
                <a:gd name="T15" fmla="*/ 0 h 64"/>
                <a:gd name="T16" fmla="*/ 54 w 62"/>
                <a:gd name="T17" fmla="*/ 12 h 64"/>
                <a:gd name="T18" fmla="*/ 54 w 62"/>
                <a:gd name="T19" fmla="*/ 12 h 64"/>
                <a:gd name="T20" fmla="*/ 56 w 62"/>
                <a:gd name="T21" fmla="*/ 2 h 64"/>
                <a:gd name="T22" fmla="*/ 62 w 62"/>
                <a:gd name="T23" fmla="*/ 2 h 64"/>
                <a:gd name="T24" fmla="*/ 33 w 62"/>
                <a:gd name="T25" fmla="*/ 7 h 64"/>
                <a:gd name="T26" fmla="*/ 8 w 62"/>
                <a:gd name="T27" fmla="*/ 36 h 64"/>
                <a:gd name="T28" fmla="*/ 28 w 62"/>
                <a:gd name="T29" fmla="*/ 57 h 64"/>
                <a:gd name="T30" fmla="*/ 51 w 62"/>
                <a:gd name="T31" fmla="*/ 37 h 64"/>
                <a:gd name="T32" fmla="*/ 52 w 62"/>
                <a:gd name="T33" fmla="*/ 26 h 64"/>
                <a:gd name="T34" fmla="*/ 33 w 62"/>
                <a:gd name="T35" fmla="*/ 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4">
                  <a:moveTo>
                    <a:pt x="62" y="2"/>
                  </a:moveTo>
                  <a:cubicBezTo>
                    <a:pt x="56" y="62"/>
                    <a:pt x="56" y="62"/>
                    <a:pt x="56" y="62"/>
                  </a:cubicBezTo>
                  <a:cubicBezTo>
                    <a:pt x="49" y="62"/>
                    <a:pt x="49" y="62"/>
                    <a:pt x="49" y="62"/>
                  </a:cubicBezTo>
                  <a:cubicBezTo>
                    <a:pt x="50" y="52"/>
                    <a:pt x="50" y="52"/>
                    <a:pt x="50" y="52"/>
                  </a:cubicBezTo>
                  <a:cubicBezTo>
                    <a:pt x="50" y="52"/>
                    <a:pt x="50" y="52"/>
                    <a:pt x="50" y="52"/>
                  </a:cubicBezTo>
                  <a:cubicBezTo>
                    <a:pt x="45" y="59"/>
                    <a:pt x="36" y="64"/>
                    <a:pt x="26" y="64"/>
                  </a:cubicBezTo>
                  <a:cubicBezTo>
                    <a:pt x="11" y="64"/>
                    <a:pt x="0" y="53"/>
                    <a:pt x="0" y="36"/>
                  </a:cubicBezTo>
                  <a:cubicBezTo>
                    <a:pt x="0" y="16"/>
                    <a:pt x="14" y="0"/>
                    <a:pt x="33" y="0"/>
                  </a:cubicBezTo>
                  <a:cubicBezTo>
                    <a:pt x="42" y="0"/>
                    <a:pt x="50" y="5"/>
                    <a:pt x="54" y="12"/>
                  </a:cubicBezTo>
                  <a:cubicBezTo>
                    <a:pt x="54" y="12"/>
                    <a:pt x="54" y="12"/>
                    <a:pt x="54" y="12"/>
                  </a:cubicBezTo>
                  <a:cubicBezTo>
                    <a:pt x="56" y="2"/>
                    <a:pt x="56" y="2"/>
                    <a:pt x="56" y="2"/>
                  </a:cubicBezTo>
                  <a:lnTo>
                    <a:pt x="62" y="2"/>
                  </a:lnTo>
                  <a:close/>
                  <a:moveTo>
                    <a:pt x="33" y="7"/>
                  </a:moveTo>
                  <a:cubicBezTo>
                    <a:pt x="18" y="7"/>
                    <a:pt x="8" y="20"/>
                    <a:pt x="8" y="36"/>
                  </a:cubicBezTo>
                  <a:cubicBezTo>
                    <a:pt x="8" y="49"/>
                    <a:pt x="16" y="57"/>
                    <a:pt x="28" y="57"/>
                  </a:cubicBezTo>
                  <a:cubicBezTo>
                    <a:pt x="40" y="57"/>
                    <a:pt x="50" y="49"/>
                    <a:pt x="51" y="37"/>
                  </a:cubicBezTo>
                  <a:cubicBezTo>
                    <a:pt x="52" y="26"/>
                    <a:pt x="52" y="26"/>
                    <a:pt x="52" y="26"/>
                  </a:cubicBezTo>
                  <a:cubicBezTo>
                    <a:pt x="53" y="15"/>
                    <a:pt x="45" y="7"/>
                    <a:pt x="3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528"/>
            <p:cNvSpPr>
              <a:spLocks/>
            </p:cNvSpPr>
            <p:nvPr userDrawn="1"/>
          </p:nvSpPr>
          <p:spPr bwMode="auto">
            <a:xfrm>
              <a:off x="-1549" y="7889"/>
              <a:ext cx="76" cy="153"/>
            </a:xfrm>
            <a:custGeom>
              <a:avLst/>
              <a:gdLst>
                <a:gd name="T0" fmla="*/ 16 w 38"/>
                <a:gd name="T1" fmla="*/ 56 h 78"/>
                <a:gd name="T2" fmla="*/ 27 w 38"/>
                <a:gd name="T3" fmla="*/ 71 h 78"/>
                <a:gd name="T4" fmla="*/ 33 w 38"/>
                <a:gd name="T5" fmla="*/ 70 h 78"/>
                <a:gd name="T6" fmla="*/ 32 w 38"/>
                <a:gd name="T7" fmla="*/ 77 h 78"/>
                <a:gd name="T8" fmla="*/ 25 w 38"/>
                <a:gd name="T9" fmla="*/ 78 h 78"/>
                <a:gd name="T10" fmla="*/ 8 w 38"/>
                <a:gd name="T11" fmla="*/ 61 h 78"/>
                <a:gd name="T12" fmla="*/ 8 w 38"/>
                <a:gd name="T13" fmla="*/ 56 h 78"/>
                <a:gd name="T14" fmla="*/ 12 w 38"/>
                <a:gd name="T15" fmla="*/ 22 h 78"/>
                <a:gd name="T16" fmla="*/ 0 w 38"/>
                <a:gd name="T17" fmla="*/ 22 h 78"/>
                <a:gd name="T18" fmla="*/ 0 w 38"/>
                <a:gd name="T19" fmla="*/ 16 h 78"/>
                <a:gd name="T20" fmla="*/ 12 w 38"/>
                <a:gd name="T21" fmla="*/ 16 h 78"/>
                <a:gd name="T22" fmla="*/ 14 w 38"/>
                <a:gd name="T23" fmla="*/ 0 h 78"/>
                <a:gd name="T24" fmla="*/ 21 w 38"/>
                <a:gd name="T25" fmla="*/ 0 h 78"/>
                <a:gd name="T26" fmla="*/ 20 w 38"/>
                <a:gd name="T27" fmla="*/ 16 h 78"/>
                <a:gd name="T28" fmla="*/ 38 w 38"/>
                <a:gd name="T29" fmla="*/ 16 h 78"/>
                <a:gd name="T30" fmla="*/ 38 w 38"/>
                <a:gd name="T31" fmla="*/ 22 h 78"/>
                <a:gd name="T32" fmla="*/ 19 w 38"/>
                <a:gd name="T33" fmla="*/ 22 h 78"/>
                <a:gd name="T34" fmla="*/ 16 w 38"/>
                <a:gd name="T35" fmla="*/ 5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78">
                  <a:moveTo>
                    <a:pt x="16" y="56"/>
                  </a:moveTo>
                  <a:cubicBezTo>
                    <a:pt x="14" y="67"/>
                    <a:pt x="18" y="71"/>
                    <a:pt x="27" y="71"/>
                  </a:cubicBezTo>
                  <a:cubicBezTo>
                    <a:pt x="29" y="71"/>
                    <a:pt x="31" y="71"/>
                    <a:pt x="33" y="70"/>
                  </a:cubicBezTo>
                  <a:cubicBezTo>
                    <a:pt x="32" y="77"/>
                    <a:pt x="32" y="77"/>
                    <a:pt x="32" y="77"/>
                  </a:cubicBezTo>
                  <a:cubicBezTo>
                    <a:pt x="31" y="77"/>
                    <a:pt x="28" y="78"/>
                    <a:pt x="25" y="78"/>
                  </a:cubicBezTo>
                  <a:cubicBezTo>
                    <a:pt x="14" y="78"/>
                    <a:pt x="8" y="73"/>
                    <a:pt x="8" y="61"/>
                  </a:cubicBezTo>
                  <a:cubicBezTo>
                    <a:pt x="8" y="59"/>
                    <a:pt x="8" y="58"/>
                    <a:pt x="8" y="56"/>
                  </a:cubicBezTo>
                  <a:cubicBezTo>
                    <a:pt x="12" y="22"/>
                    <a:pt x="12" y="22"/>
                    <a:pt x="12" y="22"/>
                  </a:cubicBezTo>
                  <a:cubicBezTo>
                    <a:pt x="0" y="22"/>
                    <a:pt x="0" y="22"/>
                    <a:pt x="0" y="22"/>
                  </a:cubicBezTo>
                  <a:cubicBezTo>
                    <a:pt x="0" y="16"/>
                    <a:pt x="0" y="16"/>
                    <a:pt x="0" y="16"/>
                  </a:cubicBezTo>
                  <a:cubicBezTo>
                    <a:pt x="12" y="16"/>
                    <a:pt x="12" y="16"/>
                    <a:pt x="12" y="16"/>
                  </a:cubicBezTo>
                  <a:cubicBezTo>
                    <a:pt x="14" y="0"/>
                    <a:pt x="14" y="0"/>
                    <a:pt x="14" y="0"/>
                  </a:cubicBezTo>
                  <a:cubicBezTo>
                    <a:pt x="21" y="0"/>
                    <a:pt x="21" y="0"/>
                    <a:pt x="21" y="0"/>
                  </a:cubicBezTo>
                  <a:cubicBezTo>
                    <a:pt x="20" y="16"/>
                    <a:pt x="20" y="16"/>
                    <a:pt x="20" y="16"/>
                  </a:cubicBezTo>
                  <a:cubicBezTo>
                    <a:pt x="38" y="16"/>
                    <a:pt x="38" y="16"/>
                    <a:pt x="38" y="16"/>
                  </a:cubicBezTo>
                  <a:cubicBezTo>
                    <a:pt x="38" y="22"/>
                    <a:pt x="38" y="22"/>
                    <a:pt x="38" y="22"/>
                  </a:cubicBezTo>
                  <a:cubicBezTo>
                    <a:pt x="19" y="22"/>
                    <a:pt x="19" y="22"/>
                    <a:pt x="19" y="22"/>
                  </a:cubicBezTo>
                  <a:lnTo>
                    <a:pt x="16"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529"/>
            <p:cNvSpPr>
              <a:spLocks noEditPoints="1"/>
            </p:cNvSpPr>
            <p:nvPr userDrawn="1"/>
          </p:nvSpPr>
          <p:spPr bwMode="auto">
            <a:xfrm>
              <a:off x="-1449" y="7871"/>
              <a:ext cx="35" cy="167"/>
            </a:xfrm>
            <a:custGeom>
              <a:avLst/>
              <a:gdLst>
                <a:gd name="T0" fmla="*/ 6 w 18"/>
                <a:gd name="T1" fmla="*/ 25 h 85"/>
                <a:gd name="T2" fmla="*/ 14 w 18"/>
                <a:gd name="T3" fmla="*/ 25 h 85"/>
                <a:gd name="T4" fmla="*/ 7 w 18"/>
                <a:gd name="T5" fmla="*/ 85 h 85"/>
                <a:gd name="T6" fmla="*/ 0 w 18"/>
                <a:gd name="T7" fmla="*/ 85 h 85"/>
                <a:gd name="T8" fmla="*/ 6 w 18"/>
                <a:gd name="T9" fmla="*/ 25 h 85"/>
                <a:gd name="T10" fmla="*/ 6 w 18"/>
                <a:gd name="T11" fmla="*/ 7 h 85"/>
                <a:gd name="T12" fmla="*/ 12 w 18"/>
                <a:gd name="T13" fmla="*/ 0 h 85"/>
                <a:gd name="T14" fmla="*/ 18 w 18"/>
                <a:gd name="T15" fmla="*/ 5 h 85"/>
                <a:gd name="T16" fmla="*/ 11 w 18"/>
                <a:gd name="T17" fmla="*/ 12 h 85"/>
                <a:gd name="T18" fmla="*/ 6 w 18"/>
                <a:gd name="T19"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85">
                  <a:moveTo>
                    <a:pt x="6" y="25"/>
                  </a:moveTo>
                  <a:cubicBezTo>
                    <a:pt x="14" y="25"/>
                    <a:pt x="14" y="25"/>
                    <a:pt x="14" y="25"/>
                  </a:cubicBezTo>
                  <a:cubicBezTo>
                    <a:pt x="7" y="85"/>
                    <a:pt x="7" y="85"/>
                    <a:pt x="7" y="85"/>
                  </a:cubicBezTo>
                  <a:cubicBezTo>
                    <a:pt x="0" y="85"/>
                    <a:pt x="0" y="85"/>
                    <a:pt x="0" y="85"/>
                  </a:cubicBezTo>
                  <a:lnTo>
                    <a:pt x="6" y="25"/>
                  </a:lnTo>
                  <a:close/>
                  <a:moveTo>
                    <a:pt x="6" y="7"/>
                  </a:moveTo>
                  <a:cubicBezTo>
                    <a:pt x="6" y="3"/>
                    <a:pt x="9" y="0"/>
                    <a:pt x="12" y="0"/>
                  </a:cubicBezTo>
                  <a:cubicBezTo>
                    <a:pt x="15" y="0"/>
                    <a:pt x="18" y="2"/>
                    <a:pt x="18" y="5"/>
                  </a:cubicBezTo>
                  <a:cubicBezTo>
                    <a:pt x="18" y="9"/>
                    <a:pt x="15" y="12"/>
                    <a:pt x="11" y="12"/>
                  </a:cubicBezTo>
                  <a:cubicBezTo>
                    <a:pt x="8" y="12"/>
                    <a:pt x="6" y="10"/>
                    <a:pt x="6"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530"/>
            <p:cNvSpPr>
              <a:spLocks/>
            </p:cNvSpPr>
            <p:nvPr userDrawn="1"/>
          </p:nvSpPr>
          <p:spPr bwMode="auto">
            <a:xfrm>
              <a:off x="-1394" y="7920"/>
              <a:ext cx="117" cy="118"/>
            </a:xfrm>
            <a:custGeom>
              <a:avLst/>
              <a:gdLst>
                <a:gd name="T0" fmla="*/ 0 w 117"/>
                <a:gd name="T1" fmla="*/ 0 h 118"/>
                <a:gd name="T2" fmla="*/ 16 w 117"/>
                <a:gd name="T3" fmla="*/ 0 h 118"/>
                <a:gd name="T4" fmla="*/ 48 w 117"/>
                <a:gd name="T5" fmla="*/ 100 h 118"/>
                <a:gd name="T6" fmla="*/ 48 w 117"/>
                <a:gd name="T7" fmla="*/ 100 h 118"/>
                <a:gd name="T8" fmla="*/ 101 w 117"/>
                <a:gd name="T9" fmla="*/ 0 h 118"/>
                <a:gd name="T10" fmla="*/ 117 w 117"/>
                <a:gd name="T11" fmla="*/ 0 h 118"/>
                <a:gd name="T12" fmla="*/ 53 w 117"/>
                <a:gd name="T13" fmla="*/ 118 h 118"/>
                <a:gd name="T14" fmla="*/ 40 w 117"/>
                <a:gd name="T15" fmla="*/ 118 h 118"/>
                <a:gd name="T16" fmla="*/ 0 w 117"/>
                <a:gd name="T1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8">
                  <a:moveTo>
                    <a:pt x="0" y="0"/>
                  </a:moveTo>
                  <a:lnTo>
                    <a:pt x="16" y="0"/>
                  </a:lnTo>
                  <a:lnTo>
                    <a:pt x="48" y="100"/>
                  </a:lnTo>
                  <a:lnTo>
                    <a:pt x="48" y="100"/>
                  </a:lnTo>
                  <a:lnTo>
                    <a:pt x="101" y="0"/>
                  </a:lnTo>
                  <a:lnTo>
                    <a:pt x="117" y="0"/>
                  </a:lnTo>
                  <a:lnTo>
                    <a:pt x="53" y="118"/>
                  </a:lnTo>
                  <a:lnTo>
                    <a:pt x="40" y="11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531"/>
            <p:cNvSpPr>
              <a:spLocks noEditPoints="1"/>
            </p:cNvSpPr>
            <p:nvPr userDrawn="1"/>
          </p:nvSpPr>
          <p:spPr bwMode="auto">
            <a:xfrm>
              <a:off x="-1263" y="7916"/>
              <a:ext cx="117" cy="126"/>
            </a:xfrm>
            <a:custGeom>
              <a:avLst/>
              <a:gdLst>
                <a:gd name="T0" fmla="*/ 8 w 59"/>
                <a:gd name="T1" fmla="*/ 33 h 64"/>
                <a:gd name="T2" fmla="*/ 8 w 59"/>
                <a:gd name="T3" fmla="*/ 36 h 64"/>
                <a:gd name="T4" fmla="*/ 28 w 59"/>
                <a:gd name="T5" fmla="*/ 57 h 64"/>
                <a:gd name="T6" fmla="*/ 49 w 59"/>
                <a:gd name="T7" fmla="*/ 45 h 64"/>
                <a:gd name="T8" fmla="*/ 56 w 59"/>
                <a:gd name="T9" fmla="*/ 47 h 64"/>
                <a:gd name="T10" fmla="*/ 27 w 59"/>
                <a:gd name="T11" fmla="*/ 64 h 64"/>
                <a:gd name="T12" fmla="*/ 0 w 59"/>
                <a:gd name="T13" fmla="*/ 37 h 64"/>
                <a:gd name="T14" fmla="*/ 34 w 59"/>
                <a:gd name="T15" fmla="*/ 0 h 64"/>
                <a:gd name="T16" fmla="*/ 59 w 59"/>
                <a:gd name="T17" fmla="*/ 26 h 64"/>
                <a:gd name="T18" fmla="*/ 58 w 59"/>
                <a:gd name="T19" fmla="*/ 33 h 64"/>
                <a:gd name="T20" fmla="*/ 8 w 59"/>
                <a:gd name="T21" fmla="*/ 33 h 64"/>
                <a:gd name="T22" fmla="*/ 9 w 59"/>
                <a:gd name="T23" fmla="*/ 27 h 64"/>
                <a:gd name="T24" fmla="*/ 51 w 59"/>
                <a:gd name="T25" fmla="*/ 27 h 64"/>
                <a:gd name="T26" fmla="*/ 51 w 59"/>
                <a:gd name="T27" fmla="*/ 26 h 64"/>
                <a:gd name="T28" fmla="*/ 33 w 59"/>
                <a:gd name="T29" fmla="*/ 7 h 64"/>
                <a:gd name="T30" fmla="*/ 9 w 59"/>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4">
                  <a:moveTo>
                    <a:pt x="8" y="33"/>
                  </a:moveTo>
                  <a:cubicBezTo>
                    <a:pt x="8" y="34"/>
                    <a:pt x="8" y="35"/>
                    <a:pt x="8" y="36"/>
                  </a:cubicBezTo>
                  <a:cubicBezTo>
                    <a:pt x="8" y="50"/>
                    <a:pt x="16" y="57"/>
                    <a:pt x="28" y="57"/>
                  </a:cubicBezTo>
                  <a:cubicBezTo>
                    <a:pt x="37" y="57"/>
                    <a:pt x="44" y="53"/>
                    <a:pt x="49" y="45"/>
                  </a:cubicBezTo>
                  <a:cubicBezTo>
                    <a:pt x="56" y="47"/>
                    <a:pt x="56" y="47"/>
                    <a:pt x="56" y="47"/>
                  </a:cubicBezTo>
                  <a:cubicBezTo>
                    <a:pt x="51" y="57"/>
                    <a:pt x="40" y="64"/>
                    <a:pt x="27" y="64"/>
                  </a:cubicBezTo>
                  <a:cubicBezTo>
                    <a:pt x="11" y="64"/>
                    <a:pt x="0" y="53"/>
                    <a:pt x="0" y="37"/>
                  </a:cubicBezTo>
                  <a:cubicBezTo>
                    <a:pt x="0" y="17"/>
                    <a:pt x="14" y="0"/>
                    <a:pt x="34" y="0"/>
                  </a:cubicBezTo>
                  <a:cubicBezTo>
                    <a:pt x="49" y="0"/>
                    <a:pt x="59" y="10"/>
                    <a:pt x="59" y="26"/>
                  </a:cubicBezTo>
                  <a:cubicBezTo>
                    <a:pt x="59" y="28"/>
                    <a:pt x="58" y="31"/>
                    <a:pt x="58"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2" y="15"/>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532"/>
            <p:cNvSpPr>
              <a:spLocks/>
            </p:cNvSpPr>
            <p:nvPr userDrawn="1"/>
          </p:nvSpPr>
          <p:spPr bwMode="auto">
            <a:xfrm>
              <a:off x="-1051" y="7962"/>
              <a:ext cx="79" cy="13"/>
            </a:xfrm>
            <a:custGeom>
              <a:avLst/>
              <a:gdLst>
                <a:gd name="T0" fmla="*/ 2 w 79"/>
                <a:gd name="T1" fmla="*/ 0 h 13"/>
                <a:gd name="T2" fmla="*/ 79 w 79"/>
                <a:gd name="T3" fmla="*/ 0 h 13"/>
                <a:gd name="T4" fmla="*/ 77 w 79"/>
                <a:gd name="T5" fmla="*/ 13 h 13"/>
                <a:gd name="T6" fmla="*/ 0 w 79"/>
                <a:gd name="T7" fmla="*/ 13 h 13"/>
                <a:gd name="T8" fmla="*/ 2 w 79"/>
                <a:gd name="T9" fmla="*/ 0 h 13"/>
              </a:gdLst>
              <a:ahLst/>
              <a:cxnLst>
                <a:cxn ang="0">
                  <a:pos x="T0" y="T1"/>
                </a:cxn>
                <a:cxn ang="0">
                  <a:pos x="T2" y="T3"/>
                </a:cxn>
                <a:cxn ang="0">
                  <a:pos x="T4" y="T5"/>
                </a:cxn>
                <a:cxn ang="0">
                  <a:pos x="T6" y="T7"/>
                </a:cxn>
                <a:cxn ang="0">
                  <a:pos x="T8" y="T9"/>
                </a:cxn>
              </a:cxnLst>
              <a:rect l="0" t="0" r="r" b="b"/>
              <a:pathLst>
                <a:path w="79" h="13">
                  <a:moveTo>
                    <a:pt x="2" y="0"/>
                  </a:moveTo>
                  <a:lnTo>
                    <a:pt x="79" y="0"/>
                  </a:lnTo>
                  <a:lnTo>
                    <a:pt x="77" y="13"/>
                  </a:lnTo>
                  <a:lnTo>
                    <a:pt x="0" y="1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533"/>
            <p:cNvSpPr>
              <a:spLocks noEditPoints="1"/>
            </p:cNvSpPr>
            <p:nvPr userDrawn="1"/>
          </p:nvSpPr>
          <p:spPr bwMode="auto">
            <a:xfrm>
              <a:off x="-871" y="7859"/>
              <a:ext cx="129" cy="179"/>
            </a:xfrm>
            <a:custGeom>
              <a:avLst/>
              <a:gdLst>
                <a:gd name="T0" fmla="*/ 64 w 65"/>
                <a:gd name="T1" fmla="*/ 65 h 91"/>
                <a:gd name="T2" fmla="*/ 33 w 65"/>
                <a:gd name="T3" fmla="*/ 91 h 91"/>
                <a:gd name="T4" fmla="*/ 0 w 65"/>
                <a:gd name="T5" fmla="*/ 91 h 91"/>
                <a:gd name="T6" fmla="*/ 9 w 65"/>
                <a:gd name="T7" fmla="*/ 0 h 91"/>
                <a:gd name="T8" fmla="*/ 37 w 65"/>
                <a:gd name="T9" fmla="*/ 0 h 91"/>
                <a:gd name="T10" fmla="*/ 65 w 65"/>
                <a:gd name="T11" fmla="*/ 23 h 91"/>
                <a:gd name="T12" fmla="*/ 49 w 65"/>
                <a:gd name="T13" fmla="*/ 47 h 91"/>
                <a:gd name="T14" fmla="*/ 49 w 65"/>
                <a:gd name="T15" fmla="*/ 47 h 91"/>
                <a:gd name="T16" fmla="*/ 64 w 65"/>
                <a:gd name="T17" fmla="*/ 65 h 91"/>
                <a:gd name="T18" fmla="*/ 56 w 65"/>
                <a:gd name="T19" fmla="*/ 65 h 91"/>
                <a:gd name="T20" fmla="*/ 37 w 65"/>
                <a:gd name="T21" fmla="*/ 51 h 91"/>
                <a:gd name="T22" fmla="*/ 12 w 65"/>
                <a:gd name="T23" fmla="*/ 51 h 91"/>
                <a:gd name="T24" fmla="*/ 9 w 65"/>
                <a:gd name="T25" fmla="*/ 84 h 91"/>
                <a:gd name="T26" fmla="*/ 33 w 65"/>
                <a:gd name="T27" fmla="*/ 84 h 91"/>
                <a:gd name="T28" fmla="*/ 56 w 65"/>
                <a:gd name="T29" fmla="*/ 65 h 91"/>
                <a:gd name="T30" fmla="*/ 37 w 65"/>
                <a:gd name="T31" fmla="*/ 7 h 91"/>
                <a:gd name="T32" fmla="*/ 17 w 65"/>
                <a:gd name="T33" fmla="*/ 7 h 91"/>
                <a:gd name="T34" fmla="*/ 13 w 65"/>
                <a:gd name="T35" fmla="*/ 45 h 91"/>
                <a:gd name="T36" fmla="*/ 33 w 65"/>
                <a:gd name="T37" fmla="*/ 45 h 91"/>
                <a:gd name="T38" fmla="*/ 57 w 65"/>
                <a:gd name="T39" fmla="*/ 23 h 91"/>
                <a:gd name="T40" fmla="*/ 37 w 65"/>
                <a:gd name="T41" fmla="*/ 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91">
                  <a:moveTo>
                    <a:pt x="64" y="65"/>
                  </a:moveTo>
                  <a:cubicBezTo>
                    <a:pt x="64" y="82"/>
                    <a:pt x="51" y="91"/>
                    <a:pt x="33" y="91"/>
                  </a:cubicBezTo>
                  <a:cubicBezTo>
                    <a:pt x="0" y="91"/>
                    <a:pt x="0" y="91"/>
                    <a:pt x="0" y="91"/>
                  </a:cubicBezTo>
                  <a:cubicBezTo>
                    <a:pt x="9" y="0"/>
                    <a:pt x="9" y="0"/>
                    <a:pt x="9" y="0"/>
                  </a:cubicBezTo>
                  <a:cubicBezTo>
                    <a:pt x="37" y="0"/>
                    <a:pt x="37" y="0"/>
                    <a:pt x="37" y="0"/>
                  </a:cubicBezTo>
                  <a:cubicBezTo>
                    <a:pt x="55" y="0"/>
                    <a:pt x="65" y="9"/>
                    <a:pt x="65" y="23"/>
                  </a:cubicBezTo>
                  <a:cubicBezTo>
                    <a:pt x="65" y="35"/>
                    <a:pt x="60" y="43"/>
                    <a:pt x="49" y="47"/>
                  </a:cubicBezTo>
                  <a:cubicBezTo>
                    <a:pt x="49" y="47"/>
                    <a:pt x="49" y="47"/>
                    <a:pt x="49" y="47"/>
                  </a:cubicBezTo>
                  <a:cubicBezTo>
                    <a:pt x="59" y="50"/>
                    <a:pt x="64" y="56"/>
                    <a:pt x="64" y="65"/>
                  </a:cubicBezTo>
                  <a:close/>
                  <a:moveTo>
                    <a:pt x="56" y="65"/>
                  </a:moveTo>
                  <a:cubicBezTo>
                    <a:pt x="56" y="56"/>
                    <a:pt x="50" y="51"/>
                    <a:pt x="37" y="51"/>
                  </a:cubicBezTo>
                  <a:cubicBezTo>
                    <a:pt x="12" y="51"/>
                    <a:pt x="12" y="51"/>
                    <a:pt x="12" y="51"/>
                  </a:cubicBezTo>
                  <a:cubicBezTo>
                    <a:pt x="9" y="84"/>
                    <a:pt x="9" y="84"/>
                    <a:pt x="9" y="84"/>
                  </a:cubicBezTo>
                  <a:cubicBezTo>
                    <a:pt x="33" y="84"/>
                    <a:pt x="33" y="84"/>
                    <a:pt x="33" y="84"/>
                  </a:cubicBezTo>
                  <a:cubicBezTo>
                    <a:pt x="47" y="84"/>
                    <a:pt x="56" y="78"/>
                    <a:pt x="56" y="65"/>
                  </a:cubicBezTo>
                  <a:close/>
                  <a:moveTo>
                    <a:pt x="37" y="7"/>
                  </a:moveTo>
                  <a:cubicBezTo>
                    <a:pt x="17" y="7"/>
                    <a:pt x="17" y="7"/>
                    <a:pt x="17" y="7"/>
                  </a:cubicBezTo>
                  <a:cubicBezTo>
                    <a:pt x="13" y="45"/>
                    <a:pt x="13" y="45"/>
                    <a:pt x="13" y="45"/>
                  </a:cubicBezTo>
                  <a:cubicBezTo>
                    <a:pt x="33" y="45"/>
                    <a:pt x="33" y="45"/>
                    <a:pt x="33" y="45"/>
                  </a:cubicBezTo>
                  <a:cubicBezTo>
                    <a:pt x="48" y="45"/>
                    <a:pt x="57" y="38"/>
                    <a:pt x="57" y="23"/>
                  </a:cubicBezTo>
                  <a:cubicBezTo>
                    <a:pt x="57" y="12"/>
                    <a:pt x="50"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534"/>
            <p:cNvSpPr>
              <a:spLocks noEditPoints="1"/>
            </p:cNvSpPr>
            <p:nvPr userDrawn="1"/>
          </p:nvSpPr>
          <p:spPr bwMode="auto">
            <a:xfrm>
              <a:off x="-711" y="7916"/>
              <a:ext cx="117" cy="126"/>
            </a:xfrm>
            <a:custGeom>
              <a:avLst/>
              <a:gdLst>
                <a:gd name="T0" fmla="*/ 8 w 59"/>
                <a:gd name="T1" fmla="*/ 33 h 64"/>
                <a:gd name="T2" fmla="*/ 7 w 59"/>
                <a:gd name="T3" fmla="*/ 36 h 64"/>
                <a:gd name="T4" fmla="*/ 28 w 59"/>
                <a:gd name="T5" fmla="*/ 57 h 64"/>
                <a:gd name="T6" fmla="*/ 49 w 59"/>
                <a:gd name="T7" fmla="*/ 45 h 64"/>
                <a:gd name="T8" fmla="*/ 55 w 59"/>
                <a:gd name="T9" fmla="*/ 47 h 64"/>
                <a:gd name="T10" fmla="*/ 27 w 59"/>
                <a:gd name="T11" fmla="*/ 64 h 64"/>
                <a:gd name="T12" fmla="*/ 0 w 59"/>
                <a:gd name="T13" fmla="*/ 37 h 64"/>
                <a:gd name="T14" fmla="*/ 34 w 59"/>
                <a:gd name="T15" fmla="*/ 0 h 64"/>
                <a:gd name="T16" fmla="*/ 59 w 59"/>
                <a:gd name="T17" fmla="*/ 26 h 64"/>
                <a:gd name="T18" fmla="*/ 58 w 59"/>
                <a:gd name="T19" fmla="*/ 33 h 64"/>
                <a:gd name="T20" fmla="*/ 8 w 59"/>
                <a:gd name="T21" fmla="*/ 33 h 64"/>
                <a:gd name="T22" fmla="*/ 9 w 59"/>
                <a:gd name="T23" fmla="*/ 27 h 64"/>
                <a:gd name="T24" fmla="*/ 51 w 59"/>
                <a:gd name="T25" fmla="*/ 27 h 64"/>
                <a:gd name="T26" fmla="*/ 51 w 59"/>
                <a:gd name="T27" fmla="*/ 26 h 64"/>
                <a:gd name="T28" fmla="*/ 33 w 59"/>
                <a:gd name="T29" fmla="*/ 7 h 64"/>
                <a:gd name="T30" fmla="*/ 9 w 59"/>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4">
                  <a:moveTo>
                    <a:pt x="8" y="33"/>
                  </a:moveTo>
                  <a:cubicBezTo>
                    <a:pt x="7" y="34"/>
                    <a:pt x="7" y="35"/>
                    <a:pt x="7" y="36"/>
                  </a:cubicBezTo>
                  <a:cubicBezTo>
                    <a:pt x="7" y="50"/>
                    <a:pt x="16" y="57"/>
                    <a:pt x="28" y="57"/>
                  </a:cubicBezTo>
                  <a:cubicBezTo>
                    <a:pt x="36" y="57"/>
                    <a:pt x="44" y="53"/>
                    <a:pt x="49" y="45"/>
                  </a:cubicBezTo>
                  <a:cubicBezTo>
                    <a:pt x="55" y="47"/>
                    <a:pt x="55" y="47"/>
                    <a:pt x="55" y="47"/>
                  </a:cubicBezTo>
                  <a:cubicBezTo>
                    <a:pt x="50" y="57"/>
                    <a:pt x="39" y="64"/>
                    <a:pt x="27" y="64"/>
                  </a:cubicBezTo>
                  <a:cubicBezTo>
                    <a:pt x="11" y="64"/>
                    <a:pt x="0" y="53"/>
                    <a:pt x="0" y="37"/>
                  </a:cubicBezTo>
                  <a:cubicBezTo>
                    <a:pt x="0" y="17"/>
                    <a:pt x="14" y="0"/>
                    <a:pt x="34" y="0"/>
                  </a:cubicBezTo>
                  <a:cubicBezTo>
                    <a:pt x="48" y="0"/>
                    <a:pt x="59" y="10"/>
                    <a:pt x="59" y="26"/>
                  </a:cubicBezTo>
                  <a:cubicBezTo>
                    <a:pt x="59" y="28"/>
                    <a:pt x="58" y="31"/>
                    <a:pt x="58"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1" y="15"/>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535"/>
            <p:cNvSpPr>
              <a:spLocks/>
            </p:cNvSpPr>
            <p:nvPr userDrawn="1"/>
          </p:nvSpPr>
          <p:spPr bwMode="auto">
            <a:xfrm>
              <a:off x="-497" y="7857"/>
              <a:ext cx="173" cy="185"/>
            </a:xfrm>
            <a:custGeom>
              <a:avLst/>
              <a:gdLst>
                <a:gd name="T0" fmla="*/ 47 w 87"/>
                <a:gd name="T1" fmla="*/ 47 h 94"/>
                <a:gd name="T2" fmla="*/ 85 w 87"/>
                <a:gd name="T3" fmla="*/ 47 h 94"/>
                <a:gd name="T4" fmla="*/ 80 w 87"/>
                <a:gd name="T5" fmla="*/ 92 h 94"/>
                <a:gd name="T6" fmla="*/ 74 w 87"/>
                <a:gd name="T7" fmla="*/ 92 h 94"/>
                <a:gd name="T8" fmla="*/ 75 w 87"/>
                <a:gd name="T9" fmla="*/ 74 h 94"/>
                <a:gd name="T10" fmla="*/ 74 w 87"/>
                <a:gd name="T11" fmla="*/ 74 h 94"/>
                <a:gd name="T12" fmla="*/ 39 w 87"/>
                <a:gd name="T13" fmla="*/ 94 h 94"/>
                <a:gd name="T14" fmla="*/ 0 w 87"/>
                <a:gd name="T15" fmla="*/ 53 h 94"/>
                <a:gd name="T16" fmla="*/ 50 w 87"/>
                <a:gd name="T17" fmla="*/ 0 h 94"/>
                <a:gd name="T18" fmla="*/ 87 w 87"/>
                <a:gd name="T19" fmla="*/ 28 h 94"/>
                <a:gd name="T20" fmla="*/ 79 w 87"/>
                <a:gd name="T21" fmla="*/ 30 h 94"/>
                <a:gd name="T22" fmla="*/ 49 w 87"/>
                <a:gd name="T23" fmla="*/ 7 h 94"/>
                <a:gd name="T24" fmla="*/ 8 w 87"/>
                <a:gd name="T25" fmla="*/ 52 h 94"/>
                <a:gd name="T26" fmla="*/ 40 w 87"/>
                <a:gd name="T27" fmla="*/ 86 h 94"/>
                <a:gd name="T28" fmla="*/ 77 w 87"/>
                <a:gd name="T29" fmla="*/ 54 h 94"/>
                <a:gd name="T30" fmla="*/ 46 w 87"/>
                <a:gd name="T31" fmla="*/ 54 h 94"/>
                <a:gd name="T32" fmla="*/ 47 w 87"/>
                <a:gd name="T33" fmla="*/ 4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 h="94">
                  <a:moveTo>
                    <a:pt x="47" y="47"/>
                  </a:moveTo>
                  <a:cubicBezTo>
                    <a:pt x="85" y="47"/>
                    <a:pt x="85" y="47"/>
                    <a:pt x="85" y="47"/>
                  </a:cubicBezTo>
                  <a:cubicBezTo>
                    <a:pt x="80" y="92"/>
                    <a:pt x="80" y="92"/>
                    <a:pt x="80" y="92"/>
                  </a:cubicBezTo>
                  <a:cubicBezTo>
                    <a:pt x="74" y="92"/>
                    <a:pt x="74" y="92"/>
                    <a:pt x="74" y="92"/>
                  </a:cubicBezTo>
                  <a:cubicBezTo>
                    <a:pt x="75" y="74"/>
                    <a:pt x="75" y="74"/>
                    <a:pt x="75" y="74"/>
                  </a:cubicBezTo>
                  <a:cubicBezTo>
                    <a:pt x="74" y="74"/>
                    <a:pt x="74" y="74"/>
                    <a:pt x="74" y="74"/>
                  </a:cubicBezTo>
                  <a:cubicBezTo>
                    <a:pt x="67" y="86"/>
                    <a:pt x="54" y="94"/>
                    <a:pt x="39" y="94"/>
                  </a:cubicBezTo>
                  <a:cubicBezTo>
                    <a:pt x="16" y="94"/>
                    <a:pt x="0" y="77"/>
                    <a:pt x="0" y="53"/>
                  </a:cubicBezTo>
                  <a:cubicBezTo>
                    <a:pt x="0" y="23"/>
                    <a:pt x="21" y="0"/>
                    <a:pt x="50" y="0"/>
                  </a:cubicBezTo>
                  <a:cubicBezTo>
                    <a:pt x="70" y="0"/>
                    <a:pt x="85" y="12"/>
                    <a:pt x="87" y="28"/>
                  </a:cubicBezTo>
                  <a:cubicBezTo>
                    <a:pt x="79" y="30"/>
                    <a:pt x="79" y="30"/>
                    <a:pt x="79" y="30"/>
                  </a:cubicBezTo>
                  <a:cubicBezTo>
                    <a:pt x="77" y="16"/>
                    <a:pt x="66" y="7"/>
                    <a:pt x="49" y="7"/>
                  </a:cubicBezTo>
                  <a:cubicBezTo>
                    <a:pt x="25" y="7"/>
                    <a:pt x="8" y="27"/>
                    <a:pt x="8" y="52"/>
                  </a:cubicBezTo>
                  <a:cubicBezTo>
                    <a:pt x="8" y="74"/>
                    <a:pt x="21" y="86"/>
                    <a:pt x="40" y="86"/>
                  </a:cubicBezTo>
                  <a:cubicBezTo>
                    <a:pt x="58" y="86"/>
                    <a:pt x="73" y="74"/>
                    <a:pt x="77" y="54"/>
                  </a:cubicBezTo>
                  <a:cubicBezTo>
                    <a:pt x="46" y="54"/>
                    <a:pt x="46" y="54"/>
                    <a:pt x="46" y="54"/>
                  </a:cubicBezTo>
                  <a:lnTo>
                    <a:pt x="47"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536"/>
            <p:cNvSpPr>
              <a:spLocks/>
            </p:cNvSpPr>
            <p:nvPr userDrawn="1"/>
          </p:nvSpPr>
          <p:spPr bwMode="auto">
            <a:xfrm>
              <a:off x="-295" y="7918"/>
              <a:ext cx="76" cy="120"/>
            </a:xfrm>
            <a:custGeom>
              <a:avLst/>
              <a:gdLst>
                <a:gd name="T0" fmla="*/ 38 w 38"/>
                <a:gd name="T1" fmla="*/ 1 h 61"/>
                <a:gd name="T2" fmla="*/ 38 w 38"/>
                <a:gd name="T3" fmla="*/ 7 h 61"/>
                <a:gd name="T4" fmla="*/ 32 w 38"/>
                <a:gd name="T5" fmla="*/ 7 h 61"/>
                <a:gd name="T6" fmla="*/ 11 w 38"/>
                <a:gd name="T7" fmla="*/ 29 h 61"/>
                <a:gd name="T8" fmla="*/ 8 w 38"/>
                <a:gd name="T9" fmla="*/ 61 h 61"/>
                <a:gd name="T10" fmla="*/ 0 w 38"/>
                <a:gd name="T11" fmla="*/ 61 h 61"/>
                <a:gd name="T12" fmla="*/ 7 w 38"/>
                <a:gd name="T13" fmla="*/ 1 h 61"/>
                <a:gd name="T14" fmla="*/ 13 w 38"/>
                <a:gd name="T15" fmla="*/ 1 h 61"/>
                <a:gd name="T16" fmla="*/ 13 w 38"/>
                <a:gd name="T17" fmla="*/ 12 h 61"/>
                <a:gd name="T18" fmla="*/ 13 w 38"/>
                <a:gd name="T19" fmla="*/ 12 h 61"/>
                <a:gd name="T20" fmla="*/ 32 w 38"/>
                <a:gd name="T21" fmla="*/ 0 h 61"/>
                <a:gd name="T22" fmla="*/ 38 w 38"/>
                <a:gd name="T23" fmla="*/ 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61">
                  <a:moveTo>
                    <a:pt x="38" y="1"/>
                  </a:moveTo>
                  <a:cubicBezTo>
                    <a:pt x="38" y="7"/>
                    <a:pt x="38" y="7"/>
                    <a:pt x="38" y="7"/>
                  </a:cubicBezTo>
                  <a:cubicBezTo>
                    <a:pt x="36" y="7"/>
                    <a:pt x="34" y="7"/>
                    <a:pt x="32" y="7"/>
                  </a:cubicBezTo>
                  <a:cubicBezTo>
                    <a:pt x="21" y="7"/>
                    <a:pt x="13" y="14"/>
                    <a:pt x="11" y="29"/>
                  </a:cubicBezTo>
                  <a:cubicBezTo>
                    <a:pt x="8" y="61"/>
                    <a:pt x="8" y="61"/>
                    <a:pt x="8" y="61"/>
                  </a:cubicBezTo>
                  <a:cubicBezTo>
                    <a:pt x="0" y="61"/>
                    <a:pt x="0" y="61"/>
                    <a:pt x="0" y="61"/>
                  </a:cubicBezTo>
                  <a:cubicBezTo>
                    <a:pt x="7" y="1"/>
                    <a:pt x="7" y="1"/>
                    <a:pt x="7" y="1"/>
                  </a:cubicBezTo>
                  <a:cubicBezTo>
                    <a:pt x="13" y="1"/>
                    <a:pt x="13" y="1"/>
                    <a:pt x="13" y="1"/>
                  </a:cubicBezTo>
                  <a:cubicBezTo>
                    <a:pt x="13" y="12"/>
                    <a:pt x="13" y="12"/>
                    <a:pt x="13" y="12"/>
                  </a:cubicBezTo>
                  <a:cubicBezTo>
                    <a:pt x="13" y="12"/>
                    <a:pt x="13" y="12"/>
                    <a:pt x="13" y="12"/>
                  </a:cubicBezTo>
                  <a:cubicBezTo>
                    <a:pt x="17" y="4"/>
                    <a:pt x="25" y="0"/>
                    <a:pt x="32" y="0"/>
                  </a:cubicBezTo>
                  <a:cubicBezTo>
                    <a:pt x="34" y="0"/>
                    <a:pt x="37" y="0"/>
                    <a:pt x="3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537"/>
            <p:cNvSpPr>
              <a:spLocks noEditPoints="1"/>
            </p:cNvSpPr>
            <p:nvPr userDrawn="1"/>
          </p:nvSpPr>
          <p:spPr bwMode="auto">
            <a:xfrm>
              <a:off x="-202" y="7916"/>
              <a:ext cx="117" cy="126"/>
            </a:xfrm>
            <a:custGeom>
              <a:avLst/>
              <a:gdLst>
                <a:gd name="T0" fmla="*/ 8 w 59"/>
                <a:gd name="T1" fmla="*/ 33 h 64"/>
                <a:gd name="T2" fmla="*/ 8 w 59"/>
                <a:gd name="T3" fmla="*/ 36 h 64"/>
                <a:gd name="T4" fmla="*/ 28 w 59"/>
                <a:gd name="T5" fmla="*/ 57 h 64"/>
                <a:gd name="T6" fmla="*/ 49 w 59"/>
                <a:gd name="T7" fmla="*/ 45 h 64"/>
                <a:gd name="T8" fmla="*/ 56 w 59"/>
                <a:gd name="T9" fmla="*/ 47 h 64"/>
                <a:gd name="T10" fmla="*/ 27 w 59"/>
                <a:gd name="T11" fmla="*/ 64 h 64"/>
                <a:gd name="T12" fmla="*/ 0 w 59"/>
                <a:gd name="T13" fmla="*/ 37 h 64"/>
                <a:gd name="T14" fmla="*/ 34 w 59"/>
                <a:gd name="T15" fmla="*/ 0 h 64"/>
                <a:gd name="T16" fmla="*/ 59 w 59"/>
                <a:gd name="T17" fmla="*/ 26 h 64"/>
                <a:gd name="T18" fmla="*/ 58 w 59"/>
                <a:gd name="T19" fmla="*/ 33 h 64"/>
                <a:gd name="T20" fmla="*/ 8 w 59"/>
                <a:gd name="T21" fmla="*/ 33 h 64"/>
                <a:gd name="T22" fmla="*/ 9 w 59"/>
                <a:gd name="T23" fmla="*/ 27 h 64"/>
                <a:gd name="T24" fmla="*/ 51 w 59"/>
                <a:gd name="T25" fmla="*/ 27 h 64"/>
                <a:gd name="T26" fmla="*/ 51 w 59"/>
                <a:gd name="T27" fmla="*/ 26 h 64"/>
                <a:gd name="T28" fmla="*/ 33 w 59"/>
                <a:gd name="T29" fmla="*/ 7 h 64"/>
                <a:gd name="T30" fmla="*/ 9 w 59"/>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4">
                  <a:moveTo>
                    <a:pt x="8" y="33"/>
                  </a:moveTo>
                  <a:cubicBezTo>
                    <a:pt x="8" y="34"/>
                    <a:pt x="8" y="35"/>
                    <a:pt x="8" y="36"/>
                  </a:cubicBezTo>
                  <a:cubicBezTo>
                    <a:pt x="8" y="50"/>
                    <a:pt x="16" y="57"/>
                    <a:pt x="28" y="57"/>
                  </a:cubicBezTo>
                  <a:cubicBezTo>
                    <a:pt x="36" y="57"/>
                    <a:pt x="44" y="53"/>
                    <a:pt x="49" y="45"/>
                  </a:cubicBezTo>
                  <a:cubicBezTo>
                    <a:pt x="56" y="47"/>
                    <a:pt x="56" y="47"/>
                    <a:pt x="56" y="47"/>
                  </a:cubicBezTo>
                  <a:cubicBezTo>
                    <a:pt x="50" y="57"/>
                    <a:pt x="40" y="64"/>
                    <a:pt x="27" y="64"/>
                  </a:cubicBezTo>
                  <a:cubicBezTo>
                    <a:pt x="11" y="64"/>
                    <a:pt x="0" y="53"/>
                    <a:pt x="0" y="37"/>
                  </a:cubicBezTo>
                  <a:cubicBezTo>
                    <a:pt x="0" y="17"/>
                    <a:pt x="14" y="0"/>
                    <a:pt x="34" y="0"/>
                  </a:cubicBezTo>
                  <a:cubicBezTo>
                    <a:pt x="49" y="0"/>
                    <a:pt x="59" y="10"/>
                    <a:pt x="59" y="26"/>
                  </a:cubicBezTo>
                  <a:cubicBezTo>
                    <a:pt x="59" y="28"/>
                    <a:pt x="58" y="31"/>
                    <a:pt x="58"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1" y="15"/>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538"/>
            <p:cNvSpPr>
              <a:spLocks noEditPoints="1"/>
            </p:cNvSpPr>
            <p:nvPr userDrawn="1"/>
          </p:nvSpPr>
          <p:spPr bwMode="auto">
            <a:xfrm>
              <a:off x="-57" y="7916"/>
              <a:ext cx="117" cy="126"/>
            </a:xfrm>
            <a:custGeom>
              <a:avLst/>
              <a:gdLst>
                <a:gd name="T0" fmla="*/ 8 w 59"/>
                <a:gd name="T1" fmla="*/ 33 h 64"/>
                <a:gd name="T2" fmla="*/ 8 w 59"/>
                <a:gd name="T3" fmla="*/ 36 h 64"/>
                <a:gd name="T4" fmla="*/ 28 w 59"/>
                <a:gd name="T5" fmla="*/ 57 h 64"/>
                <a:gd name="T6" fmla="*/ 49 w 59"/>
                <a:gd name="T7" fmla="*/ 45 h 64"/>
                <a:gd name="T8" fmla="*/ 56 w 59"/>
                <a:gd name="T9" fmla="*/ 47 h 64"/>
                <a:gd name="T10" fmla="*/ 27 w 59"/>
                <a:gd name="T11" fmla="*/ 64 h 64"/>
                <a:gd name="T12" fmla="*/ 0 w 59"/>
                <a:gd name="T13" fmla="*/ 37 h 64"/>
                <a:gd name="T14" fmla="*/ 34 w 59"/>
                <a:gd name="T15" fmla="*/ 0 h 64"/>
                <a:gd name="T16" fmla="*/ 59 w 59"/>
                <a:gd name="T17" fmla="*/ 26 h 64"/>
                <a:gd name="T18" fmla="*/ 58 w 59"/>
                <a:gd name="T19" fmla="*/ 33 h 64"/>
                <a:gd name="T20" fmla="*/ 8 w 59"/>
                <a:gd name="T21" fmla="*/ 33 h 64"/>
                <a:gd name="T22" fmla="*/ 9 w 59"/>
                <a:gd name="T23" fmla="*/ 27 h 64"/>
                <a:gd name="T24" fmla="*/ 51 w 59"/>
                <a:gd name="T25" fmla="*/ 27 h 64"/>
                <a:gd name="T26" fmla="*/ 51 w 59"/>
                <a:gd name="T27" fmla="*/ 26 h 64"/>
                <a:gd name="T28" fmla="*/ 33 w 59"/>
                <a:gd name="T29" fmla="*/ 7 h 64"/>
                <a:gd name="T30" fmla="*/ 9 w 59"/>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4">
                  <a:moveTo>
                    <a:pt x="8" y="33"/>
                  </a:moveTo>
                  <a:cubicBezTo>
                    <a:pt x="8" y="34"/>
                    <a:pt x="8" y="35"/>
                    <a:pt x="8" y="36"/>
                  </a:cubicBezTo>
                  <a:cubicBezTo>
                    <a:pt x="8" y="50"/>
                    <a:pt x="16" y="57"/>
                    <a:pt x="28" y="57"/>
                  </a:cubicBezTo>
                  <a:cubicBezTo>
                    <a:pt x="37" y="57"/>
                    <a:pt x="45" y="53"/>
                    <a:pt x="49" y="45"/>
                  </a:cubicBezTo>
                  <a:cubicBezTo>
                    <a:pt x="56" y="47"/>
                    <a:pt x="56" y="47"/>
                    <a:pt x="56" y="47"/>
                  </a:cubicBezTo>
                  <a:cubicBezTo>
                    <a:pt x="51" y="57"/>
                    <a:pt x="40" y="64"/>
                    <a:pt x="27" y="64"/>
                  </a:cubicBezTo>
                  <a:cubicBezTo>
                    <a:pt x="11" y="64"/>
                    <a:pt x="0" y="53"/>
                    <a:pt x="0" y="37"/>
                  </a:cubicBezTo>
                  <a:cubicBezTo>
                    <a:pt x="0" y="17"/>
                    <a:pt x="15" y="0"/>
                    <a:pt x="34" y="0"/>
                  </a:cubicBezTo>
                  <a:cubicBezTo>
                    <a:pt x="49" y="0"/>
                    <a:pt x="59" y="10"/>
                    <a:pt x="59" y="26"/>
                  </a:cubicBezTo>
                  <a:cubicBezTo>
                    <a:pt x="59" y="28"/>
                    <a:pt x="59" y="31"/>
                    <a:pt x="58"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2" y="15"/>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539"/>
            <p:cNvSpPr>
              <a:spLocks/>
            </p:cNvSpPr>
            <p:nvPr userDrawn="1"/>
          </p:nvSpPr>
          <p:spPr bwMode="auto">
            <a:xfrm>
              <a:off x="90" y="7916"/>
              <a:ext cx="111" cy="122"/>
            </a:xfrm>
            <a:custGeom>
              <a:avLst/>
              <a:gdLst>
                <a:gd name="T0" fmla="*/ 56 w 56"/>
                <a:gd name="T1" fmla="*/ 20 h 62"/>
                <a:gd name="T2" fmla="*/ 55 w 56"/>
                <a:gd name="T3" fmla="*/ 24 h 62"/>
                <a:gd name="T4" fmla="*/ 52 w 56"/>
                <a:gd name="T5" fmla="*/ 62 h 62"/>
                <a:gd name="T6" fmla="*/ 44 w 56"/>
                <a:gd name="T7" fmla="*/ 62 h 62"/>
                <a:gd name="T8" fmla="*/ 48 w 56"/>
                <a:gd name="T9" fmla="*/ 27 h 62"/>
                <a:gd name="T10" fmla="*/ 48 w 56"/>
                <a:gd name="T11" fmla="*/ 22 h 62"/>
                <a:gd name="T12" fmla="*/ 34 w 56"/>
                <a:gd name="T13" fmla="*/ 7 h 62"/>
                <a:gd name="T14" fmla="*/ 12 w 56"/>
                <a:gd name="T15" fmla="*/ 28 h 62"/>
                <a:gd name="T16" fmla="*/ 8 w 56"/>
                <a:gd name="T17" fmla="*/ 62 h 62"/>
                <a:gd name="T18" fmla="*/ 0 w 56"/>
                <a:gd name="T19" fmla="*/ 62 h 62"/>
                <a:gd name="T20" fmla="*/ 7 w 56"/>
                <a:gd name="T21" fmla="*/ 2 h 62"/>
                <a:gd name="T22" fmla="*/ 14 w 56"/>
                <a:gd name="T23" fmla="*/ 2 h 62"/>
                <a:gd name="T24" fmla="*/ 13 w 56"/>
                <a:gd name="T25" fmla="*/ 12 h 62"/>
                <a:gd name="T26" fmla="*/ 13 w 56"/>
                <a:gd name="T27" fmla="*/ 12 h 62"/>
                <a:gd name="T28" fmla="*/ 36 w 56"/>
                <a:gd name="T29" fmla="*/ 0 h 62"/>
                <a:gd name="T30" fmla="*/ 56 w 56"/>
                <a:gd name="T31"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62">
                  <a:moveTo>
                    <a:pt x="56" y="20"/>
                  </a:moveTo>
                  <a:cubicBezTo>
                    <a:pt x="56" y="22"/>
                    <a:pt x="56" y="23"/>
                    <a:pt x="55" y="24"/>
                  </a:cubicBezTo>
                  <a:cubicBezTo>
                    <a:pt x="52" y="62"/>
                    <a:pt x="52" y="62"/>
                    <a:pt x="52" y="62"/>
                  </a:cubicBezTo>
                  <a:cubicBezTo>
                    <a:pt x="44" y="62"/>
                    <a:pt x="44" y="62"/>
                    <a:pt x="44" y="62"/>
                  </a:cubicBezTo>
                  <a:cubicBezTo>
                    <a:pt x="48" y="27"/>
                    <a:pt x="48" y="27"/>
                    <a:pt x="48" y="27"/>
                  </a:cubicBezTo>
                  <a:cubicBezTo>
                    <a:pt x="48" y="25"/>
                    <a:pt x="48" y="24"/>
                    <a:pt x="48" y="22"/>
                  </a:cubicBezTo>
                  <a:cubicBezTo>
                    <a:pt x="48" y="11"/>
                    <a:pt x="43" y="7"/>
                    <a:pt x="34" y="7"/>
                  </a:cubicBezTo>
                  <a:cubicBezTo>
                    <a:pt x="22" y="7"/>
                    <a:pt x="13" y="14"/>
                    <a:pt x="12" y="28"/>
                  </a:cubicBezTo>
                  <a:cubicBezTo>
                    <a:pt x="8" y="62"/>
                    <a:pt x="8" y="62"/>
                    <a:pt x="8" y="62"/>
                  </a:cubicBezTo>
                  <a:cubicBezTo>
                    <a:pt x="0" y="62"/>
                    <a:pt x="0" y="62"/>
                    <a:pt x="0" y="62"/>
                  </a:cubicBezTo>
                  <a:cubicBezTo>
                    <a:pt x="7" y="2"/>
                    <a:pt x="7" y="2"/>
                    <a:pt x="7" y="2"/>
                  </a:cubicBezTo>
                  <a:cubicBezTo>
                    <a:pt x="14" y="2"/>
                    <a:pt x="14" y="2"/>
                    <a:pt x="14" y="2"/>
                  </a:cubicBezTo>
                  <a:cubicBezTo>
                    <a:pt x="13" y="12"/>
                    <a:pt x="13" y="12"/>
                    <a:pt x="13" y="12"/>
                  </a:cubicBezTo>
                  <a:cubicBezTo>
                    <a:pt x="13" y="12"/>
                    <a:pt x="13" y="12"/>
                    <a:pt x="13" y="12"/>
                  </a:cubicBezTo>
                  <a:cubicBezTo>
                    <a:pt x="18" y="5"/>
                    <a:pt x="27" y="0"/>
                    <a:pt x="36" y="0"/>
                  </a:cubicBezTo>
                  <a:cubicBezTo>
                    <a:pt x="48" y="0"/>
                    <a:pt x="56" y="7"/>
                    <a:pt x="56"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540"/>
            <p:cNvSpPr>
              <a:spLocks/>
            </p:cNvSpPr>
            <p:nvPr userDrawn="1"/>
          </p:nvSpPr>
          <p:spPr bwMode="auto">
            <a:xfrm>
              <a:off x="302" y="7962"/>
              <a:ext cx="79" cy="13"/>
            </a:xfrm>
            <a:custGeom>
              <a:avLst/>
              <a:gdLst>
                <a:gd name="T0" fmla="*/ 2 w 79"/>
                <a:gd name="T1" fmla="*/ 0 h 13"/>
                <a:gd name="T2" fmla="*/ 79 w 79"/>
                <a:gd name="T3" fmla="*/ 0 h 13"/>
                <a:gd name="T4" fmla="*/ 77 w 79"/>
                <a:gd name="T5" fmla="*/ 13 h 13"/>
                <a:gd name="T6" fmla="*/ 0 w 79"/>
                <a:gd name="T7" fmla="*/ 13 h 13"/>
                <a:gd name="T8" fmla="*/ 2 w 79"/>
                <a:gd name="T9" fmla="*/ 0 h 13"/>
              </a:gdLst>
              <a:ahLst/>
              <a:cxnLst>
                <a:cxn ang="0">
                  <a:pos x="T0" y="T1"/>
                </a:cxn>
                <a:cxn ang="0">
                  <a:pos x="T2" y="T3"/>
                </a:cxn>
                <a:cxn ang="0">
                  <a:pos x="T4" y="T5"/>
                </a:cxn>
                <a:cxn ang="0">
                  <a:pos x="T6" y="T7"/>
                </a:cxn>
                <a:cxn ang="0">
                  <a:pos x="T8" y="T9"/>
                </a:cxn>
              </a:cxnLst>
              <a:rect l="0" t="0" r="r" b="b"/>
              <a:pathLst>
                <a:path w="79" h="13">
                  <a:moveTo>
                    <a:pt x="2" y="0"/>
                  </a:moveTo>
                  <a:lnTo>
                    <a:pt x="79" y="0"/>
                  </a:lnTo>
                  <a:lnTo>
                    <a:pt x="77" y="13"/>
                  </a:lnTo>
                  <a:lnTo>
                    <a:pt x="0" y="1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541"/>
            <p:cNvSpPr>
              <a:spLocks noEditPoints="1"/>
            </p:cNvSpPr>
            <p:nvPr userDrawn="1"/>
          </p:nvSpPr>
          <p:spPr bwMode="auto">
            <a:xfrm>
              <a:off x="482" y="7859"/>
              <a:ext cx="129" cy="179"/>
            </a:xfrm>
            <a:custGeom>
              <a:avLst/>
              <a:gdLst>
                <a:gd name="T0" fmla="*/ 64 w 65"/>
                <a:gd name="T1" fmla="*/ 65 h 91"/>
                <a:gd name="T2" fmla="*/ 33 w 65"/>
                <a:gd name="T3" fmla="*/ 91 h 91"/>
                <a:gd name="T4" fmla="*/ 0 w 65"/>
                <a:gd name="T5" fmla="*/ 91 h 91"/>
                <a:gd name="T6" fmla="*/ 10 w 65"/>
                <a:gd name="T7" fmla="*/ 0 h 91"/>
                <a:gd name="T8" fmla="*/ 38 w 65"/>
                <a:gd name="T9" fmla="*/ 0 h 91"/>
                <a:gd name="T10" fmla="*/ 65 w 65"/>
                <a:gd name="T11" fmla="*/ 23 h 91"/>
                <a:gd name="T12" fmla="*/ 49 w 65"/>
                <a:gd name="T13" fmla="*/ 47 h 91"/>
                <a:gd name="T14" fmla="*/ 49 w 65"/>
                <a:gd name="T15" fmla="*/ 47 h 91"/>
                <a:gd name="T16" fmla="*/ 64 w 65"/>
                <a:gd name="T17" fmla="*/ 65 h 91"/>
                <a:gd name="T18" fmla="*/ 56 w 65"/>
                <a:gd name="T19" fmla="*/ 65 h 91"/>
                <a:gd name="T20" fmla="*/ 37 w 65"/>
                <a:gd name="T21" fmla="*/ 51 h 91"/>
                <a:gd name="T22" fmla="*/ 12 w 65"/>
                <a:gd name="T23" fmla="*/ 51 h 91"/>
                <a:gd name="T24" fmla="*/ 9 w 65"/>
                <a:gd name="T25" fmla="*/ 84 h 91"/>
                <a:gd name="T26" fmla="*/ 34 w 65"/>
                <a:gd name="T27" fmla="*/ 84 h 91"/>
                <a:gd name="T28" fmla="*/ 56 w 65"/>
                <a:gd name="T29" fmla="*/ 65 h 91"/>
                <a:gd name="T30" fmla="*/ 38 w 65"/>
                <a:gd name="T31" fmla="*/ 7 h 91"/>
                <a:gd name="T32" fmla="*/ 17 w 65"/>
                <a:gd name="T33" fmla="*/ 7 h 91"/>
                <a:gd name="T34" fmla="*/ 13 w 65"/>
                <a:gd name="T35" fmla="*/ 45 h 91"/>
                <a:gd name="T36" fmla="*/ 34 w 65"/>
                <a:gd name="T37" fmla="*/ 45 h 91"/>
                <a:gd name="T38" fmla="*/ 57 w 65"/>
                <a:gd name="T39" fmla="*/ 23 h 91"/>
                <a:gd name="T40" fmla="*/ 38 w 65"/>
                <a:gd name="T41" fmla="*/ 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91">
                  <a:moveTo>
                    <a:pt x="64" y="65"/>
                  </a:moveTo>
                  <a:cubicBezTo>
                    <a:pt x="64" y="82"/>
                    <a:pt x="52" y="91"/>
                    <a:pt x="33" y="91"/>
                  </a:cubicBezTo>
                  <a:cubicBezTo>
                    <a:pt x="0" y="91"/>
                    <a:pt x="0" y="91"/>
                    <a:pt x="0" y="91"/>
                  </a:cubicBezTo>
                  <a:cubicBezTo>
                    <a:pt x="10" y="0"/>
                    <a:pt x="10" y="0"/>
                    <a:pt x="10" y="0"/>
                  </a:cubicBezTo>
                  <a:cubicBezTo>
                    <a:pt x="38" y="0"/>
                    <a:pt x="38" y="0"/>
                    <a:pt x="38" y="0"/>
                  </a:cubicBezTo>
                  <a:cubicBezTo>
                    <a:pt x="56" y="0"/>
                    <a:pt x="65" y="9"/>
                    <a:pt x="65" y="23"/>
                  </a:cubicBezTo>
                  <a:cubicBezTo>
                    <a:pt x="65" y="35"/>
                    <a:pt x="60" y="43"/>
                    <a:pt x="49" y="47"/>
                  </a:cubicBezTo>
                  <a:cubicBezTo>
                    <a:pt x="49" y="47"/>
                    <a:pt x="49" y="47"/>
                    <a:pt x="49" y="47"/>
                  </a:cubicBezTo>
                  <a:cubicBezTo>
                    <a:pt x="59" y="50"/>
                    <a:pt x="64" y="56"/>
                    <a:pt x="64" y="65"/>
                  </a:cubicBezTo>
                  <a:close/>
                  <a:moveTo>
                    <a:pt x="56" y="65"/>
                  </a:moveTo>
                  <a:cubicBezTo>
                    <a:pt x="56" y="56"/>
                    <a:pt x="50" y="51"/>
                    <a:pt x="37" y="51"/>
                  </a:cubicBezTo>
                  <a:cubicBezTo>
                    <a:pt x="12" y="51"/>
                    <a:pt x="12" y="51"/>
                    <a:pt x="12" y="51"/>
                  </a:cubicBezTo>
                  <a:cubicBezTo>
                    <a:pt x="9" y="84"/>
                    <a:pt x="9" y="84"/>
                    <a:pt x="9" y="84"/>
                  </a:cubicBezTo>
                  <a:cubicBezTo>
                    <a:pt x="34" y="84"/>
                    <a:pt x="34" y="84"/>
                    <a:pt x="34" y="84"/>
                  </a:cubicBezTo>
                  <a:cubicBezTo>
                    <a:pt x="48" y="84"/>
                    <a:pt x="56" y="78"/>
                    <a:pt x="56" y="65"/>
                  </a:cubicBezTo>
                  <a:close/>
                  <a:moveTo>
                    <a:pt x="38" y="7"/>
                  </a:moveTo>
                  <a:cubicBezTo>
                    <a:pt x="17" y="7"/>
                    <a:pt x="17" y="7"/>
                    <a:pt x="17" y="7"/>
                  </a:cubicBezTo>
                  <a:cubicBezTo>
                    <a:pt x="13" y="45"/>
                    <a:pt x="13" y="45"/>
                    <a:pt x="13" y="45"/>
                  </a:cubicBezTo>
                  <a:cubicBezTo>
                    <a:pt x="34" y="45"/>
                    <a:pt x="34" y="45"/>
                    <a:pt x="34" y="45"/>
                  </a:cubicBezTo>
                  <a:cubicBezTo>
                    <a:pt x="49" y="45"/>
                    <a:pt x="57" y="38"/>
                    <a:pt x="57" y="23"/>
                  </a:cubicBezTo>
                  <a:cubicBezTo>
                    <a:pt x="57" y="12"/>
                    <a:pt x="51" y="7"/>
                    <a:pt x="3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Freeform 542"/>
            <p:cNvSpPr>
              <a:spLocks noEditPoints="1"/>
            </p:cNvSpPr>
            <p:nvPr userDrawn="1"/>
          </p:nvSpPr>
          <p:spPr bwMode="auto">
            <a:xfrm>
              <a:off x="642" y="7916"/>
              <a:ext cx="117" cy="126"/>
            </a:xfrm>
            <a:custGeom>
              <a:avLst/>
              <a:gdLst>
                <a:gd name="T0" fmla="*/ 8 w 59"/>
                <a:gd name="T1" fmla="*/ 33 h 64"/>
                <a:gd name="T2" fmla="*/ 8 w 59"/>
                <a:gd name="T3" fmla="*/ 36 h 64"/>
                <a:gd name="T4" fmla="*/ 28 w 59"/>
                <a:gd name="T5" fmla="*/ 57 h 64"/>
                <a:gd name="T6" fmla="*/ 49 w 59"/>
                <a:gd name="T7" fmla="*/ 45 h 64"/>
                <a:gd name="T8" fmla="*/ 56 w 59"/>
                <a:gd name="T9" fmla="*/ 47 h 64"/>
                <a:gd name="T10" fmla="*/ 27 w 59"/>
                <a:gd name="T11" fmla="*/ 64 h 64"/>
                <a:gd name="T12" fmla="*/ 0 w 59"/>
                <a:gd name="T13" fmla="*/ 37 h 64"/>
                <a:gd name="T14" fmla="*/ 34 w 59"/>
                <a:gd name="T15" fmla="*/ 0 h 64"/>
                <a:gd name="T16" fmla="*/ 59 w 59"/>
                <a:gd name="T17" fmla="*/ 26 h 64"/>
                <a:gd name="T18" fmla="*/ 58 w 59"/>
                <a:gd name="T19" fmla="*/ 33 h 64"/>
                <a:gd name="T20" fmla="*/ 8 w 59"/>
                <a:gd name="T21" fmla="*/ 33 h 64"/>
                <a:gd name="T22" fmla="*/ 9 w 59"/>
                <a:gd name="T23" fmla="*/ 27 h 64"/>
                <a:gd name="T24" fmla="*/ 51 w 59"/>
                <a:gd name="T25" fmla="*/ 27 h 64"/>
                <a:gd name="T26" fmla="*/ 51 w 59"/>
                <a:gd name="T27" fmla="*/ 26 h 64"/>
                <a:gd name="T28" fmla="*/ 33 w 59"/>
                <a:gd name="T29" fmla="*/ 7 h 64"/>
                <a:gd name="T30" fmla="*/ 9 w 59"/>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4">
                  <a:moveTo>
                    <a:pt x="8" y="33"/>
                  </a:moveTo>
                  <a:cubicBezTo>
                    <a:pt x="8" y="34"/>
                    <a:pt x="8" y="35"/>
                    <a:pt x="8" y="36"/>
                  </a:cubicBezTo>
                  <a:cubicBezTo>
                    <a:pt x="8" y="50"/>
                    <a:pt x="16" y="57"/>
                    <a:pt x="28" y="57"/>
                  </a:cubicBezTo>
                  <a:cubicBezTo>
                    <a:pt x="37" y="57"/>
                    <a:pt x="44" y="53"/>
                    <a:pt x="49" y="45"/>
                  </a:cubicBezTo>
                  <a:cubicBezTo>
                    <a:pt x="56" y="47"/>
                    <a:pt x="56" y="47"/>
                    <a:pt x="56" y="47"/>
                  </a:cubicBezTo>
                  <a:cubicBezTo>
                    <a:pt x="50" y="57"/>
                    <a:pt x="40" y="64"/>
                    <a:pt x="27" y="64"/>
                  </a:cubicBezTo>
                  <a:cubicBezTo>
                    <a:pt x="11" y="64"/>
                    <a:pt x="0" y="53"/>
                    <a:pt x="0" y="37"/>
                  </a:cubicBezTo>
                  <a:cubicBezTo>
                    <a:pt x="0" y="17"/>
                    <a:pt x="14" y="0"/>
                    <a:pt x="34" y="0"/>
                  </a:cubicBezTo>
                  <a:cubicBezTo>
                    <a:pt x="49" y="0"/>
                    <a:pt x="59" y="10"/>
                    <a:pt x="59" y="26"/>
                  </a:cubicBezTo>
                  <a:cubicBezTo>
                    <a:pt x="59" y="28"/>
                    <a:pt x="58" y="31"/>
                    <a:pt x="58"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1" y="15"/>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543"/>
            <p:cNvSpPr>
              <a:spLocks noEditPoints="1"/>
            </p:cNvSpPr>
            <p:nvPr userDrawn="1"/>
          </p:nvSpPr>
          <p:spPr bwMode="auto">
            <a:xfrm>
              <a:off x="838" y="7859"/>
              <a:ext cx="153" cy="179"/>
            </a:xfrm>
            <a:custGeom>
              <a:avLst/>
              <a:gdLst>
                <a:gd name="T0" fmla="*/ 125 w 153"/>
                <a:gd name="T1" fmla="*/ 136 h 179"/>
                <a:gd name="T2" fmla="*/ 38 w 153"/>
                <a:gd name="T3" fmla="*/ 136 h 179"/>
                <a:gd name="T4" fmla="*/ 18 w 153"/>
                <a:gd name="T5" fmla="*/ 179 h 179"/>
                <a:gd name="T6" fmla="*/ 0 w 153"/>
                <a:gd name="T7" fmla="*/ 179 h 179"/>
                <a:gd name="T8" fmla="*/ 88 w 153"/>
                <a:gd name="T9" fmla="*/ 0 h 179"/>
                <a:gd name="T10" fmla="*/ 103 w 153"/>
                <a:gd name="T11" fmla="*/ 0 h 179"/>
                <a:gd name="T12" fmla="*/ 153 w 153"/>
                <a:gd name="T13" fmla="*/ 179 h 179"/>
                <a:gd name="T14" fmla="*/ 137 w 153"/>
                <a:gd name="T15" fmla="*/ 179 h 179"/>
                <a:gd name="T16" fmla="*/ 125 w 153"/>
                <a:gd name="T17" fmla="*/ 136 h 179"/>
                <a:gd name="T18" fmla="*/ 123 w 153"/>
                <a:gd name="T19" fmla="*/ 122 h 179"/>
                <a:gd name="T20" fmla="*/ 96 w 153"/>
                <a:gd name="T21" fmla="*/ 20 h 179"/>
                <a:gd name="T22" fmla="*/ 94 w 153"/>
                <a:gd name="T23" fmla="*/ 20 h 179"/>
                <a:gd name="T24" fmla="*/ 46 w 153"/>
                <a:gd name="T25" fmla="*/ 122 h 179"/>
                <a:gd name="T26" fmla="*/ 123 w 153"/>
                <a:gd name="T27" fmla="*/ 12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3" h="179">
                  <a:moveTo>
                    <a:pt x="125" y="136"/>
                  </a:moveTo>
                  <a:lnTo>
                    <a:pt x="38" y="136"/>
                  </a:lnTo>
                  <a:lnTo>
                    <a:pt x="18" y="179"/>
                  </a:lnTo>
                  <a:lnTo>
                    <a:pt x="0" y="179"/>
                  </a:lnTo>
                  <a:lnTo>
                    <a:pt x="88" y="0"/>
                  </a:lnTo>
                  <a:lnTo>
                    <a:pt x="103" y="0"/>
                  </a:lnTo>
                  <a:lnTo>
                    <a:pt x="153" y="179"/>
                  </a:lnTo>
                  <a:lnTo>
                    <a:pt x="137" y="179"/>
                  </a:lnTo>
                  <a:lnTo>
                    <a:pt x="125" y="136"/>
                  </a:lnTo>
                  <a:close/>
                  <a:moveTo>
                    <a:pt x="123" y="122"/>
                  </a:moveTo>
                  <a:lnTo>
                    <a:pt x="96" y="20"/>
                  </a:lnTo>
                  <a:lnTo>
                    <a:pt x="94" y="20"/>
                  </a:lnTo>
                  <a:lnTo>
                    <a:pt x="46" y="122"/>
                  </a:lnTo>
                  <a:lnTo>
                    <a:pt x="123"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Freeform 544"/>
            <p:cNvSpPr>
              <a:spLocks/>
            </p:cNvSpPr>
            <p:nvPr userDrawn="1"/>
          </p:nvSpPr>
          <p:spPr bwMode="auto">
            <a:xfrm>
              <a:off x="1027" y="7859"/>
              <a:ext cx="33" cy="179"/>
            </a:xfrm>
            <a:custGeom>
              <a:avLst/>
              <a:gdLst>
                <a:gd name="T0" fmla="*/ 17 w 33"/>
                <a:gd name="T1" fmla="*/ 0 h 179"/>
                <a:gd name="T2" fmla="*/ 33 w 33"/>
                <a:gd name="T3" fmla="*/ 0 h 179"/>
                <a:gd name="T4" fmla="*/ 13 w 33"/>
                <a:gd name="T5" fmla="*/ 179 h 179"/>
                <a:gd name="T6" fmla="*/ 0 w 33"/>
                <a:gd name="T7" fmla="*/ 179 h 179"/>
                <a:gd name="T8" fmla="*/ 17 w 33"/>
                <a:gd name="T9" fmla="*/ 0 h 179"/>
              </a:gdLst>
              <a:ahLst/>
              <a:cxnLst>
                <a:cxn ang="0">
                  <a:pos x="T0" y="T1"/>
                </a:cxn>
                <a:cxn ang="0">
                  <a:pos x="T2" y="T3"/>
                </a:cxn>
                <a:cxn ang="0">
                  <a:pos x="T4" y="T5"/>
                </a:cxn>
                <a:cxn ang="0">
                  <a:pos x="T6" y="T7"/>
                </a:cxn>
                <a:cxn ang="0">
                  <a:pos x="T8" y="T9"/>
                </a:cxn>
              </a:cxnLst>
              <a:rect l="0" t="0" r="r" b="b"/>
              <a:pathLst>
                <a:path w="33" h="179">
                  <a:moveTo>
                    <a:pt x="17" y="0"/>
                  </a:moveTo>
                  <a:lnTo>
                    <a:pt x="33" y="0"/>
                  </a:lnTo>
                  <a:lnTo>
                    <a:pt x="13" y="179"/>
                  </a:lnTo>
                  <a:lnTo>
                    <a:pt x="0" y="179"/>
                  </a:lnTo>
                  <a:lnTo>
                    <a:pt x="1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545"/>
            <p:cNvSpPr>
              <a:spLocks/>
            </p:cNvSpPr>
            <p:nvPr userDrawn="1"/>
          </p:nvSpPr>
          <p:spPr bwMode="auto">
            <a:xfrm>
              <a:off x="1223" y="7962"/>
              <a:ext cx="79" cy="13"/>
            </a:xfrm>
            <a:custGeom>
              <a:avLst/>
              <a:gdLst>
                <a:gd name="T0" fmla="*/ 2 w 79"/>
                <a:gd name="T1" fmla="*/ 0 h 13"/>
                <a:gd name="T2" fmla="*/ 79 w 79"/>
                <a:gd name="T3" fmla="*/ 0 h 13"/>
                <a:gd name="T4" fmla="*/ 77 w 79"/>
                <a:gd name="T5" fmla="*/ 13 h 13"/>
                <a:gd name="T6" fmla="*/ 0 w 79"/>
                <a:gd name="T7" fmla="*/ 13 h 13"/>
                <a:gd name="T8" fmla="*/ 2 w 79"/>
                <a:gd name="T9" fmla="*/ 0 h 13"/>
              </a:gdLst>
              <a:ahLst/>
              <a:cxnLst>
                <a:cxn ang="0">
                  <a:pos x="T0" y="T1"/>
                </a:cxn>
                <a:cxn ang="0">
                  <a:pos x="T2" y="T3"/>
                </a:cxn>
                <a:cxn ang="0">
                  <a:pos x="T4" y="T5"/>
                </a:cxn>
                <a:cxn ang="0">
                  <a:pos x="T6" y="T7"/>
                </a:cxn>
                <a:cxn ang="0">
                  <a:pos x="T8" y="T9"/>
                </a:cxn>
              </a:cxnLst>
              <a:rect l="0" t="0" r="r" b="b"/>
              <a:pathLst>
                <a:path w="79" h="13">
                  <a:moveTo>
                    <a:pt x="2" y="0"/>
                  </a:moveTo>
                  <a:lnTo>
                    <a:pt x="79" y="0"/>
                  </a:lnTo>
                  <a:lnTo>
                    <a:pt x="77" y="13"/>
                  </a:lnTo>
                  <a:lnTo>
                    <a:pt x="0" y="1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546"/>
            <p:cNvSpPr>
              <a:spLocks noEditPoints="1"/>
            </p:cNvSpPr>
            <p:nvPr userDrawn="1"/>
          </p:nvSpPr>
          <p:spPr bwMode="auto">
            <a:xfrm>
              <a:off x="1403" y="7859"/>
              <a:ext cx="129" cy="179"/>
            </a:xfrm>
            <a:custGeom>
              <a:avLst/>
              <a:gdLst>
                <a:gd name="T0" fmla="*/ 64 w 65"/>
                <a:gd name="T1" fmla="*/ 65 h 91"/>
                <a:gd name="T2" fmla="*/ 33 w 65"/>
                <a:gd name="T3" fmla="*/ 91 h 91"/>
                <a:gd name="T4" fmla="*/ 0 w 65"/>
                <a:gd name="T5" fmla="*/ 91 h 91"/>
                <a:gd name="T6" fmla="*/ 10 w 65"/>
                <a:gd name="T7" fmla="*/ 0 h 91"/>
                <a:gd name="T8" fmla="*/ 38 w 65"/>
                <a:gd name="T9" fmla="*/ 0 h 91"/>
                <a:gd name="T10" fmla="*/ 65 w 65"/>
                <a:gd name="T11" fmla="*/ 23 h 91"/>
                <a:gd name="T12" fmla="*/ 49 w 65"/>
                <a:gd name="T13" fmla="*/ 47 h 91"/>
                <a:gd name="T14" fmla="*/ 49 w 65"/>
                <a:gd name="T15" fmla="*/ 47 h 91"/>
                <a:gd name="T16" fmla="*/ 64 w 65"/>
                <a:gd name="T17" fmla="*/ 65 h 91"/>
                <a:gd name="T18" fmla="*/ 56 w 65"/>
                <a:gd name="T19" fmla="*/ 65 h 91"/>
                <a:gd name="T20" fmla="*/ 37 w 65"/>
                <a:gd name="T21" fmla="*/ 51 h 91"/>
                <a:gd name="T22" fmla="*/ 12 w 65"/>
                <a:gd name="T23" fmla="*/ 51 h 91"/>
                <a:gd name="T24" fmla="*/ 9 w 65"/>
                <a:gd name="T25" fmla="*/ 84 h 91"/>
                <a:gd name="T26" fmla="*/ 34 w 65"/>
                <a:gd name="T27" fmla="*/ 84 h 91"/>
                <a:gd name="T28" fmla="*/ 56 w 65"/>
                <a:gd name="T29" fmla="*/ 65 h 91"/>
                <a:gd name="T30" fmla="*/ 38 w 65"/>
                <a:gd name="T31" fmla="*/ 7 h 91"/>
                <a:gd name="T32" fmla="*/ 17 w 65"/>
                <a:gd name="T33" fmla="*/ 7 h 91"/>
                <a:gd name="T34" fmla="*/ 13 w 65"/>
                <a:gd name="T35" fmla="*/ 45 h 91"/>
                <a:gd name="T36" fmla="*/ 34 w 65"/>
                <a:gd name="T37" fmla="*/ 45 h 91"/>
                <a:gd name="T38" fmla="*/ 57 w 65"/>
                <a:gd name="T39" fmla="*/ 23 h 91"/>
                <a:gd name="T40" fmla="*/ 38 w 65"/>
                <a:gd name="T41" fmla="*/ 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91">
                  <a:moveTo>
                    <a:pt x="64" y="65"/>
                  </a:moveTo>
                  <a:cubicBezTo>
                    <a:pt x="64" y="82"/>
                    <a:pt x="52" y="91"/>
                    <a:pt x="33" y="91"/>
                  </a:cubicBezTo>
                  <a:cubicBezTo>
                    <a:pt x="0" y="91"/>
                    <a:pt x="0" y="91"/>
                    <a:pt x="0" y="91"/>
                  </a:cubicBezTo>
                  <a:cubicBezTo>
                    <a:pt x="10" y="0"/>
                    <a:pt x="10" y="0"/>
                    <a:pt x="10" y="0"/>
                  </a:cubicBezTo>
                  <a:cubicBezTo>
                    <a:pt x="38" y="0"/>
                    <a:pt x="38" y="0"/>
                    <a:pt x="38" y="0"/>
                  </a:cubicBezTo>
                  <a:cubicBezTo>
                    <a:pt x="56" y="0"/>
                    <a:pt x="65" y="9"/>
                    <a:pt x="65" y="23"/>
                  </a:cubicBezTo>
                  <a:cubicBezTo>
                    <a:pt x="65" y="35"/>
                    <a:pt x="60" y="43"/>
                    <a:pt x="49" y="47"/>
                  </a:cubicBezTo>
                  <a:cubicBezTo>
                    <a:pt x="49" y="47"/>
                    <a:pt x="49" y="47"/>
                    <a:pt x="49" y="47"/>
                  </a:cubicBezTo>
                  <a:cubicBezTo>
                    <a:pt x="59" y="50"/>
                    <a:pt x="64" y="56"/>
                    <a:pt x="64" y="65"/>
                  </a:cubicBezTo>
                  <a:close/>
                  <a:moveTo>
                    <a:pt x="56" y="65"/>
                  </a:moveTo>
                  <a:cubicBezTo>
                    <a:pt x="56" y="56"/>
                    <a:pt x="50" y="51"/>
                    <a:pt x="37" y="51"/>
                  </a:cubicBezTo>
                  <a:cubicBezTo>
                    <a:pt x="12" y="51"/>
                    <a:pt x="12" y="51"/>
                    <a:pt x="12" y="51"/>
                  </a:cubicBezTo>
                  <a:cubicBezTo>
                    <a:pt x="9" y="84"/>
                    <a:pt x="9" y="84"/>
                    <a:pt x="9" y="84"/>
                  </a:cubicBezTo>
                  <a:cubicBezTo>
                    <a:pt x="34" y="84"/>
                    <a:pt x="34" y="84"/>
                    <a:pt x="34" y="84"/>
                  </a:cubicBezTo>
                  <a:cubicBezTo>
                    <a:pt x="48" y="84"/>
                    <a:pt x="56" y="78"/>
                    <a:pt x="56" y="65"/>
                  </a:cubicBezTo>
                  <a:close/>
                  <a:moveTo>
                    <a:pt x="38" y="7"/>
                  </a:moveTo>
                  <a:cubicBezTo>
                    <a:pt x="17" y="7"/>
                    <a:pt x="17" y="7"/>
                    <a:pt x="17" y="7"/>
                  </a:cubicBezTo>
                  <a:cubicBezTo>
                    <a:pt x="13" y="45"/>
                    <a:pt x="13" y="45"/>
                    <a:pt x="13" y="45"/>
                  </a:cubicBezTo>
                  <a:cubicBezTo>
                    <a:pt x="34" y="45"/>
                    <a:pt x="34" y="45"/>
                    <a:pt x="34" y="45"/>
                  </a:cubicBezTo>
                  <a:cubicBezTo>
                    <a:pt x="49" y="45"/>
                    <a:pt x="57" y="38"/>
                    <a:pt x="57" y="23"/>
                  </a:cubicBezTo>
                  <a:cubicBezTo>
                    <a:pt x="57" y="12"/>
                    <a:pt x="51" y="7"/>
                    <a:pt x="3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Freeform 547"/>
            <p:cNvSpPr>
              <a:spLocks noEditPoints="1"/>
            </p:cNvSpPr>
            <p:nvPr userDrawn="1"/>
          </p:nvSpPr>
          <p:spPr bwMode="auto">
            <a:xfrm>
              <a:off x="1563" y="7916"/>
              <a:ext cx="117" cy="126"/>
            </a:xfrm>
            <a:custGeom>
              <a:avLst/>
              <a:gdLst>
                <a:gd name="T0" fmla="*/ 8 w 59"/>
                <a:gd name="T1" fmla="*/ 33 h 64"/>
                <a:gd name="T2" fmla="*/ 8 w 59"/>
                <a:gd name="T3" fmla="*/ 36 h 64"/>
                <a:gd name="T4" fmla="*/ 28 w 59"/>
                <a:gd name="T5" fmla="*/ 57 h 64"/>
                <a:gd name="T6" fmla="*/ 49 w 59"/>
                <a:gd name="T7" fmla="*/ 45 h 64"/>
                <a:gd name="T8" fmla="*/ 56 w 59"/>
                <a:gd name="T9" fmla="*/ 47 h 64"/>
                <a:gd name="T10" fmla="*/ 27 w 59"/>
                <a:gd name="T11" fmla="*/ 64 h 64"/>
                <a:gd name="T12" fmla="*/ 0 w 59"/>
                <a:gd name="T13" fmla="*/ 37 h 64"/>
                <a:gd name="T14" fmla="*/ 34 w 59"/>
                <a:gd name="T15" fmla="*/ 0 h 64"/>
                <a:gd name="T16" fmla="*/ 59 w 59"/>
                <a:gd name="T17" fmla="*/ 26 h 64"/>
                <a:gd name="T18" fmla="*/ 58 w 59"/>
                <a:gd name="T19" fmla="*/ 33 h 64"/>
                <a:gd name="T20" fmla="*/ 8 w 59"/>
                <a:gd name="T21" fmla="*/ 33 h 64"/>
                <a:gd name="T22" fmla="*/ 9 w 59"/>
                <a:gd name="T23" fmla="*/ 27 h 64"/>
                <a:gd name="T24" fmla="*/ 51 w 59"/>
                <a:gd name="T25" fmla="*/ 27 h 64"/>
                <a:gd name="T26" fmla="*/ 51 w 59"/>
                <a:gd name="T27" fmla="*/ 26 h 64"/>
                <a:gd name="T28" fmla="*/ 33 w 59"/>
                <a:gd name="T29" fmla="*/ 7 h 64"/>
                <a:gd name="T30" fmla="*/ 9 w 59"/>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4">
                  <a:moveTo>
                    <a:pt x="8" y="33"/>
                  </a:moveTo>
                  <a:cubicBezTo>
                    <a:pt x="8" y="34"/>
                    <a:pt x="8" y="35"/>
                    <a:pt x="8" y="36"/>
                  </a:cubicBezTo>
                  <a:cubicBezTo>
                    <a:pt x="8" y="50"/>
                    <a:pt x="16" y="57"/>
                    <a:pt x="28" y="57"/>
                  </a:cubicBezTo>
                  <a:cubicBezTo>
                    <a:pt x="36" y="57"/>
                    <a:pt x="44" y="53"/>
                    <a:pt x="49" y="45"/>
                  </a:cubicBezTo>
                  <a:cubicBezTo>
                    <a:pt x="56" y="47"/>
                    <a:pt x="56" y="47"/>
                    <a:pt x="56" y="47"/>
                  </a:cubicBezTo>
                  <a:cubicBezTo>
                    <a:pt x="50" y="57"/>
                    <a:pt x="40" y="64"/>
                    <a:pt x="27" y="64"/>
                  </a:cubicBezTo>
                  <a:cubicBezTo>
                    <a:pt x="11" y="64"/>
                    <a:pt x="0" y="53"/>
                    <a:pt x="0" y="37"/>
                  </a:cubicBezTo>
                  <a:cubicBezTo>
                    <a:pt x="0" y="17"/>
                    <a:pt x="14" y="0"/>
                    <a:pt x="34" y="0"/>
                  </a:cubicBezTo>
                  <a:cubicBezTo>
                    <a:pt x="49" y="0"/>
                    <a:pt x="59" y="10"/>
                    <a:pt x="59" y="26"/>
                  </a:cubicBezTo>
                  <a:cubicBezTo>
                    <a:pt x="59" y="28"/>
                    <a:pt x="58" y="31"/>
                    <a:pt x="58" y="33"/>
                  </a:cubicBezTo>
                  <a:lnTo>
                    <a:pt x="8" y="33"/>
                  </a:lnTo>
                  <a:close/>
                  <a:moveTo>
                    <a:pt x="9" y="27"/>
                  </a:moveTo>
                  <a:cubicBezTo>
                    <a:pt x="51" y="27"/>
                    <a:pt x="51" y="27"/>
                    <a:pt x="51" y="27"/>
                  </a:cubicBezTo>
                  <a:cubicBezTo>
                    <a:pt x="51" y="26"/>
                    <a:pt x="51" y="26"/>
                    <a:pt x="51" y="26"/>
                  </a:cubicBezTo>
                  <a:cubicBezTo>
                    <a:pt x="51" y="13"/>
                    <a:pt x="44" y="7"/>
                    <a:pt x="33" y="7"/>
                  </a:cubicBezTo>
                  <a:cubicBezTo>
                    <a:pt x="20" y="7"/>
                    <a:pt x="11" y="15"/>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548"/>
            <p:cNvSpPr>
              <a:spLocks/>
            </p:cNvSpPr>
            <p:nvPr userDrawn="1"/>
          </p:nvSpPr>
          <p:spPr bwMode="auto">
            <a:xfrm>
              <a:off x="1777" y="7857"/>
              <a:ext cx="173" cy="185"/>
            </a:xfrm>
            <a:custGeom>
              <a:avLst/>
              <a:gdLst>
                <a:gd name="T0" fmla="*/ 47 w 87"/>
                <a:gd name="T1" fmla="*/ 47 h 94"/>
                <a:gd name="T2" fmla="*/ 85 w 87"/>
                <a:gd name="T3" fmla="*/ 47 h 94"/>
                <a:gd name="T4" fmla="*/ 80 w 87"/>
                <a:gd name="T5" fmla="*/ 92 h 94"/>
                <a:gd name="T6" fmla="*/ 74 w 87"/>
                <a:gd name="T7" fmla="*/ 92 h 94"/>
                <a:gd name="T8" fmla="*/ 75 w 87"/>
                <a:gd name="T9" fmla="*/ 74 h 94"/>
                <a:gd name="T10" fmla="*/ 75 w 87"/>
                <a:gd name="T11" fmla="*/ 74 h 94"/>
                <a:gd name="T12" fmla="*/ 39 w 87"/>
                <a:gd name="T13" fmla="*/ 94 h 94"/>
                <a:gd name="T14" fmla="*/ 0 w 87"/>
                <a:gd name="T15" fmla="*/ 53 h 94"/>
                <a:gd name="T16" fmla="*/ 50 w 87"/>
                <a:gd name="T17" fmla="*/ 0 h 94"/>
                <a:gd name="T18" fmla="*/ 87 w 87"/>
                <a:gd name="T19" fmla="*/ 28 h 94"/>
                <a:gd name="T20" fmla="*/ 79 w 87"/>
                <a:gd name="T21" fmla="*/ 30 h 94"/>
                <a:gd name="T22" fmla="*/ 49 w 87"/>
                <a:gd name="T23" fmla="*/ 7 h 94"/>
                <a:gd name="T24" fmla="*/ 8 w 87"/>
                <a:gd name="T25" fmla="*/ 52 h 94"/>
                <a:gd name="T26" fmla="*/ 40 w 87"/>
                <a:gd name="T27" fmla="*/ 86 h 94"/>
                <a:gd name="T28" fmla="*/ 77 w 87"/>
                <a:gd name="T29" fmla="*/ 54 h 94"/>
                <a:gd name="T30" fmla="*/ 46 w 87"/>
                <a:gd name="T31" fmla="*/ 54 h 94"/>
                <a:gd name="T32" fmla="*/ 47 w 87"/>
                <a:gd name="T33" fmla="*/ 4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 h="94">
                  <a:moveTo>
                    <a:pt x="47" y="47"/>
                  </a:moveTo>
                  <a:cubicBezTo>
                    <a:pt x="85" y="47"/>
                    <a:pt x="85" y="47"/>
                    <a:pt x="85" y="47"/>
                  </a:cubicBezTo>
                  <a:cubicBezTo>
                    <a:pt x="80" y="92"/>
                    <a:pt x="80" y="92"/>
                    <a:pt x="80" y="92"/>
                  </a:cubicBezTo>
                  <a:cubicBezTo>
                    <a:pt x="74" y="92"/>
                    <a:pt x="74" y="92"/>
                    <a:pt x="74" y="92"/>
                  </a:cubicBezTo>
                  <a:cubicBezTo>
                    <a:pt x="75" y="74"/>
                    <a:pt x="75" y="74"/>
                    <a:pt x="75" y="74"/>
                  </a:cubicBezTo>
                  <a:cubicBezTo>
                    <a:pt x="75" y="74"/>
                    <a:pt x="75" y="74"/>
                    <a:pt x="75" y="74"/>
                  </a:cubicBezTo>
                  <a:cubicBezTo>
                    <a:pt x="68" y="86"/>
                    <a:pt x="54" y="94"/>
                    <a:pt x="39" y="94"/>
                  </a:cubicBezTo>
                  <a:cubicBezTo>
                    <a:pt x="16" y="94"/>
                    <a:pt x="0" y="77"/>
                    <a:pt x="0" y="53"/>
                  </a:cubicBezTo>
                  <a:cubicBezTo>
                    <a:pt x="0" y="23"/>
                    <a:pt x="21" y="0"/>
                    <a:pt x="50" y="0"/>
                  </a:cubicBezTo>
                  <a:cubicBezTo>
                    <a:pt x="70" y="0"/>
                    <a:pt x="85" y="12"/>
                    <a:pt x="87" y="28"/>
                  </a:cubicBezTo>
                  <a:cubicBezTo>
                    <a:pt x="79" y="30"/>
                    <a:pt x="79" y="30"/>
                    <a:pt x="79" y="30"/>
                  </a:cubicBezTo>
                  <a:cubicBezTo>
                    <a:pt x="77" y="16"/>
                    <a:pt x="66" y="7"/>
                    <a:pt x="49" y="7"/>
                  </a:cubicBezTo>
                  <a:cubicBezTo>
                    <a:pt x="25" y="7"/>
                    <a:pt x="8" y="27"/>
                    <a:pt x="8" y="52"/>
                  </a:cubicBezTo>
                  <a:cubicBezTo>
                    <a:pt x="8" y="74"/>
                    <a:pt x="21" y="86"/>
                    <a:pt x="40" y="86"/>
                  </a:cubicBezTo>
                  <a:cubicBezTo>
                    <a:pt x="58" y="86"/>
                    <a:pt x="74" y="74"/>
                    <a:pt x="77" y="54"/>
                  </a:cubicBezTo>
                  <a:cubicBezTo>
                    <a:pt x="46" y="54"/>
                    <a:pt x="46" y="54"/>
                    <a:pt x="46" y="54"/>
                  </a:cubicBezTo>
                  <a:lnTo>
                    <a:pt x="47"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Freeform 549"/>
            <p:cNvSpPr>
              <a:spLocks/>
            </p:cNvSpPr>
            <p:nvPr userDrawn="1"/>
          </p:nvSpPr>
          <p:spPr bwMode="auto">
            <a:xfrm>
              <a:off x="1979" y="7859"/>
              <a:ext cx="36" cy="179"/>
            </a:xfrm>
            <a:custGeom>
              <a:avLst/>
              <a:gdLst>
                <a:gd name="T0" fmla="*/ 20 w 36"/>
                <a:gd name="T1" fmla="*/ 0 h 179"/>
                <a:gd name="T2" fmla="*/ 36 w 36"/>
                <a:gd name="T3" fmla="*/ 0 h 179"/>
                <a:gd name="T4" fmla="*/ 16 w 36"/>
                <a:gd name="T5" fmla="*/ 179 h 179"/>
                <a:gd name="T6" fmla="*/ 0 w 36"/>
                <a:gd name="T7" fmla="*/ 179 h 179"/>
                <a:gd name="T8" fmla="*/ 20 w 36"/>
                <a:gd name="T9" fmla="*/ 0 h 179"/>
              </a:gdLst>
              <a:ahLst/>
              <a:cxnLst>
                <a:cxn ang="0">
                  <a:pos x="T0" y="T1"/>
                </a:cxn>
                <a:cxn ang="0">
                  <a:pos x="T2" y="T3"/>
                </a:cxn>
                <a:cxn ang="0">
                  <a:pos x="T4" y="T5"/>
                </a:cxn>
                <a:cxn ang="0">
                  <a:pos x="T6" y="T7"/>
                </a:cxn>
                <a:cxn ang="0">
                  <a:pos x="T8" y="T9"/>
                </a:cxn>
              </a:cxnLst>
              <a:rect l="0" t="0" r="r" b="b"/>
              <a:pathLst>
                <a:path w="36" h="179">
                  <a:moveTo>
                    <a:pt x="20" y="0"/>
                  </a:moveTo>
                  <a:lnTo>
                    <a:pt x="36" y="0"/>
                  </a:lnTo>
                  <a:lnTo>
                    <a:pt x="16" y="179"/>
                  </a:lnTo>
                  <a:lnTo>
                    <a:pt x="0" y="179"/>
                  </a:ln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Freeform 550"/>
            <p:cNvSpPr>
              <a:spLocks noEditPoints="1"/>
            </p:cNvSpPr>
            <p:nvPr userDrawn="1"/>
          </p:nvSpPr>
          <p:spPr bwMode="auto">
            <a:xfrm>
              <a:off x="2039" y="7916"/>
              <a:ext cx="123" cy="126"/>
            </a:xfrm>
            <a:custGeom>
              <a:avLst/>
              <a:gdLst>
                <a:gd name="T0" fmla="*/ 0 w 62"/>
                <a:gd name="T1" fmla="*/ 36 h 64"/>
                <a:gd name="T2" fmla="*/ 34 w 62"/>
                <a:gd name="T3" fmla="*/ 0 h 64"/>
                <a:gd name="T4" fmla="*/ 62 w 62"/>
                <a:gd name="T5" fmla="*/ 28 h 64"/>
                <a:gd name="T6" fmla="*/ 28 w 62"/>
                <a:gd name="T7" fmla="*/ 64 h 64"/>
                <a:gd name="T8" fmla="*/ 0 w 62"/>
                <a:gd name="T9" fmla="*/ 36 h 64"/>
                <a:gd name="T10" fmla="*/ 54 w 62"/>
                <a:gd name="T11" fmla="*/ 28 h 64"/>
                <a:gd name="T12" fmla="*/ 34 w 62"/>
                <a:gd name="T13" fmla="*/ 7 h 64"/>
                <a:gd name="T14" fmla="*/ 8 w 62"/>
                <a:gd name="T15" fmla="*/ 35 h 64"/>
                <a:gd name="T16" fmla="*/ 28 w 62"/>
                <a:gd name="T17" fmla="*/ 57 h 64"/>
                <a:gd name="T18" fmla="*/ 54 w 62"/>
                <a:gd name="T19" fmla="*/ 2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4">
                  <a:moveTo>
                    <a:pt x="0" y="36"/>
                  </a:moveTo>
                  <a:cubicBezTo>
                    <a:pt x="0" y="16"/>
                    <a:pt x="15" y="0"/>
                    <a:pt x="34" y="0"/>
                  </a:cubicBezTo>
                  <a:cubicBezTo>
                    <a:pt x="51" y="0"/>
                    <a:pt x="62" y="11"/>
                    <a:pt x="62" y="28"/>
                  </a:cubicBezTo>
                  <a:cubicBezTo>
                    <a:pt x="62" y="47"/>
                    <a:pt x="48" y="64"/>
                    <a:pt x="28" y="64"/>
                  </a:cubicBezTo>
                  <a:cubicBezTo>
                    <a:pt x="12" y="64"/>
                    <a:pt x="0" y="52"/>
                    <a:pt x="0" y="36"/>
                  </a:cubicBezTo>
                  <a:close/>
                  <a:moveTo>
                    <a:pt x="54" y="28"/>
                  </a:moveTo>
                  <a:cubicBezTo>
                    <a:pt x="54" y="15"/>
                    <a:pt x="46" y="7"/>
                    <a:pt x="34" y="7"/>
                  </a:cubicBezTo>
                  <a:cubicBezTo>
                    <a:pt x="19" y="7"/>
                    <a:pt x="8" y="20"/>
                    <a:pt x="8" y="35"/>
                  </a:cubicBezTo>
                  <a:cubicBezTo>
                    <a:pt x="8" y="49"/>
                    <a:pt x="16" y="57"/>
                    <a:pt x="28" y="57"/>
                  </a:cubicBezTo>
                  <a:cubicBezTo>
                    <a:pt x="44" y="57"/>
                    <a:pt x="54" y="44"/>
                    <a:pt x="5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Freeform 551"/>
            <p:cNvSpPr>
              <a:spLocks noEditPoints="1"/>
            </p:cNvSpPr>
            <p:nvPr userDrawn="1"/>
          </p:nvSpPr>
          <p:spPr bwMode="auto">
            <a:xfrm>
              <a:off x="2193" y="7859"/>
              <a:ext cx="125" cy="183"/>
            </a:xfrm>
            <a:custGeom>
              <a:avLst/>
              <a:gdLst>
                <a:gd name="T0" fmla="*/ 63 w 63"/>
                <a:gd name="T1" fmla="*/ 57 h 93"/>
                <a:gd name="T2" fmla="*/ 30 w 63"/>
                <a:gd name="T3" fmla="*/ 93 h 93"/>
                <a:gd name="T4" fmla="*/ 9 w 63"/>
                <a:gd name="T5" fmla="*/ 81 h 93"/>
                <a:gd name="T6" fmla="*/ 9 w 63"/>
                <a:gd name="T7" fmla="*/ 81 h 93"/>
                <a:gd name="T8" fmla="*/ 7 w 63"/>
                <a:gd name="T9" fmla="*/ 91 h 93"/>
                <a:gd name="T10" fmla="*/ 0 w 63"/>
                <a:gd name="T11" fmla="*/ 91 h 93"/>
                <a:gd name="T12" fmla="*/ 10 w 63"/>
                <a:gd name="T13" fmla="*/ 0 h 93"/>
                <a:gd name="T14" fmla="*/ 17 w 63"/>
                <a:gd name="T15" fmla="*/ 0 h 93"/>
                <a:gd name="T16" fmla="*/ 13 w 63"/>
                <a:gd name="T17" fmla="*/ 41 h 93"/>
                <a:gd name="T18" fmla="*/ 13 w 63"/>
                <a:gd name="T19" fmla="*/ 41 h 93"/>
                <a:gd name="T20" fmla="*/ 36 w 63"/>
                <a:gd name="T21" fmla="*/ 29 h 93"/>
                <a:gd name="T22" fmla="*/ 63 w 63"/>
                <a:gd name="T23" fmla="*/ 57 h 93"/>
                <a:gd name="T24" fmla="*/ 55 w 63"/>
                <a:gd name="T25" fmla="*/ 57 h 93"/>
                <a:gd name="T26" fmla="*/ 35 w 63"/>
                <a:gd name="T27" fmla="*/ 36 h 93"/>
                <a:gd name="T28" fmla="*/ 11 w 63"/>
                <a:gd name="T29" fmla="*/ 55 h 93"/>
                <a:gd name="T30" fmla="*/ 10 w 63"/>
                <a:gd name="T31" fmla="*/ 66 h 93"/>
                <a:gd name="T32" fmla="*/ 29 w 63"/>
                <a:gd name="T33" fmla="*/ 86 h 93"/>
                <a:gd name="T34" fmla="*/ 55 w 63"/>
                <a:gd name="T35" fmla="*/ 5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93">
                  <a:moveTo>
                    <a:pt x="63" y="57"/>
                  </a:moveTo>
                  <a:cubicBezTo>
                    <a:pt x="63" y="76"/>
                    <a:pt x="49" y="93"/>
                    <a:pt x="30" y="93"/>
                  </a:cubicBezTo>
                  <a:cubicBezTo>
                    <a:pt x="20" y="93"/>
                    <a:pt x="12" y="88"/>
                    <a:pt x="9" y="81"/>
                  </a:cubicBezTo>
                  <a:cubicBezTo>
                    <a:pt x="9" y="81"/>
                    <a:pt x="9" y="81"/>
                    <a:pt x="9" y="81"/>
                  </a:cubicBezTo>
                  <a:cubicBezTo>
                    <a:pt x="7" y="91"/>
                    <a:pt x="7" y="91"/>
                    <a:pt x="7" y="91"/>
                  </a:cubicBezTo>
                  <a:cubicBezTo>
                    <a:pt x="0" y="91"/>
                    <a:pt x="0" y="91"/>
                    <a:pt x="0" y="91"/>
                  </a:cubicBezTo>
                  <a:cubicBezTo>
                    <a:pt x="10" y="0"/>
                    <a:pt x="10" y="0"/>
                    <a:pt x="10" y="0"/>
                  </a:cubicBezTo>
                  <a:cubicBezTo>
                    <a:pt x="17" y="0"/>
                    <a:pt x="17" y="0"/>
                    <a:pt x="17" y="0"/>
                  </a:cubicBezTo>
                  <a:cubicBezTo>
                    <a:pt x="13" y="41"/>
                    <a:pt x="13" y="41"/>
                    <a:pt x="13" y="41"/>
                  </a:cubicBezTo>
                  <a:cubicBezTo>
                    <a:pt x="13" y="41"/>
                    <a:pt x="13" y="41"/>
                    <a:pt x="13" y="41"/>
                  </a:cubicBezTo>
                  <a:cubicBezTo>
                    <a:pt x="18" y="33"/>
                    <a:pt x="27" y="29"/>
                    <a:pt x="36" y="29"/>
                  </a:cubicBezTo>
                  <a:cubicBezTo>
                    <a:pt x="51" y="29"/>
                    <a:pt x="63" y="40"/>
                    <a:pt x="63" y="57"/>
                  </a:cubicBezTo>
                  <a:close/>
                  <a:moveTo>
                    <a:pt x="55" y="57"/>
                  </a:moveTo>
                  <a:cubicBezTo>
                    <a:pt x="55" y="44"/>
                    <a:pt x="47" y="36"/>
                    <a:pt x="35" y="36"/>
                  </a:cubicBezTo>
                  <a:cubicBezTo>
                    <a:pt x="23" y="36"/>
                    <a:pt x="12" y="44"/>
                    <a:pt x="11" y="55"/>
                  </a:cubicBezTo>
                  <a:cubicBezTo>
                    <a:pt x="10" y="66"/>
                    <a:pt x="10" y="66"/>
                    <a:pt x="10" y="66"/>
                  </a:cubicBezTo>
                  <a:cubicBezTo>
                    <a:pt x="9" y="78"/>
                    <a:pt x="17" y="86"/>
                    <a:pt x="29" y="86"/>
                  </a:cubicBezTo>
                  <a:cubicBezTo>
                    <a:pt x="45" y="86"/>
                    <a:pt x="55" y="73"/>
                    <a:pt x="55"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Freeform 552"/>
            <p:cNvSpPr>
              <a:spLocks noEditPoints="1"/>
            </p:cNvSpPr>
            <p:nvPr userDrawn="1"/>
          </p:nvSpPr>
          <p:spPr bwMode="auto">
            <a:xfrm>
              <a:off x="2346" y="7916"/>
              <a:ext cx="125" cy="126"/>
            </a:xfrm>
            <a:custGeom>
              <a:avLst/>
              <a:gdLst>
                <a:gd name="T0" fmla="*/ 63 w 63"/>
                <a:gd name="T1" fmla="*/ 2 h 64"/>
                <a:gd name="T2" fmla="*/ 56 w 63"/>
                <a:gd name="T3" fmla="*/ 62 h 64"/>
                <a:gd name="T4" fmla="*/ 49 w 63"/>
                <a:gd name="T5" fmla="*/ 62 h 64"/>
                <a:gd name="T6" fmla="*/ 50 w 63"/>
                <a:gd name="T7" fmla="*/ 52 h 64"/>
                <a:gd name="T8" fmla="*/ 50 w 63"/>
                <a:gd name="T9" fmla="*/ 52 h 64"/>
                <a:gd name="T10" fmla="*/ 26 w 63"/>
                <a:gd name="T11" fmla="*/ 64 h 64"/>
                <a:gd name="T12" fmla="*/ 0 w 63"/>
                <a:gd name="T13" fmla="*/ 36 h 64"/>
                <a:gd name="T14" fmla="*/ 33 w 63"/>
                <a:gd name="T15" fmla="*/ 0 h 64"/>
                <a:gd name="T16" fmla="*/ 54 w 63"/>
                <a:gd name="T17" fmla="*/ 12 h 64"/>
                <a:gd name="T18" fmla="*/ 54 w 63"/>
                <a:gd name="T19" fmla="*/ 12 h 64"/>
                <a:gd name="T20" fmla="*/ 56 w 63"/>
                <a:gd name="T21" fmla="*/ 2 h 64"/>
                <a:gd name="T22" fmla="*/ 63 w 63"/>
                <a:gd name="T23" fmla="*/ 2 h 64"/>
                <a:gd name="T24" fmla="*/ 33 w 63"/>
                <a:gd name="T25" fmla="*/ 7 h 64"/>
                <a:gd name="T26" fmla="*/ 8 w 63"/>
                <a:gd name="T27" fmla="*/ 36 h 64"/>
                <a:gd name="T28" fmla="*/ 28 w 63"/>
                <a:gd name="T29" fmla="*/ 57 h 64"/>
                <a:gd name="T30" fmla="*/ 51 w 63"/>
                <a:gd name="T31" fmla="*/ 37 h 64"/>
                <a:gd name="T32" fmla="*/ 52 w 63"/>
                <a:gd name="T33" fmla="*/ 26 h 64"/>
                <a:gd name="T34" fmla="*/ 33 w 63"/>
                <a:gd name="T35" fmla="*/ 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64">
                  <a:moveTo>
                    <a:pt x="63" y="2"/>
                  </a:moveTo>
                  <a:cubicBezTo>
                    <a:pt x="56" y="62"/>
                    <a:pt x="56" y="62"/>
                    <a:pt x="56" y="62"/>
                  </a:cubicBezTo>
                  <a:cubicBezTo>
                    <a:pt x="49" y="62"/>
                    <a:pt x="49" y="62"/>
                    <a:pt x="49" y="62"/>
                  </a:cubicBezTo>
                  <a:cubicBezTo>
                    <a:pt x="50" y="52"/>
                    <a:pt x="50" y="52"/>
                    <a:pt x="50" y="52"/>
                  </a:cubicBezTo>
                  <a:cubicBezTo>
                    <a:pt x="50" y="52"/>
                    <a:pt x="50" y="52"/>
                    <a:pt x="50" y="52"/>
                  </a:cubicBezTo>
                  <a:cubicBezTo>
                    <a:pt x="45" y="59"/>
                    <a:pt x="36" y="64"/>
                    <a:pt x="26" y="64"/>
                  </a:cubicBezTo>
                  <a:cubicBezTo>
                    <a:pt x="11" y="64"/>
                    <a:pt x="0" y="53"/>
                    <a:pt x="0" y="36"/>
                  </a:cubicBezTo>
                  <a:cubicBezTo>
                    <a:pt x="0" y="16"/>
                    <a:pt x="14" y="0"/>
                    <a:pt x="33" y="0"/>
                  </a:cubicBezTo>
                  <a:cubicBezTo>
                    <a:pt x="42" y="0"/>
                    <a:pt x="50" y="5"/>
                    <a:pt x="54" y="12"/>
                  </a:cubicBezTo>
                  <a:cubicBezTo>
                    <a:pt x="54" y="12"/>
                    <a:pt x="54" y="12"/>
                    <a:pt x="54" y="12"/>
                  </a:cubicBezTo>
                  <a:cubicBezTo>
                    <a:pt x="56" y="2"/>
                    <a:pt x="56" y="2"/>
                    <a:pt x="56" y="2"/>
                  </a:cubicBezTo>
                  <a:lnTo>
                    <a:pt x="63" y="2"/>
                  </a:lnTo>
                  <a:close/>
                  <a:moveTo>
                    <a:pt x="33" y="7"/>
                  </a:moveTo>
                  <a:cubicBezTo>
                    <a:pt x="18" y="7"/>
                    <a:pt x="8" y="20"/>
                    <a:pt x="8" y="36"/>
                  </a:cubicBezTo>
                  <a:cubicBezTo>
                    <a:pt x="8" y="49"/>
                    <a:pt x="16" y="57"/>
                    <a:pt x="28" y="57"/>
                  </a:cubicBezTo>
                  <a:cubicBezTo>
                    <a:pt x="40" y="57"/>
                    <a:pt x="50" y="49"/>
                    <a:pt x="51" y="37"/>
                  </a:cubicBezTo>
                  <a:cubicBezTo>
                    <a:pt x="52" y="26"/>
                    <a:pt x="52" y="26"/>
                    <a:pt x="52" y="26"/>
                  </a:cubicBezTo>
                  <a:cubicBezTo>
                    <a:pt x="54" y="15"/>
                    <a:pt x="45" y="7"/>
                    <a:pt x="3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Freeform 553"/>
            <p:cNvSpPr>
              <a:spLocks/>
            </p:cNvSpPr>
            <p:nvPr userDrawn="1"/>
          </p:nvSpPr>
          <p:spPr bwMode="auto">
            <a:xfrm>
              <a:off x="2504" y="7859"/>
              <a:ext cx="34" cy="179"/>
            </a:xfrm>
            <a:custGeom>
              <a:avLst/>
              <a:gdLst>
                <a:gd name="T0" fmla="*/ 18 w 34"/>
                <a:gd name="T1" fmla="*/ 0 h 179"/>
                <a:gd name="T2" fmla="*/ 34 w 34"/>
                <a:gd name="T3" fmla="*/ 0 h 179"/>
                <a:gd name="T4" fmla="*/ 14 w 34"/>
                <a:gd name="T5" fmla="*/ 179 h 179"/>
                <a:gd name="T6" fmla="*/ 0 w 34"/>
                <a:gd name="T7" fmla="*/ 179 h 179"/>
                <a:gd name="T8" fmla="*/ 18 w 34"/>
                <a:gd name="T9" fmla="*/ 0 h 179"/>
              </a:gdLst>
              <a:ahLst/>
              <a:cxnLst>
                <a:cxn ang="0">
                  <a:pos x="T0" y="T1"/>
                </a:cxn>
                <a:cxn ang="0">
                  <a:pos x="T2" y="T3"/>
                </a:cxn>
                <a:cxn ang="0">
                  <a:pos x="T4" y="T5"/>
                </a:cxn>
                <a:cxn ang="0">
                  <a:pos x="T6" y="T7"/>
                </a:cxn>
                <a:cxn ang="0">
                  <a:pos x="T8" y="T9"/>
                </a:cxn>
              </a:cxnLst>
              <a:rect l="0" t="0" r="r" b="b"/>
              <a:pathLst>
                <a:path w="34" h="179">
                  <a:moveTo>
                    <a:pt x="18" y="0"/>
                  </a:moveTo>
                  <a:lnTo>
                    <a:pt x="34" y="0"/>
                  </a:lnTo>
                  <a:lnTo>
                    <a:pt x="14" y="179"/>
                  </a:lnTo>
                  <a:lnTo>
                    <a:pt x="0" y="179"/>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Rectangle 554"/>
            <p:cNvSpPr>
              <a:spLocks noChangeArrowheads="1"/>
            </p:cNvSpPr>
            <p:nvPr userDrawn="1"/>
          </p:nvSpPr>
          <p:spPr bwMode="auto">
            <a:xfrm>
              <a:off x="2631" y="7962"/>
              <a:ext cx="77"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555"/>
            <p:cNvSpPr>
              <a:spLocks noEditPoints="1"/>
            </p:cNvSpPr>
            <p:nvPr userDrawn="1"/>
          </p:nvSpPr>
          <p:spPr bwMode="auto">
            <a:xfrm>
              <a:off x="2809" y="7859"/>
              <a:ext cx="129" cy="179"/>
            </a:xfrm>
            <a:custGeom>
              <a:avLst/>
              <a:gdLst>
                <a:gd name="T0" fmla="*/ 64 w 65"/>
                <a:gd name="T1" fmla="*/ 65 h 91"/>
                <a:gd name="T2" fmla="*/ 33 w 65"/>
                <a:gd name="T3" fmla="*/ 91 h 91"/>
                <a:gd name="T4" fmla="*/ 0 w 65"/>
                <a:gd name="T5" fmla="*/ 91 h 91"/>
                <a:gd name="T6" fmla="*/ 10 w 65"/>
                <a:gd name="T7" fmla="*/ 0 h 91"/>
                <a:gd name="T8" fmla="*/ 38 w 65"/>
                <a:gd name="T9" fmla="*/ 0 h 91"/>
                <a:gd name="T10" fmla="*/ 65 w 65"/>
                <a:gd name="T11" fmla="*/ 23 h 91"/>
                <a:gd name="T12" fmla="*/ 49 w 65"/>
                <a:gd name="T13" fmla="*/ 47 h 91"/>
                <a:gd name="T14" fmla="*/ 49 w 65"/>
                <a:gd name="T15" fmla="*/ 47 h 91"/>
                <a:gd name="T16" fmla="*/ 64 w 65"/>
                <a:gd name="T17" fmla="*/ 65 h 91"/>
                <a:gd name="T18" fmla="*/ 56 w 65"/>
                <a:gd name="T19" fmla="*/ 65 h 91"/>
                <a:gd name="T20" fmla="*/ 37 w 65"/>
                <a:gd name="T21" fmla="*/ 51 h 91"/>
                <a:gd name="T22" fmla="*/ 12 w 65"/>
                <a:gd name="T23" fmla="*/ 51 h 91"/>
                <a:gd name="T24" fmla="*/ 9 w 65"/>
                <a:gd name="T25" fmla="*/ 84 h 91"/>
                <a:gd name="T26" fmla="*/ 34 w 65"/>
                <a:gd name="T27" fmla="*/ 84 h 91"/>
                <a:gd name="T28" fmla="*/ 56 w 65"/>
                <a:gd name="T29" fmla="*/ 65 h 91"/>
                <a:gd name="T30" fmla="*/ 38 w 65"/>
                <a:gd name="T31" fmla="*/ 7 h 91"/>
                <a:gd name="T32" fmla="*/ 17 w 65"/>
                <a:gd name="T33" fmla="*/ 7 h 91"/>
                <a:gd name="T34" fmla="*/ 13 w 65"/>
                <a:gd name="T35" fmla="*/ 45 h 91"/>
                <a:gd name="T36" fmla="*/ 34 w 65"/>
                <a:gd name="T37" fmla="*/ 45 h 91"/>
                <a:gd name="T38" fmla="*/ 57 w 65"/>
                <a:gd name="T39" fmla="*/ 23 h 91"/>
                <a:gd name="T40" fmla="*/ 38 w 65"/>
                <a:gd name="T41" fmla="*/ 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91">
                  <a:moveTo>
                    <a:pt x="64" y="65"/>
                  </a:moveTo>
                  <a:cubicBezTo>
                    <a:pt x="64" y="82"/>
                    <a:pt x="52" y="91"/>
                    <a:pt x="33" y="91"/>
                  </a:cubicBezTo>
                  <a:cubicBezTo>
                    <a:pt x="0" y="91"/>
                    <a:pt x="0" y="91"/>
                    <a:pt x="0" y="91"/>
                  </a:cubicBezTo>
                  <a:cubicBezTo>
                    <a:pt x="10" y="0"/>
                    <a:pt x="10" y="0"/>
                    <a:pt x="10" y="0"/>
                  </a:cubicBezTo>
                  <a:cubicBezTo>
                    <a:pt x="38" y="0"/>
                    <a:pt x="38" y="0"/>
                    <a:pt x="38" y="0"/>
                  </a:cubicBezTo>
                  <a:cubicBezTo>
                    <a:pt x="56" y="0"/>
                    <a:pt x="65" y="9"/>
                    <a:pt x="65" y="23"/>
                  </a:cubicBezTo>
                  <a:cubicBezTo>
                    <a:pt x="65" y="35"/>
                    <a:pt x="60" y="43"/>
                    <a:pt x="49" y="47"/>
                  </a:cubicBezTo>
                  <a:cubicBezTo>
                    <a:pt x="49" y="47"/>
                    <a:pt x="49" y="47"/>
                    <a:pt x="49" y="47"/>
                  </a:cubicBezTo>
                  <a:cubicBezTo>
                    <a:pt x="59" y="50"/>
                    <a:pt x="64" y="56"/>
                    <a:pt x="64" y="65"/>
                  </a:cubicBezTo>
                  <a:close/>
                  <a:moveTo>
                    <a:pt x="56" y="65"/>
                  </a:moveTo>
                  <a:cubicBezTo>
                    <a:pt x="56" y="56"/>
                    <a:pt x="50" y="51"/>
                    <a:pt x="37" y="51"/>
                  </a:cubicBezTo>
                  <a:cubicBezTo>
                    <a:pt x="12" y="51"/>
                    <a:pt x="12" y="51"/>
                    <a:pt x="12" y="51"/>
                  </a:cubicBezTo>
                  <a:cubicBezTo>
                    <a:pt x="9" y="84"/>
                    <a:pt x="9" y="84"/>
                    <a:pt x="9" y="84"/>
                  </a:cubicBezTo>
                  <a:cubicBezTo>
                    <a:pt x="34" y="84"/>
                    <a:pt x="34" y="84"/>
                    <a:pt x="34" y="84"/>
                  </a:cubicBezTo>
                  <a:cubicBezTo>
                    <a:pt x="48" y="84"/>
                    <a:pt x="56" y="78"/>
                    <a:pt x="56" y="65"/>
                  </a:cubicBezTo>
                  <a:close/>
                  <a:moveTo>
                    <a:pt x="38" y="7"/>
                  </a:moveTo>
                  <a:cubicBezTo>
                    <a:pt x="17" y="7"/>
                    <a:pt x="17" y="7"/>
                    <a:pt x="17" y="7"/>
                  </a:cubicBezTo>
                  <a:cubicBezTo>
                    <a:pt x="13" y="45"/>
                    <a:pt x="13" y="45"/>
                    <a:pt x="13" y="45"/>
                  </a:cubicBezTo>
                  <a:cubicBezTo>
                    <a:pt x="34" y="45"/>
                    <a:pt x="34" y="45"/>
                    <a:pt x="34" y="45"/>
                  </a:cubicBezTo>
                  <a:cubicBezTo>
                    <a:pt x="49" y="45"/>
                    <a:pt x="57" y="38"/>
                    <a:pt x="57" y="23"/>
                  </a:cubicBezTo>
                  <a:cubicBezTo>
                    <a:pt x="57" y="12"/>
                    <a:pt x="51" y="7"/>
                    <a:pt x="3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Freeform 556"/>
            <p:cNvSpPr>
              <a:spLocks noEditPoints="1"/>
            </p:cNvSpPr>
            <p:nvPr userDrawn="1"/>
          </p:nvSpPr>
          <p:spPr bwMode="auto">
            <a:xfrm>
              <a:off x="2970" y="7916"/>
              <a:ext cx="117" cy="126"/>
            </a:xfrm>
            <a:custGeom>
              <a:avLst/>
              <a:gdLst>
                <a:gd name="T0" fmla="*/ 8 w 59"/>
                <a:gd name="T1" fmla="*/ 33 h 64"/>
                <a:gd name="T2" fmla="*/ 8 w 59"/>
                <a:gd name="T3" fmla="*/ 36 h 64"/>
                <a:gd name="T4" fmla="*/ 28 w 59"/>
                <a:gd name="T5" fmla="*/ 57 h 64"/>
                <a:gd name="T6" fmla="*/ 49 w 59"/>
                <a:gd name="T7" fmla="*/ 45 h 64"/>
                <a:gd name="T8" fmla="*/ 56 w 59"/>
                <a:gd name="T9" fmla="*/ 47 h 64"/>
                <a:gd name="T10" fmla="*/ 28 w 59"/>
                <a:gd name="T11" fmla="*/ 64 h 64"/>
                <a:gd name="T12" fmla="*/ 0 w 59"/>
                <a:gd name="T13" fmla="*/ 37 h 64"/>
                <a:gd name="T14" fmla="*/ 34 w 59"/>
                <a:gd name="T15" fmla="*/ 0 h 64"/>
                <a:gd name="T16" fmla="*/ 59 w 59"/>
                <a:gd name="T17" fmla="*/ 26 h 64"/>
                <a:gd name="T18" fmla="*/ 58 w 59"/>
                <a:gd name="T19" fmla="*/ 33 h 64"/>
                <a:gd name="T20" fmla="*/ 8 w 59"/>
                <a:gd name="T21" fmla="*/ 33 h 64"/>
                <a:gd name="T22" fmla="*/ 9 w 59"/>
                <a:gd name="T23" fmla="*/ 27 h 64"/>
                <a:gd name="T24" fmla="*/ 52 w 59"/>
                <a:gd name="T25" fmla="*/ 27 h 64"/>
                <a:gd name="T26" fmla="*/ 52 w 59"/>
                <a:gd name="T27" fmla="*/ 26 h 64"/>
                <a:gd name="T28" fmla="*/ 34 w 59"/>
                <a:gd name="T29" fmla="*/ 7 h 64"/>
                <a:gd name="T30" fmla="*/ 9 w 59"/>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4">
                  <a:moveTo>
                    <a:pt x="8" y="33"/>
                  </a:moveTo>
                  <a:cubicBezTo>
                    <a:pt x="8" y="34"/>
                    <a:pt x="8" y="35"/>
                    <a:pt x="8" y="36"/>
                  </a:cubicBezTo>
                  <a:cubicBezTo>
                    <a:pt x="8" y="50"/>
                    <a:pt x="16" y="57"/>
                    <a:pt x="28" y="57"/>
                  </a:cubicBezTo>
                  <a:cubicBezTo>
                    <a:pt x="37" y="57"/>
                    <a:pt x="45" y="53"/>
                    <a:pt x="49" y="45"/>
                  </a:cubicBezTo>
                  <a:cubicBezTo>
                    <a:pt x="56" y="47"/>
                    <a:pt x="56" y="47"/>
                    <a:pt x="56" y="47"/>
                  </a:cubicBezTo>
                  <a:cubicBezTo>
                    <a:pt x="51" y="57"/>
                    <a:pt x="40" y="64"/>
                    <a:pt x="28" y="64"/>
                  </a:cubicBezTo>
                  <a:cubicBezTo>
                    <a:pt x="11" y="64"/>
                    <a:pt x="0" y="53"/>
                    <a:pt x="0" y="37"/>
                  </a:cubicBezTo>
                  <a:cubicBezTo>
                    <a:pt x="0" y="17"/>
                    <a:pt x="15" y="0"/>
                    <a:pt x="34" y="0"/>
                  </a:cubicBezTo>
                  <a:cubicBezTo>
                    <a:pt x="49" y="0"/>
                    <a:pt x="59" y="10"/>
                    <a:pt x="59" y="26"/>
                  </a:cubicBezTo>
                  <a:cubicBezTo>
                    <a:pt x="59" y="28"/>
                    <a:pt x="59" y="31"/>
                    <a:pt x="58" y="33"/>
                  </a:cubicBezTo>
                  <a:lnTo>
                    <a:pt x="8" y="33"/>
                  </a:lnTo>
                  <a:close/>
                  <a:moveTo>
                    <a:pt x="9" y="27"/>
                  </a:moveTo>
                  <a:cubicBezTo>
                    <a:pt x="52" y="27"/>
                    <a:pt x="52" y="27"/>
                    <a:pt x="52" y="27"/>
                  </a:cubicBezTo>
                  <a:cubicBezTo>
                    <a:pt x="52" y="26"/>
                    <a:pt x="52" y="26"/>
                    <a:pt x="52" y="26"/>
                  </a:cubicBezTo>
                  <a:cubicBezTo>
                    <a:pt x="52" y="13"/>
                    <a:pt x="45" y="7"/>
                    <a:pt x="34" y="7"/>
                  </a:cubicBezTo>
                  <a:cubicBezTo>
                    <a:pt x="21" y="7"/>
                    <a:pt x="12" y="15"/>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557"/>
            <p:cNvSpPr>
              <a:spLocks/>
            </p:cNvSpPr>
            <p:nvPr userDrawn="1"/>
          </p:nvSpPr>
          <p:spPr bwMode="auto">
            <a:xfrm>
              <a:off x="3188" y="7859"/>
              <a:ext cx="35" cy="179"/>
            </a:xfrm>
            <a:custGeom>
              <a:avLst/>
              <a:gdLst>
                <a:gd name="T0" fmla="*/ 20 w 35"/>
                <a:gd name="T1" fmla="*/ 0 h 179"/>
                <a:gd name="T2" fmla="*/ 35 w 35"/>
                <a:gd name="T3" fmla="*/ 0 h 179"/>
                <a:gd name="T4" fmla="*/ 16 w 35"/>
                <a:gd name="T5" fmla="*/ 179 h 179"/>
                <a:gd name="T6" fmla="*/ 0 w 35"/>
                <a:gd name="T7" fmla="*/ 179 h 179"/>
                <a:gd name="T8" fmla="*/ 20 w 35"/>
                <a:gd name="T9" fmla="*/ 0 h 179"/>
              </a:gdLst>
              <a:ahLst/>
              <a:cxnLst>
                <a:cxn ang="0">
                  <a:pos x="T0" y="T1"/>
                </a:cxn>
                <a:cxn ang="0">
                  <a:pos x="T2" y="T3"/>
                </a:cxn>
                <a:cxn ang="0">
                  <a:pos x="T4" y="T5"/>
                </a:cxn>
                <a:cxn ang="0">
                  <a:pos x="T6" y="T7"/>
                </a:cxn>
                <a:cxn ang="0">
                  <a:pos x="T8" y="T9"/>
                </a:cxn>
              </a:cxnLst>
              <a:rect l="0" t="0" r="r" b="b"/>
              <a:pathLst>
                <a:path w="35" h="179">
                  <a:moveTo>
                    <a:pt x="20" y="0"/>
                  </a:moveTo>
                  <a:lnTo>
                    <a:pt x="35" y="0"/>
                  </a:lnTo>
                  <a:lnTo>
                    <a:pt x="16" y="179"/>
                  </a:lnTo>
                  <a:lnTo>
                    <a:pt x="0" y="179"/>
                  </a:ln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Freeform 558"/>
            <p:cNvSpPr>
              <a:spLocks/>
            </p:cNvSpPr>
            <p:nvPr userDrawn="1"/>
          </p:nvSpPr>
          <p:spPr bwMode="auto">
            <a:xfrm>
              <a:off x="3255" y="7916"/>
              <a:ext cx="109" cy="122"/>
            </a:xfrm>
            <a:custGeom>
              <a:avLst/>
              <a:gdLst>
                <a:gd name="T0" fmla="*/ 55 w 55"/>
                <a:gd name="T1" fmla="*/ 20 h 62"/>
                <a:gd name="T2" fmla="*/ 55 w 55"/>
                <a:gd name="T3" fmla="*/ 24 h 62"/>
                <a:gd name="T4" fmla="*/ 51 w 55"/>
                <a:gd name="T5" fmla="*/ 62 h 62"/>
                <a:gd name="T6" fmla="*/ 43 w 55"/>
                <a:gd name="T7" fmla="*/ 62 h 62"/>
                <a:gd name="T8" fmla="*/ 47 w 55"/>
                <a:gd name="T9" fmla="*/ 27 h 62"/>
                <a:gd name="T10" fmla="*/ 47 w 55"/>
                <a:gd name="T11" fmla="*/ 22 h 62"/>
                <a:gd name="T12" fmla="*/ 33 w 55"/>
                <a:gd name="T13" fmla="*/ 7 h 62"/>
                <a:gd name="T14" fmla="*/ 11 w 55"/>
                <a:gd name="T15" fmla="*/ 28 h 62"/>
                <a:gd name="T16" fmla="*/ 7 w 55"/>
                <a:gd name="T17" fmla="*/ 62 h 62"/>
                <a:gd name="T18" fmla="*/ 0 w 55"/>
                <a:gd name="T19" fmla="*/ 62 h 62"/>
                <a:gd name="T20" fmla="*/ 6 w 55"/>
                <a:gd name="T21" fmla="*/ 2 h 62"/>
                <a:gd name="T22" fmla="*/ 13 w 55"/>
                <a:gd name="T23" fmla="*/ 2 h 62"/>
                <a:gd name="T24" fmla="*/ 12 w 55"/>
                <a:gd name="T25" fmla="*/ 12 h 62"/>
                <a:gd name="T26" fmla="*/ 13 w 55"/>
                <a:gd name="T27" fmla="*/ 12 h 62"/>
                <a:gd name="T28" fmla="*/ 35 w 55"/>
                <a:gd name="T29" fmla="*/ 0 h 62"/>
                <a:gd name="T30" fmla="*/ 55 w 55"/>
                <a:gd name="T31"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62">
                  <a:moveTo>
                    <a:pt x="55" y="20"/>
                  </a:moveTo>
                  <a:cubicBezTo>
                    <a:pt x="55" y="22"/>
                    <a:pt x="55" y="23"/>
                    <a:pt x="55" y="24"/>
                  </a:cubicBezTo>
                  <a:cubicBezTo>
                    <a:pt x="51" y="62"/>
                    <a:pt x="51" y="62"/>
                    <a:pt x="51" y="62"/>
                  </a:cubicBezTo>
                  <a:cubicBezTo>
                    <a:pt x="43" y="62"/>
                    <a:pt x="43" y="62"/>
                    <a:pt x="43" y="62"/>
                  </a:cubicBezTo>
                  <a:cubicBezTo>
                    <a:pt x="47" y="27"/>
                    <a:pt x="47" y="27"/>
                    <a:pt x="47" y="27"/>
                  </a:cubicBezTo>
                  <a:cubicBezTo>
                    <a:pt x="47" y="25"/>
                    <a:pt x="47" y="24"/>
                    <a:pt x="47" y="22"/>
                  </a:cubicBezTo>
                  <a:cubicBezTo>
                    <a:pt x="47" y="11"/>
                    <a:pt x="42" y="7"/>
                    <a:pt x="33" y="7"/>
                  </a:cubicBezTo>
                  <a:cubicBezTo>
                    <a:pt x="21" y="7"/>
                    <a:pt x="12" y="14"/>
                    <a:pt x="11" y="28"/>
                  </a:cubicBezTo>
                  <a:cubicBezTo>
                    <a:pt x="7" y="62"/>
                    <a:pt x="7" y="62"/>
                    <a:pt x="7" y="62"/>
                  </a:cubicBezTo>
                  <a:cubicBezTo>
                    <a:pt x="0" y="62"/>
                    <a:pt x="0" y="62"/>
                    <a:pt x="0" y="62"/>
                  </a:cubicBezTo>
                  <a:cubicBezTo>
                    <a:pt x="6" y="2"/>
                    <a:pt x="6" y="2"/>
                    <a:pt x="6" y="2"/>
                  </a:cubicBezTo>
                  <a:cubicBezTo>
                    <a:pt x="13" y="2"/>
                    <a:pt x="13" y="2"/>
                    <a:pt x="13" y="2"/>
                  </a:cubicBezTo>
                  <a:cubicBezTo>
                    <a:pt x="12" y="12"/>
                    <a:pt x="12" y="12"/>
                    <a:pt x="12" y="12"/>
                  </a:cubicBezTo>
                  <a:cubicBezTo>
                    <a:pt x="13" y="12"/>
                    <a:pt x="13" y="12"/>
                    <a:pt x="13" y="12"/>
                  </a:cubicBezTo>
                  <a:cubicBezTo>
                    <a:pt x="18" y="5"/>
                    <a:pt x="26" y="0"/>
                    <a:pt x="35" y="0"/>
                  </a:cubicBezTo>
                  <a:cubicBezTo>
                    <a:pt x="47" y="0"/>
                    <a:pt x="55" y="7"/>
                    <a:pt x="5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Freeform 559"/>
            <p:cNvSpPr>
              <a:spLocks/>
            </p:cNvSpPr>
            <p:nvPr userDrawn="1"/>
          </p:nvSpPr>
          <p:spPr bwMode="auto">
            <a:xfrm>
              <a:off x="3402" y="7916"/>
              <a:ext cx="109" cy="122"/>
            </a:xfrm>
            <a:custGeom>
              <a:avLst/>
              <a:gdLst>
                <a:gd name="T0" fmla="*/ 55 w 55"/>
                <a:gd name="T1" fmla="*/ 20 h 62"/>
                <a:gd name="T2" fmla="*/ 55 w 55"/>
                <a:gd name="T3" fmla="*/ 24 h 62"/>
                <a:gd name="T4" fmla="*/ 51 w 55"/>
                <a:gd name="T5" fmla="*/ 62 h 62"/>
                <a:gd name="T6" fmla="*/ 43 w 55"/>
                <a:gd name="T7" fmla="*/ 62 h 62"/>
                <a:gd name="T8" fmla="*/ 47 w 55"/>
                <a:gd name="T9" fmla="*/ 27 h 62"/>
                <a:gd name="T10" fmla="*/ 47 w 55"/>
                <a:gd name="T11" fmla="*/ 22 h 62"/>
                <a:gd name="T12" fmla="*/ 33 w 55"/>
                <a:gd name="T13" fmla="*/ 7 h 62"/>
                <a:gd name="T14" fmla="*/ 11 w 55"/>
                <a:gd name="T15" fmla="*/ 28 h 62"/>
                <a:gd name="T16" fmla="*/ 7 w 55"/>
                <a:gd name="T17" fmla="*/ 62 h 62"/>
                <a:gd name="T18" fmla="*/ 0 w 55"/>
                <a:gd name="T19" fmla="*/ 62 h 62"/>
                <a:gd name="T20" fmla="*/ 6 w 55"/>
                <a:gd name="T21" fmla="*/ 2 h 62"/>
                <a:gd name="T22" fmla="*/ 13 w 55"/>
                <a:gd name="T23" fmla="*/ 2 h 62"/>
                <a:gd name="T24" fmla="*/ 13 w 55"/>
                <a:gd name="T25" fmla="*/ 12 h 62"/>
                <a:gd name="T26" fmla="*/ 13 w 55"/>
                <a:gd name="T27" fmla="*/ 12 h 62"/>
                <a:gd name="T28" fmla="*/ 35 w 55"/>
                <a:gd name="T29" fmla="*/ 0 h 62"/>
                <a:gd name="T30" fmla="*/ 55 w 55"/>
                <a:gd name="T31"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62">
                  <a:moveTo>
                    <a:pt x="55" y="20"/>
                  </a:moveTo>
                  <a:cubicBezTo>
                    <a:pt x="55" y="22"/>
                    <a:pt x="55" y="23"/>
                    <a:pt x="55" y="24"/>
                  </a:cubicBezTo>
                  <a:cubicBezTo>
                    <a:pt x="51" y="62"/>
                    <a:pt x="51" y="62"/>
                    <a:pt x="51" y="62"/>
                  </a:cubicBezTo>
                  <a:cubicBezTo>
                    <a:pt x="43" y="62"/>
                    <a:pt x="43" y="62"/>
                    <a:pt x="43" y="62"/>
                  </a:cubicBezTo>
                  <a:cubicBezTo>
                    <a:pt x="47" y="27"/>
                    <a:pt x="47" y="27"/>
                    <a:pt x="47" y="27"/>
                  </a:cubicBezTo>
                  <a:cubicBezTo>
                    <a:pt x="47" y="25"/>
                    <a:pt x="47" y="24"/>
                    <a:pt x="47" y="22"/>
                  </a:cubicBezTo>
                  <a:cubicBezTo>
                    <a:pt x="47" y="11"/>
                    <a:pt x="42" y="7"/>
                    <a:pt x="33" y="7"/>
                  </a:cubicBezTo>
                  <a:cubicBezTo>
                    <a:pt x="21" y="7"/>
                    <a:pt x="12" y="14"/>
                    <a:pt x="11" y="28"/>
                  </a:cubicBezTo>
                  <a:cubicBezTo>
                    <a:pt x="7" y="62"/>
                    <a:pt x="7" y="62"/>
                    <a:pt x="7" y="62"/>
                  </a:cubicBezTo>
                  <a:cubicBezTo>
                    <a:pt x="0" y="62"/>
                    <a:pt x="0" y="62"/>
                    <a:pt x="0" y="62"/>
                  </a:cubicBezTo>
                  <a:cubicBezTo>
                    <a:pt x="6" y="2"/>
                    <a:pt x="6" y="2"/>
                    <a:pt x="6" y="2"/>
                  </a:cubicBezTo>
                  <a:cubicBezTo>
                    <a:pt x="13" y="2"/>
                    <a:pt x="13" y="2"/>
                    <a:pt x="13" y="2"/>
                  </a:cubicBezTo>
                  <a:cubicBezTo>
                    <a:pt x="13" y="12"/>
                    <a:pt x="13" y="12"/>
                    <a:pt x="13" y="12"/>
                  </a:cubicBezTo>
                  <a:cubicBezTo>
                    <a:pt x="13" y="12"/>
                    <a:pt x="13" y="12"/>
                    <a:pt x="13" y="12"/>
                  </a:cubicBezTo>
                  <a:cubicBezTo>
                    <a:pt x="18" y="5"/>
                    <a:pt x="26" y="0"/>
                    <a:pt x="35" y="0"/>
                  </a:cubicBezTo>
                  <a:cubicBezTo>
                    <a:pt x="47" y="0"/>
                    <a:pt x="55" y="7"/>
                    <a:pt x="5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Freeform 560"/>
            <p:cNvSpPr>
              <a:spLocks noEditPoints="1"/>
            </p:cNvSpPr>
            <p:nvPr userDrawn="1"/>
          </p:nvSpPr>
          <p:spPr bwMode="auto">
            <a:xfrm>
              <a:off x="3546" y="7916"/>
              <a:ext cx="121" cy="126"/>
            </a:xfrm>
            <a:custGeom>
              <a:avLst/>
              <a:gdLst>
                <a:gd name="T0" fmla="*/ 0 w 61"/>
                <a:gd name="T1" fmla="*/ 36 h 64"/>
                <a:gd name="T2" fmla="*/ 34 w 61"/>
                <a:gd name="T3" fmla="*/ 0 h 64"/>
                <a:gd name="T4" fmla="*/ 61 w 61"/>
                <a:gd name="T5" fmla="*/ 28 h 64"/>
                <a:gd name="T6" fmla="*/ 27 w 61"/>
                <a:gd name="T7" fmla="*/ 64 h 64"/>
                <a:gd name="T8" fmla="*/ 0 w 61"/>
                <a:gd name="T9" fmla="*/ 36 h 64"/>
                <a:gd name="T10" fmla="*/ 54 w 61"/>
                <a:gd name="T11" fmla="*/ 28 h 64"/>
                <a:gd name="T12" fmla="*/ 33 w 61"/>
                <a:gd name="T13" fmla="*/ 7 h 64"/>
                <a:gd name="T14" fmla="*/ 7 w 61"/>
                <a:gd name="T15" fmla="*/ 35 h 64"/>
                <a:gd name="T16" fmla="*/ 28 w 61"/>
                <a:gd name="T17" fmla="*/ 57 h 64"/>
                <a:gd name="T18" fmla="*/ 54 w 61"/>
                <a:gd name="T19" fmla="*/ 2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4">
                  <a:moveTo>
                    <a:pt x="0" y="36"/>
                  </a:moveTo>
                  <a:cubicBezTo>
                    <a:pt x="0" y="16"/>
                    <a:pt x="14" y="0"/>
                    <a:pt x="34" y="0"/>
                  </a:cubicBezTo>
                  <a:cubicBezTo>
                    <a:pt x="50" y="0"/>
                    <a:pt x="61" y="11"/>
                    <a:pt x="61" y="28"/>
                  </a:cubicBezTo>
                  <a:cubicBezTo>
                    <a:pt x="61" y="47"/>
                    <a:pt x="47" y="64"/>
                    <a:pt x="27" y="64"/>
                  </a:cubicBezTo>
                  <a:cubicBezTo>
                    <a:pt x="11" y="64"/>
                    <a:pt x="0" y="52"/>
                    <a:pt x="0" y="36"/>
                  </a:cubicBezTo>
                  <a:close/>
                  <a:moveTo>
                    <a:pt x="54" y="28"/>
                  </a:moveTo>
                  <a:cubicBezTo>
                    <a:pt x="54" y="15"/>
                    <a:pt x="45" y="7"/>
                    <a:pt x="33" y="7"/>
                  </a:cubicBezTo>
                  <a:cubicBezTo>
                    <a:pt x="18" y="7"/>
                    <a:pt x="7" y="20"/>
                    <a:pt x="7" y="35"/>
                  </a:cubicBezTo>
                  <a:cubicBezTo>
                    <a:pt x="7" y="49"/>
                    <a:pt x="16" y="57"/>
                    <a:pt x="28" y="57"/>
                  </a:cubicBezTo>
                  <a:cubicBezTo>
                    <a:pt x="43" y="57"/>
                    <a:pt x="54" y="44"/>
                    <a:pt x="5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Freeform 561"/>
            <p:cNvSpPr>
              <a:spLocks/>
            </p:cNvSpPr>
            <p:nvPr userDrawn="1"/>
          </p:nvSpPr>
          <p:spPr bwMode="auto">
            <a:xfrm>
              <a:off x="3695" y="7920"/>
              <a:ext cx="115" cy="118"/>
            </a:xfrm>
            <a:custGeom>
              <a:avLst/>
              <a:gdLst>
                <a:gd name="T0" fmla="*/ 0 w 115"/>
                <a:gd name="T1" fmla="*/ 0 h 118"/>
                <a:gd name="T2" fmla="*/ 16 w 115"/>
                <a:gd name="T3" fmla="*/ 0 h 118"/>
                <a:gd name="T4" fmla="*/ 47 w 115"/>
                <a:gd name="T5" fmla="*/ 100 h 118"/>
                <a:gd name="T6" fmla="*/ 47 w 115"/>
                <a:gd name="T7" fmla="*/ 100 h 118"/>
                <a:gd name="T8" fmla="*/ 99 w 115"/>
                <a:gd name="T9" fmla="*/ 0 h 118"/>
                <a:gd name="T10" fmla="*/ 115 w 115"/>
                <a:gd name="T11" fmla="*/ 0 h 118"/>
                <a:gd name="T12" fmla="*/ 51 w 115"/>
                <a:gd name="T13" fmla="*/ 118 h 118"/>
                <a:gd name="T14" fmla="*/ 38 w 115"/>
                <a:gd name="T15" fmla="*/ 118 h 118"/>
                <a:gd name="T16" fmla="*/ 0 w 115"/>
                <a:gd name="T1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18">
                  <a:moveTo>
                    <a:pt x="0" y="0"/>
                  </a:moveTo>
                  <a:lnTo>
                    <a:pt x="16" y="0"/>
                  </a:lnTo>
                  <a:lnTo>
                    <a:pt x="47" y="100"/>
                  </a:lnTo>
                  <a:lnTo>
                    <a:pt x="47" y="100"/>
                  </a:lnTo>
                  <a:lnTo>
                    <a:pt x="99" y="0"/>
                  </a:lnTo>
                  <a:lnTo>
                    <a:pt x="115" y="0"/>
                  </a:lnTo>
                  <a:lnTo>
                    <a:pt x="51" y="118"/>
                  </a:lnTo>
                  <a:lnTo>
                    <a:pt x="38" y="11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Freeform 562"/>
            <p:cNvSpPr>
              <a:spLocks noEditPoints="1"/>
            </p:cNvSpPr>
            <p:nvPr userDrawn="1"/>
          </p:nvSpPr>
          <p:spPr bwMode="auto">
            <a:xfrm>
              <a:off x="3826" y="7916"/>
              <a:ext cx="122" cy="126"/>
            </a:xfrm>
            <a:custGeom>
              <a:avLst/>
              <a:gdLst>
                <a:gd name="T0" fmla="*/ 62 w 62"/>
                <a:gd name="T1" fmla="*/ 2 h 64"/>
                <a:gd name="T2" fmla="*/ 56 w 62"/>
                <a:gd name="T3" fmla="*/ 62 h 64"/>
                <a:gd name="T4" fmla="*/ 49 w 62"/>
                <a:gd name="T5" fmla="*/ 62 h 64"/>
                <a:gd name="T6" fmla="*/ 49 w 62"/>
                <a:gd name="T7" fmla="*/ 52 h 64"/>
                <a:gd name="T8" fmla="*/ 49 w 62"/>
                <a:gd name="T9" fmla="*/ 52 h 64"/>
                <a:gd name="T10" fmla="*/ 26 w 62"/>
                <a:gd name="T11" fmla="*/ 64 h 64"/>
                <a:gd name="T12" fmla="*/ 0 w 62"/>
                <a:gd name="T13" fmla="*/ 36 h 64"/>
                <a:gd name="T14" fmla="*/ 32 w 62"/>
                <a:gd name="T15" fmla="*/ 0 h 64"/>
                <a:gd name="T16" fmla="*/ 53 w 62"/>
                <a:gd name="T17" fmla="*/ 12 h 64"/>
                <a:gd name="T18" fmla="*/ 53 w 62"/>
                <a:gd name="T19" fmla="*/ 12 h 64"/>
                <a:gd name="T20" fmla="*/ 55 w 62"/>
                <a:gd name="T21" fmla="*/ 2 h 64"/>
                <a:gd name="T22" fmla="*/ 62 w 62"/>
                <a:gd name="T23" fmla="*/ 2 h 64"/>
                <a:gd name="T24" fmla="*/ 33 w 62"/>
                <a:gd name="T25" fmla="*/ 7 h 64"/>
                <a:gd name="T26" fmla="*/ 7 w 62"/>
                <a:gd name="T27" fmla="*/ 36 h 64"/>
                <a:gd name="T28" fmla="*/ 27 w 62"/>
                <a:gd name="T29" fmla="*/ 57 h 64"/>
                <a:gd name="T30" fmla="*/ 51 w 62"/>
                <a:gd name="T31" fmla="*/ 37 h 64"/>
                <a:gd name="T32" fmla="*/ 52 w 62"/>
                <a:gd name="T33" fmla="*/ 26 h 64"/>
                <a:gd name="T34" fmla="*/ 33 w 62"/>
                <a:gd name="T35" fmla="*/ 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4">
                  <a:moveTo>
                    <a:pt x="62" y="2"/>
                  </a:moveTo>
                  <a:cubicBezTo>
                    <a:pt x="56" y="62"/>
                    <a:pt x="56" y="62"/>
                    <a:pt x="56" y="62"/>
                  </a:cubicBezTo>
                  <a:cubicBezTo>
                    <a:pt x="49" y="62"/>
                    <a:pt x="49" y="62"/>
                    <a:pt x="49" y="62"/>
                  </a:cubicBezTo>
                  <a:cubicBezTo>
                    <a:pt x="49" y="52"/>
                    <a:pt x="49" y="52"/>
                    <a:pt x="49" y="52"/>
                  </a:cubicBezTo>
                  <a:cubicBezTo>
                    <a:pt x="49" y="52"/>
                    <a:pt x="49" y="52"/>
                    <a:pt x="49" y="52"/>
                  </a:cubicBezTo>
                  <a:cubicBezTo>
                    <a:pt x="44" y="59"/>
                    <a:pt x="36" y="64"/>
                    <a:pt x="26" y="64"/>
                  </a:cubicBezTo>
                  <a:cubicBezTo>
                    <a:pt x="10" y="64"/>
                    <a:pt x="0" y="53"/>
                    <a:pt x="0" y="36"/>
                  </a:cubicBezTo>
                  <a:cubicBezTo>
                    <a:pt x="0" y="16"/>
                    <a:pt x="13" y="0"/>
                    <a:pt x="32" y="0"/>
                  </a:cubicBezTo>
                  <a:cubicBezTo>
                    <a:pt x="42" y="0"/>
                    <a:pt x="50" y="5"/>
                    <a:pt x="53" y="12"/>
                  </a:cubicBezTo>
                  <a:cubicBezTo>
                    <a:pt x="53" y="12"/>
                    <a:pt x="53" y="12"/>
                    <a:pt x="53" y="12"/>
                  </a:cubicBezTo>
                  <a:cubicBezTo>
                    <a:pt x="55" y="2"/>
                    <a:pt x="55" y="2"/>
                    <a:pt x="55" y="2"/>
                  </a:cubicBezTo>
                  <a:lnTo>
                    <a:pt x="62" y="2"/>
                  </a:lnTo>
                  <a:close/>
                  <a:moveTo>
                    <a:pt x="33" y="7"/>
                  </a:moveTo>
                  <a:cubicBezTo>
                    <a:pt x="17" y="7"/>
                    <a:pt x="7" y="20"/>
                    <a:pt x="7" y="36"/>
                  </a:cubicBezTo>
                  <a:cubicBezTo>
                    <a:pt x="7" y="49"/>
                    <a:pt x="15" y="57"/>
                    <a:pt x="27" y="57"/>
                  </a:cubicBezTo>
                  <a:cubicBezTo>
                    <a:pt x="39" y="57"/>
                    <a:pt x="50" y="49"/>
                    <a:pt x="51" y="37"/>
                  </a:cubicBezTo>
                  <a:cubicBezTo>
                    <a:pt x="52" y="26"/>
                    <a:pt x="52" y="26"/>
                    <a:pt x="52" y="26"/>
                  </a:cubicBezTo>
                  <a:cubicBezTo>
                    <a:pt x="53" y="15"/>
                    <a:pt x="45" y="7"/>
                    <a:pt x="3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Freeform 563"/>
            <p:cNvSpPr>
              <a:spLocks/>
            </p:cNvSpPr>
            <p:nvPr userDrawn="1"/>
          </p:nvSpPr>
          <p:spPr bwMode="auto">
            <a:xfrm>
              <a:off x="3976" y="7889"/>
              <a:ext cx="77" cy="153"/>
            </a:xfrm>
            <a:custGeom>
              <a:avLst/>
              <a:gdLst>
                <a:gd name="T0" fmla="*/ 16 w 39"/>
                <a:gd name="T1" fmla="*/ 56 h 78"/>
                <a:gd name="T2" fmla="*/ 27 w 39"/>
                <a:gd name="T3" fmla="*/ 71 h 78"/>
                <a:gd name="T4" fmla="*/ 34 w 39"/>
                <a:gd name="T5" fmla="*/ 70 h 78"/>
                <a:gd name="T6" fmla="*/ 33 w 39"/>
                <a:gd name="T7" fmla="*/ 77 h 78"/>
                <a:gd name="T8" fmla="*/ 26 w 39"/>
                <a:gd name="T9" fmla="*/ 78 h 78"/>
                <a:gd name="T10" fmla="*/ 8 w 39"/>
                <a:gd name="T11" fmla="*/ 61 h 78"/>
                <a:gd name="T12" fmla="*/ 9 w 39"/>
                <a:gd name="T13" fmla="*/ 56 h 78"/>
                <a:gd name="T14" fmla="*/ 12 w 39"/>
                <a:gd name="T15" fmla="*/ 22 h 78"/>
                <a:gd name="T16" fmla="*/ 0 w 39"/>
                <a:gd name="T17" fmla="*/ 22 h 78"/>
                <a:gd name="T18" fmla="*/ 1 w 39"/>
                <a:gd name="T19" fmla="*/ 16 h 78"/>
                <a:gd name="T20" fmla="*/ 13 w 39"/>
                <a:gd name="T21" fmla="*/ 16 h 78"/>
                <a:gd name="T22" fmla="*/ 15 w 39"/>
                <a:gd name="T23" fmla="*/ 0 h 78"/>
                <a:gd name="T24" fmla="*/ 22 w 39"/>
                <a:gd name="T25" fmla="*/ 0 h 78"/>
                <a:gd name="T26" fmla="*/ 20 w 39"/>
                <a:gd name="T27" fmla="*/ 16 h 78"/>
                <a:gd name="T28" fmla="*/ 39 w 39"/>
                <a:gd name="T29" fmla="*/ 16 h 78"/>
                <a:gd name="T30" fmla="*/ 38 w 39"/>
                <a:gd name="T31" fmla="*/ 22 h 78"/>
                <a:gd name="T32" fmla="*/ 20 w 39"/>
                <a:gd name="T33" fmla="*/ 22 h 78"/>
                <a:gd name="T34" fmla="*/ 16 w 39"/>
                <a:gd name="T35" fmla="*/ 5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78">
                  <a:moveTo>
                    <a:pt x="16" y="56"/>
                  </a:moveTo>
                  <a:cubicBezTo>
                    <a:pt x="15" y="67"/>
                    <a:pt x="18" y="71"/>
                    <a:pt x="27" y="71"/>
                  </a:cubicBezTo>
                  <a:cubicBezTo>
                    <a:pt x="30" y="71"/>
                    <a:pt x="32" y="71"/>
                    <a:pt x="34" y="70"/>
                  </a:cubicBezTo>
                  <a:cubicBezTo>
                    <a:pt x="33" y="77"/>
                    <a:pt x="33" y="77"/>
                    <a:pt x="33" y="77"/>
                  </a:cubicBezTo>
                  <a:cubicBezTo>
                    <a:pt x="31" y="77"/>
                    <a:pt x="29" y="78"/>
                    <a:pt x="26" y="78"/>
                  </a:cubicBezTo>
                  <a:cubicBezTo>
                    <a:pt x="14" y="78"/>
                    <a:pt x="8" y="73"/>
                    <a:pt x="8" y="61"/>
                  </a:cubicBezTo>
                  <a:cubicBezTo>
                    <a:pt x="8" y="59"/>
                    <a:pt x="8" y="58"/>
                    <a:pt x="9" y="56"/>
                  </a:cubicBezTo>
                  <a:cubicBezTo>
                    <a:pt x="12" y="22"/>
                    <a:pt x="12" y="22"/>
                    <a:pt x="12" y="22"/>
                  </a:cubicBezTo>
                  <a:cubicBezTo>
                    <a:pt x="0" y="22"/>
                    <a:pt x="0" y="22"/>
                    <a:pt x="0" y="22"/>
                  </a:cubicBezTo>
                  <a:cubicBezTo>
                    <a:pt x="1" y="16"/>
                    <a:pt x="1" y="16"/>
                    <a:pt x="1" y="16"/>
                  </a:cubicBezTo>
                  <a:cubicBezTo>
                    <a:pt x="13" y="16"/>
                    <a:pt x="13" y="16"/>
                    <a:pt x="13" y="16"/>
                  </a:cubicBezTo>
                  <a:cubicBezTo>
                    <a:pt x="15" y="0"/>
                    <a:pt x="15" y="0"/>
                    <a:pt x="15" y="0"/>
                  </a:cubicBezTo>
                  <a:cubicBezTo>
                    <a:pt x="22" y="0"/>
                    <a:pt x="22" y="0"/>
                    <a:pt x="22" y="0"/>
                  </a:cubicBezTo>
                  <a:cubicBezTo>
                    <a:pt x="20" y="16"/>
                    <a:pt x="20" y="16"/>
                    <a:pt x="20" y="16"/>
                  </a:cubicBezTo>
                  <a:cubicBezTo>
                    <a:pt x="39" y="16"/>
                    <a:pt x="39" y="16"/>
                    <a:pt x="39" y="16"/>
                  </a:cubicBezTo>
                  <a:cubicBezTo>
                    <a:pt x="38" y="22"/>
                    <a:pt x="38" y="22"/>
                    <a:pt x="38" y="22"/>
                  </a:cubicBezTo>
                  <a:cubicBezTo>
                    <a:pt x="20" y="22"/>
                    <a:pt x="20" y="22"/>
                    <a:pt x="20" y="22"/>
                  </a:cubicBezTo>
                  <a:lnTo>
                    <a:pt x="16"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Freeform 564"/>
            <p:cNvSpPr>
              <a:spLocks noEditPoints="1"/>
            </p:cNvSpPr>
            <p:nvPr userDrawn="1"/>
          </p:nvSpPr>
          <p:spPr bwMode="auto">
            <a:xfrm>
              <a:off x="4075" y="7871"/>
              <a:ext cx="36" cy="167"/>
            </a:xfrm>
            <a:custGeom>
              <a:avLst/>
              <a:gdLst>
                <a:gd name="T0" fmla="*/ 7 w 18"/>
                <a:gd name="T1" fmla="*/ 25 h 85"/>
                <a:gd name="T2" fmla="*/ 14 w 18"/>
                <a:gd name="T3" fmla="*/ 25 h 85"/>
                <a:gd name="T4" fmla="*/ 8 w 18"/>
                <a:gd name="T5" fmla="*/ 85 h 85"/>
                <a:gd name="T6" fmla="*/ 0 w 18"/>
                <a:gd name="T7" fmla="*/ 85 h 85"/>
                <a:gd name="T8" fmla="*/ 7 w 18"/>
                <a:gd name="T9" fmla="*/ 25 h 85"/>
                <a:gd name="T10" fmla="*/ 6 w 18"/>
                <a:gd name="T11" fmla="*/ 7 h 85"/>
                <a:gd name="T12" fmla="*/ 13 w 18"/>
                <a:gd name="T13" fmla="*/ 0 h 85"/>
                <a:gd name="T14" fmla="*/ 18 w 18"/>
                <a:gd name="T15" fmla="*/ 5 h 85"/>
                <a:gd name="T16" fmla="*/ 12 w 18"/>
                <a:gd name="T17" fmla="*/ 12 h 85"/>
                <a:gd name="T18" fmla="*/ 6 w 18"/>
                <a:gd name="T19"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85">
                  <a:moveTo>
                    <a:pt x="7" y="25"/>
                  </a:moveTo>
                  <a:cubicBezTo>
                    <a:pt x="14" y="25"/>
                    <a:pt x="14" y="25"/>
                    <a:pt x="14" y="25"/>
                  </a:cubicBezTo>
                  <a:cubicBezTo>
                    <a:pt x="8" y="85"/>
                    <a:pt x="8" y="85"/>
                    <a:pt x="8" y="85"/>
                  </a:cubicBezTo>
                  <a:cubicBezTo>
                    <a:pt x="0" y="85"/>
                    <a:pt x="0" y="85"/>
                    <a:pt x="0" y="85"/>
                  </a:cubicBezTo>
                  <a:lnTo>
                    <a:pt x="7" y="25"/>
                  </a:lnTo>
                  <a:close/>
                  <a:moveTo>
                    <a:pt x="6" y="7"/>
                  </a:moveTo>
                  <a:cubicBezTo>
                    <a:pt x="6" y="3"/>
                    <a:pt x="9" y="0"/>
                    <a:pt x="13" y="0"/>
                  </a:cubicBezTo>
                  <a:cubicBezTo>
                    <a:pt x="16" y="0"/>
                    <a:pt x="18" y="2"/>
                    <a:pt x="18" y="5"/>
                  </a:cubicBezTo>
                  <a:cubicBezTo>
                    <a:pt x="18" y="9"/>
                    <a:pt x="15" y="12"/>
                    <a:pt x="12" y="12"/>
                  </a:cubicBezTo>
                  <a:cubicBezTo>
                    <a:pt x="9" y="12"/>
                    <a:pt x="6" y="10"/>
                    <a:pt x="6"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Freeform 565"/>
            <p:cNvSpPr>
              <a:spLocks/>
            </p:cNvSpPr>
            <p:nvPr userDrawn="1"/>
          </p:nvSpPr>
          <p:spPr bwMode="auto">
            <a:xfrm>
              <a:off x="4133" y="7920"/>
              <a:ext cx="115" cy="118"/>
            </a:xfrm>
            <a:custGeom>
              <a:avLst/>
              <a:gdLst>
                <a:gd name="T0" fmla="*/ 0 w 115"/>
                <a:gd name="T1" fmla="*/ 0 h 118"/>
                <a:gd name="T2" fmla="*/ 15 w 115"/>
                <a:gd name="T3" fmla="*/ 0 h 118"/>
                <a:gd name="T4" fmla="*/ 47 w 115"/>
                <a:gd name="T5" fmla="*/ 100 h 118"/>
                <a:gd name="T6" fmla="*/ 47 w 115"/>
                <a:gd name="T7" fmla="*/ 100 h 118"/>
                <a:gd name="T8" fmla="*/ 99 w 115"/>
                <a:gd name="T9" fmla="*/ 0 h 118"/>
                <a:gd name="T10" fmla="*/ 115 w 115"/>
                <a:gd name="T11" fmla="*/ 0 h 118"/>
                <a:gd name="T12" fmla="*/ 51 w 115"/>
                <a:gd name="T13" fmla="*/ 118 h 118"/>
                <a:gd name="T14" fmla="*/ 37 w 115"/>
                <a:gd name="T15" fmla="*/ 118 h 118"/>
                <a:gd name="T16" fmla="*/ 0 w 115"/>
                <a:gd name="T1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18">
                  <a:moveTo>
                    <a:pt x="0" y="0"/>
                  </a:moveTo>
                  <a:lnTo>
                    <a:pt x="15" y="0"/>
                  </a:lnTo>
                  <a:lnTo>
                    <a:pt x="47" y="100"/>
                  </a:lnTo>
                  <a:lnTo>
                    <a:pt x="47" y="100"/>
                  </a:lnTo>
                  <a:lnTo>
                    <a:pt x="99" y="0"/>
                  </a:lnTo>
                  <a:lnTo>
                    <a:pt x="115" y="0"/>
                  </a:lnTo>
                  <a:lnTo>
                    <a:pt x="51" y="118"/>
                  </a:lnTo>
                  <a:lnTo>
                    <a:pt x="37" y="11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Freeform 566"/>
            <p:cNvSpPr>
              <a:spLocks noEditPoints="1"/>
            </p:cNvSpPr>
            <p:nvPr userDrawn="1"/>
          </p:nvSpPr>
          <p:spPr bwMode="auto">
            <a:xfrm>
              <a:off x="4263" y="7916"/>
              <a:ext cx="115" cy="126"/>
            </a:xfrm>
            <a:custGeom>
              <a:avLst/>
              <a:gdLst>
                <a:gd name="T0" fmla="*/ 7 w 58"/>
                <a:gd name="T1" fmla="*/ 33 h 64"/>
                <a:gd name="T2" fmla="*/ 7 w 58"/>
                <a:gd name="T3" fmla="*/ 36 h 64"/>
                <a:gd name="T4" fmla="*/ 27 w 58"/>
                <a:gd name="T5" fmla="*/ 57 h 64"/>
                <a:gd name="T6" fmla="*/ 49 w 58"/>
                <a:gd name="T7" fmla="*/ 45 h 64"/>
                <a:gd name="T8" fmla="*/ 55 w 58"/>
                <a:gd name="T9" fmla="*/ 47 h 64"/>
                <a:gd name="T10" fmla="*/ 27 w 58"/>
                <a:gd name="T11" fmla="*/ 64 h 64"/>
                <a:gd name="T12" fmla="*/ 0 w 58"/>
                <a:gd name="T13" fmla="*/ 37 h 64"/>
                <a:gd name="T14" fmla="*/ 33 w 58"/>
                <a:gd name="T15" fmla="*/ 0 h 64"/>
                <a:gd name="T16" fmla="*/ 58 w 58"/>
                <a:gd name="T17" fmla="*/ 26 h 64"/>
                <a:gd name="T18" fmla="*/ 58 w 58"/>
                <a:gd name="T19" fmla="*/ 33 h 64"/>
                <a:gd name="T20" fmla="*/ 7 w 58"/>
                <a:gd name="T21" fmla="*/ 33 h 64"/>
                <a:gd name="T22" fmla="*/ 8 w 58"/>
                <a:gd name="T23" fmla="*/ 27 h 64"/>
                <a:gd name="T24" fmla="*/ 51 w 58"/>
                <a:gd name="T25" fmla="*/ 27 h 64"/>
                <a:gd name="T26" fmla="*/ 51 w 58"/>
                <a:gd name="T27" fmla="*/ 26 h 64"/>
                <a:gd name="T28" fmla="*/ 33 w 58"/>
                <a:gd name="T29" fmla="*/ 7 h 64"/>
                <a:gd name="T30" fmla="*/ 8 w 58"/>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4">
                  <a:moveTo>
                    <a:pt x="7" y="33"/>
                  </a:moveTo>
                  <a:cubicBezTo>
                    <a:pt x="7" y="34"/>
                    <a:pt x="7" y="35"/>
                    <a:pt x="7" y="36"/>
                  </a:cubicBezTo>
                  <a:cubicBezTo>
                    <a:pt x="7" y="50"/>
                    <a:pt x="15" y="57"/>
                    <a:pt x="27" y="57"/>
                  </a:cubicBezTo>
                  <a:cubicBezTo>
                    <a:pt x="36" y="57"/>
                    <a:pt x="44" y="53"/>
                    <a:pt x="49" y="45"/>
                  </a:cubicBezTo>
                  <a:cubicBezTo>
                    <a:pt x="55" y="47"/>
                    <a:pt x="55" y="47"/>
                    <a:pt x="55" y="47"/>
                  </a:cubicBezTo>
                  <a:cubicBezTo>
                    <a:pt x="50" y="57"/>
                    <a:pt x="39" y="64"/>
                    <a:pt x="27" y="64"/>
                  </a:cubicBezTo>
                  <a:cubicBezTo>
                    <a:pt x="11" y="64"/>
                    <a:pt x="0" y="53"/>
                    <a:pt x="0" y="37"/>
                  </a:cubicBezTo>
                  <a:cubicBezTo>
                    <a:pt x="0" y="17"/>
                    <a:pt x="14" y="0"/>
                    <a:pt x="33" y="0"/>
                  </a:cubicBezTo>
                  <a:cubicBezTo>
                    <a:pt x="48" y="0"/>
                    <a:pt x="58" y="10"/>
                    <a:pt x="58" y="26"/>
                  </a:cubicBezTo>
                  <a:cubicBezTo>
                    <a:pt x="58" y="28"/>
                    <a:pt x="58" y="31"/>
                    <a:pt x="58" y="33"/>
                  </a:cubicBezTo>
                  <a:lnTo>
                    <a:pt x="7" y="33"/>
                  </a:lnTo>
                  <a:close/>
                  <a:moveTo>
                    <a:pt x="8" y="27"/>
                  </a:moveTo>
                  <a:cubicBezTo>
                    <a:pt x="51" y="27"/>
                    <a:pt x="51" y="27"/>
                    <a:pt x="51" y="27"/>
                  </a:cubicBezTo>
                  <a:cubicBezTo>
                    <a:pt x="51" y="26"/>
                    <a:pt x="51" y="26"/>
                    <a:pt x="51" y="26"/>
                  </a:cubicBezTo>
                  <a:cubicBezTo>
                    <a:pt x="51" y="13"/>
                    <a:pt x="44" y="7"/>
                    <a:pt x="33" y="7"/>
                  </a:cubicBezTo>
                  <a:cubicBezTo>
                    <a:pt x="20" y="7"/>
                    <a:pt x="11" y="15"/>
                    <a:pt x="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Freeform 567"/>
            <p:cNvSpPr>
              <a:spLocks/>
            </p:cNvSpPr>
            <p:nvPr userDrawn="1"/>
          </p:nvSpPr>
          <p:spPr bwMode="auto">
            <a:xfrm>
              <a:off x="4475" y="7962"/>
              <a:ext cx="80" cy="13"/>
            </a:xfrm>
            <a:custGeom>
              <a:avLst/>
              <a:gdLst>
                <a:gd name="T0" fmla="*/ 2 w 80"/>
                <a:gd name="T1" fmla="*/ 0 h 13"/>
                <a:gd name="T2" fmla="*/ 80 w 80"/>
                <a:gd name="T3" fmla="*/ 0 h 13"/>
                <a:gd name="T4" fmla="*/ 78 w 80"/>
                <a:gd name="T5" fmla="*/ 13 h 13"/>
                <a:gd name="T6" fmla="*/ 0 w 80"/>
                <a:gd name="T7" fmla="*/ 13 h 13"/>
                <a:gd name="T8" fmla="*/ 2 w 80"/>
                <a:gd name="T9" fmla="*/ 0 h 13"/>
              </a:gdLst>
              <a:ahLst/>
              <a:cxnLst>
                <a:cxn ang="0">
                  <a:pos x="T0" y="T1"/>
                </a:cxn>
                <a:cxn ang="0">
                  <a:pos x="T2" y="T3"/>
                </a:cxn>
                <a:cxn ang="0">
                  <a:pos x="T4" y="T5"/>
                </a:cxn>
                <a:cxn ang="0">
                  <a:pos x="T6" y="T7"/>
                </a:cxn>
                <a:cxn ang="0">
                  <a:pos x="T8" y="T9"/>
                </a:cxn>
              </a:cxnLst>
              <a:rect l="0" t="0" r="r" b="b"/>
              <a:pathLst>
                <a:path w="80" h="13">
                  <a:moveTo>
                    <a:pt x="2" y="0"/>
                  </a:moveTo>
                  <a:lnTo>
                    <a:pt x="80" y="0"/>
                  </a:lnTo>
                  <a:lnTo>
                    <a:pt x="78" y="13"/>
                  </a:lnTo>
                  <a:lnTo>
                    <a:pt x="0" y="1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Freeform 568"/>
            <p:cNvSpPr>
              <a:spLocks noEditPoints="1"/>
            </p:cNvSpPr>
            <p:nvPr userDrawn="1"/>
          </p:nvSpPr>
          <p:spPr bwMode="auto">
            <a:xfrm>
              <a:off x="4656" y="7859"/>
              <a:ext cx="126" cy="179"/>
            </a:xfrm>
            <a:custGeom>
              <a:avLst/>
              <a:gdLst>
                <a:gd name="T0" fmla="*/ 64 w 64"/>
                <a:gd name="T1" fmla="*/ 65 h 91"/>
                <a:gd name="T2" fmla="*/ 33 w 64"/>
                <a:gd name="T3" fmla="*/ 91 h 91"/>
                <a:gd name="T4" fmla="*/ 0 w 64"/>
                <a:gd name="T5" fmla="*/ 91 h 91"/>
                <a:gd name="T6" fmla="*/ 9 w 64"/>
                <a:gd name="T7" fmla="*/ 0 h 91"/>
                <a:gd name="T8" fmla="*/ 37 w 64"/>
                <a:gd name="T9" fmla="*/ 0 h 91"/>
                <a:gd name="T10" fmla="*/ 64 w 64"/>
                <a:gd name="T11" fmla="*/ 23 h 91"/>
                <a:gd name="T12" fmla="*/ 49 w 64"/>
                <a:gd name="T13" fmla="*/ 47 h 91"/>
                <a:gd name="T14" fmla="*/ 49 w 64"/>
                <a:gd name="T15" fmla="*/ 47 h 91"/>
                <a:gd name="T16" fmla="*/ 64 w 64"/>
                <a:gd name="T17" fmla="*/ 65 h 91"/>
                <a:gd name="T18" fmla="*/ 56 w 64"/>
                <a:gd name="T19" fmla="*/ 65 h 91"/>
                <a:gd name="T20" fmla="*/ 36 w 64"/>
                <a:gd name="T21" fmla="*/ 51 h 91"/>
                <a:gd name="T22" fmla="*/ 12 w 64"/>
                <a:gd name="T23" fmla="*/ 51 h 91"/>
                <a:gd name="T24" fmla="*/ 8 w 64"/>
                <a:gd name="T25" fmla="*/ 84 h 91"/>
                <a:gd name="T26" fmla="*/ 33 w 64"/>
                <a:gd name="T27" fmla="*/ 84 h 91"/>
                <a:gd name="T28" fmla="*/ 56 w 64"/>
                <a:gd name="T29" fmla="*/ 65 h 91"/>
                <a:gd name="T30" fmla="*/ 37 w 64"/>
                <a:gd name="T31" fmla="*/ 7 h 91"/>
                <a:gd name="T32" fmla="*/ 16 w 64"/>
                <a:gd name="T33" fmla="*/ 7 h 91"/>
                <a:gd name="T34" fmla="*/ 12 w 64"/>
                <a:gd name="T35" fmla="*/ 45 h 91"/>
                <a:gd name="T36" fmla="*/ 33 w 64"/>
                <a:gd name="T37" fmla="*/ 45 h 91"/>
                <a:gd name="T38" fmla="*/ 57 w 64"/>
                <a:gd name="T39" fmla="*/ 23 h 91"/>
                <a:gd name="T40" fmla="*/ 37 w 64"/>
                <a:gd name="T41" fmla="*/ 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91">
                  <a:moveTo>
                    <a:pt x="64" y="65"/>
                  </a:moveTo>
                  <a:cubicBezTo>
                    <a:pt x="64" y="82"/>
                    <a:pt x="51" y="91"/>
                    <a:pt x="33" y="91"/>
                  </a:cubicBezTo>
                  <a:cubicBezTo>
                    <a:pt x="0" y="91"/>
                    <a:pt x="0" y="91"/>
                    <a:pt x="0" y="91"/>
                  </a:cubicBezTo>
                  <a:cubicBezTo>
                    <a:pt x="9" y="0"/>
                    <a:pt x="9" y="0"/>
                    <a:pt x="9" y="0"/>
                  </a:cubicBezTo>
                  <a:cubicBezTo>
                    <a:pt x="37" y="0"/>
                    <a:pt x="37" y="0"/>
                    <a:pt x="37" y="0"/>
                  </a:cubicBezTo>
                  <a:cubicBezTo>
                    <a:pt x="55" y="0"/>
                    <a:pt x="64" y="9"/>
                    <a:pt x="64" y="23"/>
                  </a:cubicBezTo>
                  <a:cubicBezTo>
                    <a:pt x="64" y="35"/>
                    <a:pt x="60" y="43"/>
                    <a:pt x="49" y="47"/>
                  </a:cubicBezTo>
                  <a:cubicBezTo>
                    <a:pt x="49" y="47"/>
                    <a:pt x="49" y="47"/>
                    <a:pt x="49" y="47"/>
                  </a:cubicBezTo>
                  <a:cubicBezTo>
                    <a:pt x="59" y="50"/>
                    <a:pt x="64" y="56"/>
                    <a:pt x="64" y="65"/>
                  </a:cubicBezTo>
                  <a:close/>
                  <a:moveTo>
                    <a:pt x="56" y="65"/>
                  </a:moveTo>
                  <a:cubicBezTo>
                    <a:pt x="56" y="56"/>
                    <a:pt x="50" y="51"/>
                    <a:pt x="36" y="51"/>
                  </a:cubicBezTo>
                  <a:cubicBezTo>
                    <a:pt x="12" y="51"/>
                    <a:pt x="12" y="51"/>
                    <a:pt x="12" y="51"/>
                  </a:cubicBezTo>
                  <a:cubicBezTo>
                    <a:pt x="8" y="84"/>
                    <a:pt x="8" y="84"/>
                    <a:pt x="8" y="84"/>
                  </a:cubicBezTo>
                  <a:cubicBezTo>
                    <a:pt x="33" y="84"/>
                    <a:pt x="33" y="84"/>
                    <a:pt x="33" y="84"/>
                  </a:cubicBezTo>
                  <a:cubicBezTo>
                    <a:pt x="47" y="84"/>
                    <a:pt x="56" y="78"/>
                    <a:pt x="56" y="65"/>
                  </a:cubicBezTo>
                  <a:close/>
                  <a:moveTo>
                    <a:pt x="37" y="7"/>
                  </a:moveTo>
                  <a:cubicBezTo>
                    <a:pt x="16" y="7"/>
                    <a:pt x="16" y="7"/>
                    <a:pt x="16" y="7"/>
                  </a:cubicBezTo>
                  <a:cubicBezTo>
                    <a:pt x="12" y="45"/>
                    <a:pt x="12" y="45"/>
                    <a:pt x="12" y="45"/>
                  </a:cubicBezTo>
                  <a:cubicBezTo>
                    <a:pt x="33" y="45"/>
                    <a:pt x="33" y="45"/>
                    <a:pt x="33" y="45"/>
                  </a:cubicBezTo>
                  <a:cubicBezTo>
                    <a:pt x="48" y="45"/>
                    <a:pt x="57" y="38"/>
                    <a:pt x="57" y="23"/>
                  </a:cubicBezTo>
                  <a:cubicBezTo>
                    <a:pt x="57" y="12"/>
                    <a:pt x="50"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Freeform 569"/>
            <p:cNvSpPr>
              <a:spLocks noEditPoints="1"/>
            </p:cNvSpPr>
            <p:nvPr userDrawn="1"/>
          </p:nvSpPr>
          <p:spPr bwMode="auto">
            <a:xfrm>
              <a:off x="4814" y="7916"/>
              <a:ext cx="117" cy="126"/>
            </a:xfrm>
            <a:custGeom>
              <a:avLst/>
              <a:gdLst>
                <a:gd name="T0" fmla="*/ 8 w 59"/>
                <a:gd name="T1" fmla="*/ 33 h 64"/>
                <a:gd name="T2" fmla="*/ 8 w 59"/>
                <a:gd name="T3" fmla="*/ 36 h 64"/>
                <a:gd name="T4" fmla="*/ 28 w 59"/>
                <a:gd name="T5" fmla="*/ 57 h 64"/>
                <a:gd name="T6" fmla="*/ 49 w 59"/>
                <a:gd name="T7" fmla="*/ 45 h 64"/>
                <a:gd name="T8" fmla="*/ 56 w 59"/>
                <a:gd name="T9" fmla="*/ 47 h 64"/>
                <a:gd name="T10" fmla="*/ 28 w 59"/>
                <a:gd name="T11" fmla="*/ 64 h 64"/>
                <a:gd name="T12" fmla="*/ 0 w 59"/>
                <a:gd name="T13" fmla="*/ 37 h 64"/>
                <a:gd name="T14" fmla="*/ 34 w 59"/>
                <a:gd name="T15" fmla="*/ 0 h 64"/>
                <a:gd name="T16" fmla="*/ 59 w 59"/>
                <a:gd name="T17" fmla="*/ 26 h 64"/>
                <a:gd name="T18" fmla="*/ 58 w 59"/>
                <a:gd name="T19" fmla="*/ 33 h 64"/>
                <a:gd name="T20" fmla="*/ 8 w 59"/>
                <a:gd name="T21" fmla="*/ 33 h 64"/>
                <a:gd name="T22" fmla="*/ 9 w 59"/>
                <a:gd name="T23" fmla="*/ 27 h 64"/>
                <a:gd name="T24" fmla="*/ 52 w 59"/>
                <a:gd name="T25" fmla="*/ 27 h 64"/>
                <a:gd name="T26" fmla="*/ 52 w 59"/>
                <a:gd name="T27" fmla="*/ 26 h 64"/>
                <a:gd name="T28" fmla="*/ 34 w 59"/>
                <a:gd name="T29" fmla="*/ 7 h 64"/>
                <a:gd name="T30" fmla="*/ 9 w 59"/>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4">
                  <a:moveTo>
                    <a:pt x="8" y="33"/>
                  </a:moveTo>
                  <a:cubicBezTo>
                    <a:pt x="8" y="34"/>
                    <a:pt x="8" y="35"/>
                    <a:pt x="8" y="36"/>
                  </a:cubicBezTo>
                  <a:cubicBezTo>
                    <a:pt x="8" y="50"/>
                    <a:pt x="16" y="57"/>
                    <a:pt x="28" y="57"/>
                  </a:cubicBezTo>
                  <a:cubicBezTo>
                    <a:pt x="37" y="57"/>
                    <a:pt x="45" y="53"/>
                    <a:pt x="49" y="45"/>
                  </a:cubicBezTo>
                  <a:cubicBezTo>
                    <a:pt x="56" y="47"/>
                    <a:pt x="56" y="47"/>
                    <a:pt x="56" y="47"/>
                  </a:cubicBezTo>
                  <a:cubicBezTo>
                    <a:pt x="51" y="57"/>
                    <a:pt x="40" y="64"/>
                    <a:pt x="28" y="64"/>
                  </a:cubicBezTo>
                  <a:cubicBezTo>
                    <a:pt x="11" y="64"/>
                    <a:pt x="0" y="53"/>
                    <a:pt x="0" y="37"/>
                  </a:cubicBezTo>
                  <a:cubicBezTo>
                    <a:pt x="0" y="17"/>
                    <a:pt x="15" y="0"/>
                    <a:pt x="34" y="0"/>
                  </a:cubicBezTo>
                  <a:cubicBezTo>
                    <a:pt x="49" y="0"/>
                    <a:pt x="59" y="10"/>
                    <a:pt x="59" y="26"/>
                  </a:cubicBezTo>
                  <a:cubicBezTo>
                    <a:pt x="59" y="28"/>
                    <a:pt x="59" y="31"/>
                    <a:pt x="58" y="33"/>
                  </a:cubicBezTo>
                  <a:lnTo>
                    <a:pt x="8" y="33"/>
                  </a:lnTo>
                  <a:close/>
                  <a:moveTo>
                    <a:pt x="9" y="27"/>
                  </a:moveTo>
                  <a:cubicBezTo>
                    <a:pt x="52" y="27"/>
                    <a:pt x="52" y="27"/>
                    <a:pt x="52" y="27"/>
                  </a:cubicBezTo>
                  <a:cubicBezTo>
                    <a:pt x="52" y="26"/>
                    <a:pt x="52" y="26"/>
                    <a:pt x="52" y="26"/>
                  </a:cubicBezTo>
                  <a:cubicBezTo>
                    <a:pt x="52" y="13"/>
                    <a:pt x="45" y="7"/>
                    <a:pt x="34" y="7"/>
                  </a:cubicBezTo>
                  <a:cubicBezTo>
                    <a:pt x="21" y="7"/>
                    <a:pt x="12" y="15"/>
                    <a:pt x="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570"/>
            <p:cNvSpPr>
              <a:spLocks/>
            </p:cNvSpPr>
            <p:nvPr userDrawn="1"/>
          </p:nvSpPr>
          <p:spPr bwMode="auto">
            <a:xfrm>
              <a:off x="5030" y="7857"/>
              <a:ext cx="170" cy="185"/>
            </a:xfrm>
            <a:custGeom>
              <a:avLst/>
              <a:gdLst>
                <a:gd name="T0" fmla="*/ 46 w 86"/>
                <a:gd name="T1" fmla="*/ 47 h 94"/>
                <a:gd name="T2" fmla="*/ 85 w 86"/>
                <a:gd name="T3" fmla="*/ 47 h 94"/>
                <a:gd name="T4" fmla="*/ 80 w 86"/>
                <a:gd name="T5" fmla="*/ 92 h 94"/>
                <a:gd name="T6" fmla="*/ 73 w 86"/>
                <a:gd name="T7" fmla="*/ 92 h 94"/>
                <a:gd name="T8" fmla="*/ 74 w 86"/>
                <a:gd name="T9" fmla="*/ 74 h 94"/>
                <a:gd name="T10" fmla="*/ 74 w 86"/>
                <a:gd name="T11" fmla="*/ 74 h 94"/>
                <a:gd name="T12" fmla="*/ 39 w 86"/>
                <a:gd name="T13" fmla="*/ 94 h 94"/>
                <a:gd name="T14" fmla="*/ 0 w 86"/>
                <a:gd name="T15" fmla="*/ 53 h 94"/>
                <a:gd name="T16" fmla="*/ 49 w 86"/>
                <a:gd name="T17" fmla="*/ 0 h 94"/>
                <a:gd name="T18" fmla="*/ 86 w 86"/>
                <a:gd name="T19" fmla="*/ 28 h 94"/>
                <a:gd name="T20" fmla="*/ 79 w 86"/>
                <a:gd name="T21" fmla="*/ 30 h 94"/>
                <a:gd name="T22" fmla="*/ 49 w 86"/>
                <a:gd name="T23" fmla="*/ 7 h 94"/>
                <a:gd name="T24" fmla="*/ 8 w 86"/>
                <a:gd name="T25" fmla="*/ 52 h 94"/>
                <a:gd name="T26" fmla="*/ 40 w 86"/>
                <a:gd name="T27" fmla="*/ 86 h 94"/>
                <a:gd name="T28" fmla="*/ 77 w 86"/>
                <a:gd name="T29" fmla="*/ 54 h 94"/>
                <a:gd name="T30" fmla="*/ 46 w 86"/>
                <a:gd name="T31" fmla="*/ 54 h 94"/>
                <a:gd name="T32" fmla="*/ 46 w 86"/>
                <a:gd name="T33" fmla="*/ 4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94">
                  <a:moveTo>
                    <a:pt x="46" y="47"/>
                  </a:moveTo>
                  <a:cubicBezTo>
                    <a:pt x="85" y="47"/>
                    <a:pt x="85" y="47"/>
                    <a:pt x="85" y="47"/>
                  </a:cubicBezTo>
                  <a:cubicBezTo>
                    <a:pt x="80" y="92"/>
                    <a:pt x="80" y="92"/>
                    <a:pt x="80" y="92"/>
                  </a:cubicBezTo>
                  <a:cubicBezTo>
                    <a:pt x="73" y="92"/>
                    <a:pt x="73" y="92"/>
                    <a:pt x="73" y="92"/>
                  </a:cubicBezTo>
                  <a:cubicBezTo>
                    <a:pt x="74" y="74"/>
                    <a:pt x="74" y="74"/>
                    <a:pt x="74" y="74"/>
                  </a:cubicBezTo>
                  <a:cubicBezTo>
                    <a:pt x="74" y="74"/>
                    <a:pt x="74" y="74"/>
                    <a:pt x="74" y="74"/>
                  </a:cubicBezTo>
                  <a:cubicBezTo>
                    <a:pt x="67" y="86"/>
                    <a:pt x="54" y="94"/>
                    <a:pt x="39" y="94"/>
                  </a:cubicBezTo>
                  <a:cubicBezTo>
                    <a:pt x="16" y="94"/>
                    <a:pt x="0" y="77"/>
                    <a:pt x="0" y="53"/>
                  </a:cubicBezTo>
                  <a:cubicBezTo>
                    <a:pt x="0" y="23"/>
                    <a:pt x="21" y="0"/>
                    <a:pt x="49" y="0"/>
                  </a:cubicBezTo>
                  <a:cubicBezTo>
                    <a:pt x="70" y="0"/>
                    <a:pt x="84" y="12"/>
                    <a:pt x="86" y="28"/>
                  </a:cubicBezTo>
                  <a:cubicBezTo>
                    <a:pt x="79" y="30"/>
                    <a:pt x="79" y="30"/>
                    <a:pt x="79" y="30"/>
                  </a:cubicBezTo>
                  <a:cubicBezTo>
                    <a:pt x="77" y="16"/>
                    <a:pt x="66" y="7"/>
                    <a:pt x="49" y="7"/>
                  </a:cubicBezTo>
                  <a:cubicBezTo>
                    <a:pt x="25" y="7"/>
                    <a:pt x="8" y="27"/>
                    <a:pt x="8" y="52"/>
                  </a:cubicBezTo>
                  <a:cubicBezTo>
                    <a:pt x="8" y="74"/>
                    <a:pt x="21" y="86"/>
                    <a:pt x="40" y="86"/>
                  </a:cubicBezTo>
                  <a:cubicBezTo>
                    <a:pt x="58" y="86"/>
                    <a:pt x="73" y="74"/>
                    <a:pt x="77" y="54"/>
                  </a:cubicBezTo>
                  <a:cubicBezTo>
                    <a:pt x="46" y="54"/>
                    <a:pt x="46" y="54"/>
                    <a:pt x="46" y="54"/>
                  </a:cubicBezTo>
                  <a:lnTo>
                    <a:pt x="46"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Freeform 571"/>
            <p:cNvSpPr>
              <a:spLocks/>
            </p:cNvSpPr>
            <p:nvPr userDrawn="1"/>
          </p:nvSpPr>
          <p:spPr bwMode="auto">
            <a:xfrm>
              <a:off x="5232" y="7918"/>
              <a:ext cx="75" cy="120"/>
            </a:xfrm>
            <a:custGeom>
              <a:avLst/>
              <a:gdLst>
                <a:gd name="T0" fmla="*/ 38 w 38"/>
                <a:gd name="T1" fmla="*/ 1 h 61"/>
                <a:gd name="T2" fmla="*/ 37 w 38"/>
                <a:gd name="T3" fmla="*/ 7 h 61"/>
                <a:gd name="T4" fmla="*/ 32 w 38"/>
                <a:gd name="T5" fmla="*/ 7 h 61"/>
                <a:gd name="T6" fmla="*/ 11 w 38"/>
                <a:gd name="T7" fmla="*/ 29 h 61"/>
                <a:gd name="T8" fmla="*/ 7 w 38"/>
                <a:gd name="T9" fmla="*/ 61 h 61"/>
                <a:gd name="T10" fmla="*/ 0 w 38"/>
                <a:gd name="T11" fmla="*/ 61 h 61"/>
                <a:gd name="T12" fmla="*/ 6 w 38"/>
                <a:gd name="T13" fmla="*/ 1 h 61"/>
                <a:gd name="T14" fmla="*/ 13 w 38"/>
                <a:gd name="T15" fmla="*/ 1 h 61"/>
                <a:gd name="T16" fmla="*/ 12 w 38"/>
                <a:gd name="T17" fmla="*/ 12 h 61"/>
                <a:gd name="T18" fmla="*/ 13 w 38"/>
                <a:gd name="T19" fmla="*/ 12 h 61"/>
                <a:gd name="T20" fmla="*/ 32 w 38"/>
                <a:gd name="T21" fmla="*/ 0 h 61"/>
                <a:gd name="T22" fmla="*/ 38 w 38"/>
                <a:gd name="T23" fmla="*/ 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61">
                  <a:moveTo>
                    <a:pt x="38" y="1"/>
                  </a:moveTo>
                  <a:cubicBezTo>
                    <a:pt x="37" y="7"/>
                    <a:pt x="37" y="7"/>
                    <a:pt x="37" y="7"/>
                  </a:cubicBezTo>
                  <a:cubicBezTo>
                    <a:pt x="35" y="7"/>
                    <a:pt x="33" y="7"/>
                    <a:pt x="32" y="7"/>
                  </a:cubicBezTo>
                  <a:cubicBezTo>
                    <a:pt x="21" y="7"/>
                    <a:pt x="12" y="14"/>
                    <a:pt x="11" y="29"/>
                  </a:cubicBezTo>
                  <a:cubicBezTo>
                    <a:pt x="7" y="61"/>
                    <a:pt x="7" y="61"/>
                    <a:pt x="7" y="61"/>
                  </a:cubicBezTo>
                  <a:cubicBezTo>
                    <a:pt x="0" y="61"/>
                    <a:pt x="0" y="61"/>
                    <a:pt x="0" y="61"/>
                  </a:cubicBezTo>
                  <a:cubicBezTo>
                    <a:pt x="6" y="1"/>
                    <a:pt x="6" y="1"/>
                    <a:pt x="6" y="1"/>
                  </a:cubicBezTo>
                  <a:cubicBezTo>
                    <a:pt x="13" y="1"/>
                    <a:pt x="13" y="1"/>
                    <a:pt x="13" y="1"/>
                  </a:cubicBezTo>
                  <a:cubicBezTo>
                    <a:pt x="12" y="12"/>
                    <a:pt x="12" y="12"/>
                    <a:pt x="12" y="12"/>
                  </a:cubicBezTo>
                  <a:cubicBezTo>
                    <a:pt x="13" y="12"/>
                    <a:pt x="13" y="12"/>
                    <a:pt x="13" y="12"/>
                  </a:cubicBezTo>
                  <a:cubicBezTo>
                    <a:pt x="17" y="4"/>
                    <a:pt x="24" y="0"/>
                    <a:pt x="32" y="0"/>
                  </a:cubicBezTo>
                  <a:cubicBezTo>
                    <a:pt x="34" y="0"/>
                    <a:pt x="36" y="0"/>
                    <a:pt x="3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572"/>
            <p:cNvSpPr>
              <a:spLocks noEditPoints="1"/>
            </p:cNvSpPr>
            <p:nvPr userDrawn="1"/>
          </p:nvSpPr>
          <p:spPr bwMode="auto">
            <a:xfrm>
              <a:off x="5325" y="7916"/>
              <a:ext cx="115" cy="126"/>
            </a:xfrm>
            <a:custGeom>
              <a:avLst/>
              <a:gdLst>
                <a:gd name="T0" fmla="*/ 7 w 58"/>
                <a:gd name="T1" fmla="*/ 33 h 64"/>
                <a:gd name="T2" fmla="*/ 7 w 58"/>
                <a:gd name="T3" fmla="*/ 36 h 64"/>
                <a:gd name="T4" fmla="*/ 27 w 58"/>
                <a:gd name="T5" fmla="*/ 57 h 64"/>
                <a:gd name="T6" fmla="*/ 48 w 58"/>
                <a:gd name="T7" fmla="*/ 45 h 64"/>
                <a:gd name="T8" fmla="*/ 55 w 58"/>
                <a:gd name="T9" fmla="*/ 47 h 64"/>
                <a:gd name="T10" fmla="*/ 27 w 58"/>
                <a:gd name="T11" fmla="*/ 64 h 64"/>
                <a:gd name="T12" fmla="*/ 0 w 58"/>
                <a:gd name="T13" fmla="*/ 37 h 64"/>
                <a:gd name="T14" fmla="*/ 33 w 58"/>
                <a:gd name="T15" fmla="*/ 0 h 64"/>
                <a:gd name="T16" fmla="*/ 58 w 58"/>
                <a:gd name="T17" fmla="*/ 26 h 64"/>
                <a:gd name="T18" fmla="*/ 58 w 58"/>
                <a:gd name="T19" fmla="*/ 33 h 64"/>
                <a:gd name="T20" fmla="*/ 7 w 58"/>
                <a:gd name="T21" fmla="*/ 33 h 64"/>
                <a:gd name="T22" fmla="*/ 8 w 58"/>
                <a:gd name="T23" fmla="*/ 27 h 64"/>
                <a:gd name="T24" fmla="*/ 51 w 58"/>
                <a:gd name="T25" fmla="*/ 27 h 64"/>
                <a:gd name="T26" fmla="*/ 51 w 58"/>
                <a:gd name="T27" fmla="*/ 26 h 64"/>
                <a:gd name="T28" fmla="*/ 33 w 58"/>
                <a:gd name="T29" fmla="*/ 7 h 64"/>
                <a:gd name="T30" fmla="*/ 8 w 58"/>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4">
                  <a:moveTo>
                    <a:pt x="7" y="33"/>
                  </a:moveTo>
                  <a:cubicBezTo>
                    <a:pt x="7" y="34"/>
                    <a:pt x="7" y="35"/>
                    <a:pt x="7" y="36"/>
                  </a:cubicBezTo>
                  <a:cubicBezTo>
                    <a:pt x="7" y="50"/>
                    <a:pt x="15" y="57"/>
                    <a:pt x="27" y="57"/>
                  </a:cubicBezTo>
                  <a:cubicBezTo>
                    <a:pt x="36" y="57"/>
                    <a:pt x="44" y="53"/>
                    <a:pt x="48" y="45"/>
                  </a:cubicBezTo>
                  <a:cubicBezTo>
                    <a:pt x="55" y="47"/>
                    <a:pt x="55" y="47"/>
                    <a:pt x="55" y="47"/>
                  </a:cubicBezTo>
                  <a:cubicBezTo>
                    <a:pt x="50" y="57"/>
                    <a:pt x="39" y="64"/>
                    <a:pt x="27" y="64"/>
                  </a:cubicBezTo>
                  <a:cubicBezTo>
                    <a:pt x="11" y="64"/>
                    <a:pt x="0" y="53"/>
                    <a:pt x="0" y="37"/>
                  </a:cubicBezTo>
                  <a:cubicBezTo>
                    <a:pt x="0" y="17"/>
                    <a:pt x="14" y="0"/>
                    <a:pt x="33" y="0"/>
                  </a:cubicBezTo>
                  <a:cubicBezTo>
                    <a:pt x="48" y="0"/>
                    <a:pt x="58" y="10"/>
                    <a:pt x="58" y="26"/>
                  </a:cubicBezTo>
                  <a:cubicBezTo>
                    <a:pt x="58" y="28"/>
                    <a:pt x="58" y="31"/>
                    <a:pt x="58" y="33"/>
                  </a:cubicBezTo>
                  <a:lnTo>
                    <a:pt x="7" y="33"/>
                  </a:lnTo>
                  <a:close/>
                  <a:moveTo>
                    <a:pt x="8" y="27"/>
                  </a:moveTo>
                  <a:cubicBezTo>
                    <a:pt x="51" y="27"/>
                    <a:pt x="51" y="27"/>
                    <a:pt x="51" y="27"/>
                  </a:cubicBezTo>
                  <a:cubicBezTo>
                    <a:pt x="51" y="26"/>
                    <a:pt x="51" y="26"/>
                    <a:pt x="51" y="26"/>
                  </a:cubicBezTo>
                  <a:cubicBezTo>
                    <a:pt x="51" y="13"/>
                    <a:pt x="44" y="7"/>
                    <a:pt x="33" y="7"/>
                  </a:cubicBezTo>
                  <a:cubicBezTo>
                    <a:pt x="20" y="7"/>
                    <a:pt x="11" y="15"/>
                    <a:pt x="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573"/>
            <p:cNvSpPr>
              <a:spLocks noEditPoints="1"/>
            </p:cNvSpPr>
            <p:nvPr userDrawn="1"/>
          </p:nvSpPr>
          <p:spPr bwMode="auto">
            <a:xfrm>
              <a:off x="5470" y="7916"/>
              <a:ext cx="115" cy="126"/>
            </a:xfrm>
            <a:custGeom>
              <a:avLst/>
              <a:gdLst>
                <a:gd name="T0" fmla="*/ 7 w 58"/>
                <a:gd name="T1" fmla="*/ 33 h 64"/>
                <a:gd name="T2" fmla="*/ 7 w 58"/>
                <a:gd name="T3" fmla="*/ 36 h 64"/>
                <a:gd name="T4" fmla="*/ 27 w 58"/>
                <a:gd name="T5" fmla="*/ 57 h 64"/>
                <a:gd name="T6" fmla="*/ 49 w 58"/>
                <a:gd name="T7" fmla="*/ 45 h 64"/>
                <a:gd name="T8" fmla="*/ 55 w 58"/>
                <a:gd name="T9" fmla="*/ 47 h 64"/>
                <a:gd name="T10" fmla="*/ 27 w 58"/>
                <a:gd name="T11" fmla="*/ 64 h 64"/>
                <a:gd name="T12" fmla="*/ 0 w 58"/>
                <a:gd name="T13" fmla="*/ 37 h 64"/>
                <a:gd name="T14" fmla="*/ 33 w 58"/>
                <a:gd name="T15" fmla="*/ 0 h 64"/>
                <a:gd name="T16" fmla="*/ 58 w 58"/>
                <a:gd name="T17" fmla="*/ 26 h 64"/>
                <a:gd name="T18" fmla="*/ 58 w 58"/>
                <a:gd name="T19" fmla="*/ 33 h 64"/>
                <a:gd name="T20" fmla="*/ 7 w 58"/>
                <a:gd name="T21" fmla="*/ 33 h 64"/>
                <a:gd name="T22" fmla="*/ 8 w 58"/>
                <a:gd name="T23" fmla="*/ 27 h 64"/>
                <a:gd name="T24" fmla="*/ 51 w 58"/>
                <a:gd name="T25" fmla="*/ 27 h 64"/>
                <a:gd name="T26" fmla="*/ 51 w 58"/>
                <a:gd name="T27" fmla="*/ 26 h 64"/>
                <a:gd name="T28" fmla="*/ 33 w 58"/>
                <a:gd name="T29" fmla="*/ 7 h 64"/>
                <a:gd name="T30" fmla="*/ 8 w 58"/>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4">
                  <a:moveTo>
                    <a:pt x="7" y="33"/>
                  </a:moveTo>
                  <a:cubicBezTo>
                    <a:pt x="7" y="34"/>
                    <a:pt x="7" y="35"/>
                    <a:pt x="7" y="36"/>
                  </a:cubicBezTo>
                  <a:cubicBezTo>
                    <a:pt x="7" y="50"/>
                    <a:pt x="15" y="57"/>
                    <a:pt x="27" y="57"/>
                  </a:cubicBezTo>
                  <a:cubicBezTo>
                    <a:pt x="36" y="57"/>
                    <a:pt x="44" y="53"/>
                    <a:pt x="49" y="45"/>
                  </a:cubicBezTo>
                  <a:cubicBezTo>
                    <a:pt x="55" y="47"/>
                    <a:pt x="55" y="47"/>
                    <a:pt x="55" y="47"/>
                  </a:cubicBezTo>
                  <a:cubicBezTo>
                    <a:pt x="50" y="57"/>
                    <a:pt x="39" y="64"/>
                    <a:pt x="27" y="64"/>
                  </a:cubicBezTo>
                  <a:cubicBezTo>
                    <a:pt x="11" y="64"/>
                    <a:pt x="0" y="53"/>
                    <a:pt x="0" y="37"/>
                  </a:cubicBezTo>
                  <a:cubicBezTo>
                    <a:pt x="0" y="17"/>
                    <a:pt x="14" y="0"/>
                    <a:pt x="33" y="0"/>
                  </a:cubicBezTo>
                  <a:cubicBezTo>
                    <a:pt x="48" y="0"/>
                    <a:pt x="58" y="10"/>
                    <a:pt x="58" y="26"/>
                  </a:cubicBezTo>
                  <a:cubicBezTo>
                    <a:pt x="58" y="28"/>
                    <a:pt x="58" y="31"/>
                    <a:pt x="58" y="33"/>
                  </a:cubicBezTo>
                  <a:lnTo>
                    <a:pt x="7" y="33"/>
                  </a:lnTo>
                  <a:close/>
                  <a:moveTo>
                    <a:pt x="8" y="27"/>
                  </a:moveTo>
                  <a:cubicBezTo>
                    <a:pt x="51" y="27"/>
                    <a:pt x="51" y="27"/>
                    <a:pt x="51" y="27"/>
                  </a:cubicBezTo>
                  <a:cubicBezTo>
                    <a:pt x="51" y="26"/>
                    <a:pt x="51" y="26"/>
                    <a:pt x="51" y="26"/>
                  </a:cubicBezTo>
                  <a:cubicBezTo>
                    <a:pt x="51" y="13"/>
                    <a:pt x="44" y="7"/>
                    <a:pt x="33" y="7"/>
                  </a:cubicBezTo>
                  <a:cubicBezTo>
                    <a:pt x="20" y="7"/>
                    <a:pt x="11" y="15"/>
                    <a:pt x="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574"/>
            <p:cNvSpPr>
              <a:spLocks/>
            </p:cNvSpPr>
            <p:nvPr userDrawn="1"/>
          </p:nvSpPr>
          <p:spPr bwMode="auto">
            <a:xfrm>
              <a:off x="5616" y="7916"/>
              <a:ext cx="109" cy="122"/>
            </a:xfrm>
            <a:custGeom>
              <a:avLst/>
              <a:gdLst>
                <a:gd name="T0" fmla="*/ 55 w 55"/>
                <a:gd name="T1" fmla="*/ 20 h 62"/>
                <a:gd name="T2" fmla="*/ 55 w 55"/>
                <a:gd name="T3" fmla="*/ 24 h 62"/>
                <a:gd name="T4" fmla="*/ 51 w 55"/>
                <a:gd name="T5" fmla="*/ 62 h 62"/>
                <a:gd name="T6" fmla="*/ 44 w 55"/>
                <a:gd name="T7" fmla="*/ 62 h 62"/>
                <a:gd name="T8" fmla="*/ 47 w 55"/>
                <a:gd name="T9" fmla="*/ 27 h 62"/>
                <a:gd name="T10" fmla="*/ 47 w 55"/>
                <a:gd name="T11" fmla="*/ 22 h 62"/>
                <a:gd name="T12" fmla="*/ 33 w 55"/>
                <a:gd name="T13" fmla="*/ 7 h 62"/>
                <a:gd name="T14" fmla="*/ 11 w 55"/>
                <a:gd name="T15" fmla="*/ 28 h 62"/>
                <a:gd name="T16" fmla="*/ 8 w 55"/>
                <a:gd name="T17" fmla="*/ 62 h 62"/>
                <a:gd name="T18" fmla="*/ 0 w 55"/>
                <a:gd name="T19" fmla="*/ 62 h 62"/>
                <a:gd name="T20" fmla="*/ 6 w 55"/>
                <a:gd name="T21" fmla="*/ 2 h 62"/>
                <a:gd name="T22" fmla="*/ 13 w 55"/>
                <a:gd name="T23" fmla="*/ 2 h 62"/>
                <a:gd name="T24" fmla="*/ 13 w 55"/>
                <a:gd name="T25" fmla="*/ 12 h 62"/>
                <a:gd name="T26" fmla="*/ 13 w 55"/>
                <a:gd name="T27" fmla="*/ 12 h 62"/>
                <a:gd name="T28" fmla="*/ 36 w 55"/>
                <a:gd name="T29" fmla="*/ 0 h 62"/>
                <a:gd name="T30" fmla="*/ 55 w 55"/>
                <a:gd name="T31"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62">
                  <a:moveTo>
                    <a:pt x="55" y="20"/>
                  </a:moveTo>
                  <a:cubicBezTo>
                    <a:pt x="55" y="22"/>
                    <a:pt x="55" y="23"/>
                    <a:pt x="55" y="24"/>
                  </a:cubicBezTo>
                  <a:cubicBezTo>
                    <a:pt x="51" y="62"/>
                    <a:pt x="51" y="62"/>
                    <a:pt x="51" y="62"/>
                  </a:cubicBezTo>
                  <a:cubicBezTo>
                    <a:pt x="44" y="62"/>
                    <a:pt x="44" y="62"/>
                    <a:pt x="44" y="62"/>
                  </a:cubicBezTo>
                  <a:cubicBezTo>
                    <a:pt x="47" y="27"/>
                    <a:pt x="47" y="27"/>
                    <a:pt x="47" y="27"/>
                  </a:cubicBezTo>
                  <a:cubicBezTo>
                    <a:pt x="47" y="25"/>
                    <a:pt x="47" y="24"/>
                    <a:pt x="47" y="22"/>
                  </a:cubicBezTo>
                  <a:cubicBezTo>
                    <a:pt x="47" y="11"/>
                    <a:pt x="43" y="7"/>
                    <a:pt x="33" y="7"/>
                  </a:cubicBezTo>
                  <a:cubicBezTo>
                    <a:pt x="22" y="7"/>
                    <a:pt x="13" y="14"/>
                    <a:pt x="11" y="28"/>
                  </a:cubicBezTo>
                  <a:cubicBezTo>
                    <a:pt x="8" y="62"/>
                    <a:pt x="8" y="62"/>
                    <a:pt x="8" y="62"/>
                  </a:cubicBezTo>
                  <a:cubicBezTo>
                    <a:pt x="0" y="62"/>
                    <a:pt x="0" y="62"/>
                    <a:pt x="0" y="62"/>
                  </a:cubicBezTo>
                  <a:cubicBezTo>
                    <a:pt x="6" y="2"/>
                    <a:pt x="6" y="2"/>
                    <a:pt x="6" y="2"/>
                  </a:cubicBezTo>
                  <a:cubicBezTo>
                    <a:pt x="13" y="2"/>
                    <a:pt x="13" y="2"/>
                    <a:pt x="13" y="2"/>
                  </a:cubicBezTo>
                  <a:cubicBezTo>
                    <a:pt x="13" y="12"/>
                    <a:pt x="13" y="12"/>
                    <a:pt x="13" y="12"/>
                  </a:cubicBezTo>
                  <a:cubicBezTo>
                    <a:pt x="13" y="12"/>
                    <a:pt x="13" y="12"/>
                    <a:pt x="13" y="12"/>
                  </a:cubicBezTo>
                  <a:cubicBezTo>
                    <a:pt x="18" y="5"/>
                    <a:pt x="26" y="0"/>
                    <a:pt x="36" y="0"/>
                  </a:cubicBezTo>
                  <a:cubicBezTo>
                    <a:pt x="48" y="0"/>
                    <a:pt x="55" y="7"/>
                    <a:pt x="5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575"/>
            <p:cNvSpPr>
              <a:spLocks/>
            </p:cNvSpPr>
            <p:nvPr userDrawn="1"/>
          </p:nvSpPr>
          <p:spPr bwMode="auto">
            <a:xfrm>
              <a:off x="5828" y="7962"/>
              <a:ext cx="80" cy="13"/>
            </a:xfrm>
            <a:custGeom>
              <a:avLst/>
              <a:gdLst>
                <a:gd name="T0" fmla="*/ 2 w 80"/>
                <a:gd name="T1" fmla="*/ 0 h 13"/>
                <a:gd name="T2" fmla="*/ 80 w 80"/>
                <a:gd name="T3" fmla="*/ 0 h 13"/>
                <a:gd name="T4" fmla="*/ 78 w 80"/>
                <a:gd name="T5" fmla="*/ 13 h 13"/>
                <a:gd name="T6" fmla="*/ 0 w 80"/>
                <a:gd name="T7" fmla="*/ 13 h 13"/>
                <a:gd name="T8" fmla="*/ 2 w 80"/>
                <a:gd name="T9" fmla="*/ 0 h 13"/>
              </a:gdLst>
              <a:ahLst/>
              <a:cxnLst>
                <a:cxn ang="0">
                  <a:pos x="T0" y="T1"/>
                </a:cxn>
                <a:cxn ang="0">
                  <a:pos x="T2" y="T3"/>
                </a:cxn>
                <a:cxn ang="0">
                  <a:pos x="T4" y="T5"/>
                </a:cxn>
                <a:cxn ang="0">
                  <a:pos x="T6" y="T7"/>
                </a:cxn>
                <a:cxn ang="0">
                  <a:pos x="T8" y="T9"/>
                </a:cxn>
              </a:cxnLst>
              <a:rect l="0" t="0" r="r" b="b"/>
              <a:pathLst>
                <a:path w="80" h="13">
                  <a:moveTo>
                    <a:pt x="2" y="0"/>
                  </a:moveTo>
                  <a:lnTo>
                    <a:pt x="80" y="0"/>
                  </a:lnTo>
                  <a:lnTo>
                    <a:pt x="78" y="13"/>
                  </a:lnTo>
                  <a:lnTo>
                    <a:pt x="0" y="1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576"/>
            <p:cNvSpPr>
              <a:spLocks noEditPoints="1"/>
            </p:cNvSpPr>
            <p:nvPr userDrawn="1"/>
          </p:nvSpPr>
          <p:spPr bwMode="auto">
            <a:xfrm>
              <a:off x="6009" y="7859"/>
              <a:ext cx="126" cy="179"/>
            </a:xfrm>
            <a:custGeom>
              <a:avLst/>
              <a:gdLst>
                <a:gd name="T0" fmla="*/ 64 w 64"/>
                <a:gd name="T1" fmla="*/ 65 h 91"/>
                <a:gd name="T2" fmla="*/ 33 w 64"/>
                <a:gd name="T3" fmla="*/ 91 h 91"/>
                <a:gd name="T4" fmla="*/ 0 w 64"/>
                <a:gd name="T5" fmla="*/ 91 h 91"/>
                <a:gd name="T6" fmla="*/ 9 w 64"/>
                <a:gd name="T7" fmla="*/ 0 h 91"/>
                <a:gd name="T8" fmla="*/ 37 w 64"/>
                <a:gd name="T9" fmla="*/ 0 h 91"/>
                <a:gd name="T10" fmla="*/ 64 w 64"/>
                <a:gd name="T11" fmla="*/ 23 h 91"/>
                <a:gd name="T12" fmla="*/ 49 w 64"/>
                <a:gd name="T13" fmla="*/ 47 h 91"/>
                <a:gd name="T14" fmla="*/ 49 w 64"/>
                <a:gd name="T15" fmla="*/ 47 h 91"/>
                <a:gd name="T16" fmla="*/ 64 w 64"/>
                <a:gd name="T17" fmla="*/ 65 h 91"/>
                <a:gd name="T18" fmla="*/ 56 w 64"/>
                <a:gd name="T19" fmla="*/ 65 h 91"/>
                <a:gd name="T20" fmla="*/ 36 w 64"/>
                <a:gd name="T21" fmla="*/ 51 h 91"/>
                <a:gd name="T22" fmla="*/ 12 w 64"/>
                <a:gd name="T23" fmla="*/ 51 h 91"/>
                <a:gd name="T24" fmla="*/ 8 w 64"/>
                <a:gd name="T25" fmla="*/ 84 h 91"/>
                <a:gd name="T26" fmla="*/ 33 w 64"/>
                <a:gd name="T27" fmla="*/ 84 h 91"/>
                <a:gd name="T28" fmla="*/ 56 w 64"/>
                <a:gd name="T29" fmla="*/ 65 h 91"/>
                <a:gd name="T30" fmla="*/ 37 w 64"/>
                <a:gd name="T31" fmla="*/ 7 h 91"/>
                <a:gd name="T32" fmla="*/ 16 w 64"/>
                <a:gd name="T33" fmla="*/ 7 h 91"/>
                <a:gd name="T34" fmla="*/ 12 w 64"/>
                <a:gd name="T35" fmla="*/ 45 h 91"/>
                <a:gd name="T36" fmla="*/ 33 w 64"/>
                <a:gd name="T37" fmla="*/ 45 h 91"/>
                <a:gd name="T38" fmla="*/ 57 w 64"/>
                <a:gd name="T39" fmla="*/ 23 h 91"/>
                <a:gd name="T40" fmla="*/ 37 w 64"/>
                <a:gd name="T41" fmla="*/ 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91">
                  <a:moveTo>
                    <a:pt x="64" y="65"/>
                  </a:moveTo>
                  <a:cubicBezTo>
                    <a:pt x="64" y="82"/>
                    <a:pt x="51" y="91"/>
                    <a:pt x="33" y="91"/>
                  </a:cubicBezTo>
                  <a:cubicBezTo>
                    <a:pt x="0" y="91"/>
                    <a:pt x="0" y="91"/>
                    <a:pt x="0" y="91"/>
                  </a:cubicBezTo>
                  <a:cubicBezTo>
                    <a:pt x="9" y="0"/>
                    <a:pt x="9" y="0"/>
                    <a:pt x="9" y="0"/>
                  </a:cubicBezTo>
                  <a:cubicBezTo>
                    <a:pt x="37" y="0"/>
                    <a:pt x="37" y="0"/>
                    <a:pt x="37" y="0"/>
                  </a:cubicBezTo>
                  <a:cubicBezTo>
                    <a:pt x="55" y="0"/>
                    <a:pt x="64" y="9"/>
                    <a:pt x="64" y="23"/>
                  </a:cubicBezTo>
                  <a:cubicBezTo>
                    <a:pt x="64" y="35"/>
                    <a:pt x="60" y="43"/>
                    <a:pt x="49" y="47"/>
                  </a:cubicBezTo>
                  <a:cubicBezTo>
                    <a:pt x="49" y="47"/>
                    <a:pt x="49" y="47"/>
                    <a:pt x="49" y="47"/>
                  </a:cubicBezTo>
                  <a:cubicBezTo>
                    <a:pt x="59" y="50"/>
                    <a:pt x="64" y="56"/>
                    <a:pt x="64" y="65"/>
                  </a:cubicBezTo>
                  <a:close/>
                  <a:moveTo>
                    <a:pt x="56" y="65"/>
                  </a:moveTo>
                  <a:cubicBezTo>
                    <a:pt x="56" y="56"/>
                    <a:pt x="50" y="51"/>
                    <a:pt x="36" y="51"/>
                  </a:cubicBezTo>
                  <a:cubicBezTo>
                    <a:pt x="12" y="51"/>
                    <a:pt x="12" y="51"/>
                    <a:pt x="12" y="51"/>
                  </a:cubicBezTo>
                  <a:cubicBezTo>
                    <a:pt x="8" y="84"/>
                    <a:pt x="8" y="84"/>
                    <a:pt x="8" y="84"/>
                  </a:cubicBezTo>
                  <a:cubicBezTo>
                    <a:pt x="33" y="84"/>
                    <a:pt x="33" y="84"/>
                    <a:pt x="33" y="84"/>
                  </a:cubicBezTo>
                  <a:cubicBezTo>
                    <a:pt x="47" y="84"/>
                    <a:pt x="56" y="78"/>
                    <a:pt x="56" y="65"/>
                  </a:cubicBezTo>
                  <a:close/>
                  <a:moveTo>
                    <a:pt x="37" y="7"/>
                  </a:moveTo>
                  <a:cubicBezTo>
                    <a:pt x="16" y="7"/>
                    <a:pt x="16" y="7"/>
                    <a:pt x="16" y="7"/>
                  </a:cubicBezTo>
                  <a:cubicBezTo>
                    <a:pt x="12" y="45"/>
                    <a:pt x="12" y="45"/>
                    <a:pt x="12" y="45"/>
                  </a:cubicBezTo>
                  <a:cubicBezTo>
                    <a:pt x="33" y="45"/>
                    <a:pt x="33" y="45"/>
                    <a:pt x="33" y="45"/>
                  </a:cubicBezTo>
                  <a:cubicBezTo>
                    <a:pt x="48" y="45"/>
                    <a:pt x="57" y="38"/>
                    <a:pt x="57" y="23"/>
                  </a:cubicBezTo>
                  <a:cubicBezTo>
                    <a:pt x="57" y="12"/>
                    <a:pt x="50" y="7"/>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577"/>
            <p:cNvSpPr>
              <a:spLocks noEditPoints="1"/>
            </p:cNvSpPr>
            <p:nvPr userDrawn="1"/>
          </p:nvSpPr>
          <p:spPr bwMode="auto">
            <a:xfrm>
              <a:off x="6169" y="7916"/>
              <a:ext cx="115" cy="126"/>
            </a:xfrm>
            <a:custGeom>
              <a:avLst/>
              <a:gdLst>
                <a:gd name="T0" fmla="*/ 7 w 58"/>
                <a:gd name="T1" fmla="*/ 33 h 64"/>
                <a:gd name="T2" fmla="*/ 7 w 58"/>
                <a:gd name="T3" fmla="*/ 36 h 64"/>
                <a:gd name="T4" fmla="*/ 27 w 58"/>
                <a:gd name="T5" fmla="*/ 57 h 64"/>
                <a:gd name="T6" fmla="*/ 49 w 58"/>
                <a:gd name="T7" fmla="*/ 45 h 64"/>
                <a:gd name="T8" fmla="*/ 55 w 58"/>
                <a:gd name="T9" fmla="*/ 47 h 64"/>
                <a:gd name="T10" fmla="*/ 27 w 58"/>
                <a:gd name="T11" fmla="*/ 64 h 64"/>
                <a:gd name="T12" fmla="*/ 0 w 58"/>
                <a:gd name="T13" fmla="*/ 37 h 64"/>
                <a:gd name="T14" fmla="*/ 33 w 58"/>
                <a:gd name="T15" fmla="*/ 0 h 64"/>
                <a:gd name="T16" fmla="*/ 58 w 58"/>
                <a:gd name="T17" fmla="*/ 26 h 64"/>
                <a:gd name="T18" fmla="*/ 58 w 58"/>
                <a:gd name="T19" fmla="*/ 33 h 64"/>
                <a:gd name="T20" fmla="*/ 7 w 58"/>
                <a:gd name="T21" fmla="*/ 33 h 64"/>
                <a:gd name="T22" fmla="*/ 8 w 58"/>
                <a:gd name="T23" fmla="*/ 27 h 64"/>
                <a:gd name="T24" fmla="*/ 51 w 58"/>
                <a:gd name="T25" fmla="*/ 27 h 64"/>
                <a:gd name="T26" fmla="*/ 51 w 58"/>
                <a:gd name="T27" fmla="*/ 26 h 64"/>
                <a:gd name="T28" fmla="*/ 33 w 58"/>
                <a:gd name="T29" fmla="*/ 7 h 64"/>
                <a:gd name="T30" fmla="*/ 8 w 58"/>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4">
                  <a:moveTo>
                    <a:pt x="7" y="33"/>
                  </a:moveTo>
                  <a:cubicBezTo>
                    <a:pt x="7" y="34"/>
                    <a:pt x="7" y="35"/>
                    <a:pt x="7" y="36"/>
                  </a:cubicBezTo>
                  <a:cubicBezTo>
                    <a:pt x="7" y="50"/>
                    <a:pt x="15" y="57"/>
                    <a:pt x="27" y="57"/>
                  </a:cubicBezTo>
                  <a:cubicBezTo>
                    <a:pt x="36" y="57"/>
                    <a:pt x="44" y="53"/>
                    <a:pt x="49" y="45"/>
                  </a:cubicBezTo>
                  <a:cubicBezTo>
                    <a:pt x="55" y="47"/>
                    <a:pt x="55" y="47"/>
                    <a:pt x="55" y="47"/>
                  </a:cubicBezTo>
                  <a:cubicBezTo>
                    <a:pt x="50" y="57"/>
                    <a:pt x="39" y="64"/>
                    <a:pt x="27" y="64"/>
                  </a:cubicBezTo>
                  <a:cubicBezTo>
                    <a:pt x="11" y="64"/>
                    <a:pt x="0" y="53"/>
                    <a:pt x="0" y="37"/>
                  </a:cubicBezTo>
                  <a:cubicBezTo>
                    <a:pt x="0" y="17"/>
                    <a:pt x="14" y="0"/>
                    <a:pt x="33" y="0"/>
                  </a:cubicBezTo>
                  <a:cubicBezTo>
                    <a:pt x="48" y="0"/>
                    <a:pt x="58" y="10"/>
                    <a:pt x="58" y="26"/>
                  </a:cubicBezTo>
                  <a:cubicBezTo>
                    <a:pt x="58" y="28"/>
                    <a:pt x="58" y="31"/>
                    <a:pt x="58" y="33"/>
                  </a:cubicBezTo>
                  <a:lnTo>
                    <a:pt x="7" y="33"/>
                  </a:lnTo>
                  <a:close/>
                  <a:moveTo>
                    <a:pt x="8" y="27"/>
                  </a:moveTo>
                  <a:cubicBezTo>
                    <a:pt x="51" y="27"/>
                    <a:pt x="51" y="27"/>
                    <a:pt x="51" y="27"/>
                  </a:cubicBezTo>
                  <a:cubicBezTo>
                    <a:pt x="51" y="26"/>
                    <a:pt x="51" y="26"/>
                    <a:pt x="51" y="26"/>
                  </a:cubicBezTo>
                  <a:cubicBezTo>
                    <a:pt x="51" y="13"/>
                    <a:pt x="44" y="7"/>
                    <a:pt x="33" y="7"/>
                  </a:cubicBezTo>
                  <a:cubicBezTo>
                    <a:pt x="20" y="7"/>
                    <a:pt x="11" y="15"/>
                    <a:pt x="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578"/>
            <p:cNvSpPr>
              <a:spLocks noEditPoints="1"/>
            </p:cNvSpPr>
            <p:nvPr userDrawn="1"/>
          </p:nvSpPr>
          <p:spPr bwMode="auto">
            <a:xfrm>
              <a:off x="6367" y="7859"/>
              <a:ext cx="151" cy="181"/>
            </a:xfrm>
            <a:custGeom>
              <a:avLst/>
              <a:gdLst>
                <a:gd name="T0" fmla="*/ 125 w 151"/>
                <a:gd name="T1" fmla="*/ 136 h 181"/>
                <a:gd name="T2" fmla="*/ 36 w 151"/>
                <a:gd name="T3" fmla="*/ 136 h 181"/>
                <a:gd name="T4" fmla="*/ 16 w 151"/>
                <a:gd name="T5" fmla="*/ 179 h 181"/>
                <a:gd name="T6" fmla="*/ 0 w 151"/>
                <a:gd name="T7" fmla="*/ 181 h 181"/>
                <a:gd name="T8" fmla="*/ 83 w 151"/>
                <a:gd name="T9" fmla="*/ 0 h 181"/>
                <a:gd name="T10" fmla="*/ 99 w 151"/>
                <a:gd name="T11" fmla="*/ 0 h 181"/>
                <a:gd name="T12" fmla="*/ 151 w 151"/>
                <a:gd name="T13" fmla="*/ 177 h 181"/>
                <a:gd name="T14" fmla="*/ 137 w 151"/>
                <a:gd name="T15" fmla="*/ 179 h 181"/>
                <a:gd name="T16" fmla="*/ 125 w 151"/>
                <a:gd name="T17" fmla="*/ 136 h 181"/>
                <a:gd name="T18" fmla="*/ 121 w 151"/>
                <a:gd name="T19" fmla="*/ 122 h 181"/>
                <a:gd name="T20" fmla="*/ 91 w 151"/>
                <a:gd name="T21" fmla="*/ 20 h 181"/>
                <a:gd name="T22" fmla="*/ 91 w 151"/>
                <a:gd name="T23" fmla="*/ 20 h 181"/>
                <a:gd name="T24" fmla="*/ 44 w 151"/>
                <a:gd name="T25" fmla="*/ 122 h 181"/>
                <a:gd name="T26" fmla="*/ 121 w 151"/>
                <a:gd name="T27" fmla="*/ 122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1" h="181">
                  <a:moveTo>
                    <a:pt x="125" y="136"/>
                  </a:moveTo>
                  <a:lnTo>
                    <a:pt x="36" y="136"/>
                  </a:lnTo>
                  <a:lnTo>
                    <a:pt x="16" y="179"/>
                  </a:lnTo>
                  <a:lnTo>
                    <a:pt x="0" y="181"/>
                  </a:lnTo>
                  <a:lnTo>
                    <a:pt x="83" y="0"/>
                  </a:lnTo>
                  <a:lnTo>
                    <a:pt x="99" y="0"/>
                  </a:lnTo>
                  <a:lnTo>
                    <a:pt x="151" y="177"/>
                  </a:lnTo>
                  <a:lnTo>
                    <a:pt x="137" y="179"/>
                  </a:lnTo>
                  <a:lnTo>
                    <a:pt x="125" y="136"/>
                  </a:lnTo>
                  <a:close/>
                  <a:moveTo>
                    <a:pt x="121" y="122"/>
                  </a:moveTo>
                  <a:lnTo>
                    <a:pt x="91" y="20"/>
                  </a:lnTo>
                  <a:lnTo>
                    <a:pt x="91" y="20"/>
                  </a:lnTo>
                  <a:lnTo>
                    <a:pt x="44" y="122"/>
                  </a:lnTo>
                  <a:lnTo>
                    <a:pt x="12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579"/>
            <p:cNvSpPr>
              <a:spLocks/>
            </p:cNvSpPr>
            <p:nvPr userDrawn="1"/>
          </p:nvSpPr>
          <p:spPr bwMode="auto">
            <a:xfrm>
              <a:off x="6561" y="7854"/>
              <a:ext cx="20" cy="180"/>
            </a:xfrm>
            <a:custGeom>
              <a:avLst/>
              <a:gdLst>
                <a:gd name="T0" fmla="*/ 4 w 20"/>
                <a:gd name="T1" fmla="*/ 2 h 180"/>
                <a:gd name="T2" fmla="*/ 20 w 20"/>
                <a:gd name="T3" fmla="*/ 0 h 180"/>
                <a:gd name="T4" fmla="*/ 14 w 20"/>
                <a:gd name="T5" fmla="*/ 178 h 180"/>
                <a:gd name="T6" fmla="*/ 0 w 20"/>
                <a:gd name="T7" fmla="*/ 180 h 180"/>
                <a:gd name="T8" fmla="*/ 4 w 20"/>
                <a:gd name="T9" fmla="*/ 2 h 180"/>
              </a:gdLst>
              <a:ahLst/>
              <a:cxnLst>
                <a:cxn ang="0">
                  <a:pos x="T0" y="T1"/>
                </a:cxn>
                <a:cxn ang="0">
                  <a:pos x="T2" y="T3"/>
                </a:cxn>
                <a:cxn ang="0">
                  <a:pos x="T4" y="T5"/>
                </a:cxn>
                <a:cxn ang="0">
                  <a:pos x="T6" y="T7"/>
                </a:cxn>
                <a:cxn ang="0">
                  <a:pos x="T8" y="T9"/>
                </a:cxn>
              </a:cxnLst>
              <a:rect l="0" t="0" r="r" b="b"/>
              <a:pathLst>
                <a:path w="20" h="180">
                  <a:moveTo>
                    <a:pt x="4" y="2"/>
                  </a:moveTo>
                  <a:lnTo>
                    <a:pt x="20" y="0"/>
                  </a:lnTo>
                  <a:lnTo>
                    <a:pt x="14" y="178"/>
                  </a:lnTo>
                  <a:lnTo>
                    <a:pt x="0" y="180"/>
                  </a:lnTo>
                  <a:lnTo>
                    <a:pt x="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Freeform 580"/>
            <p:cNvSpPr>
              <a:spLocks/>
            </p:cNvSpPr>
            <p:nvPr userDrawn="1"/>
          </p:nvSpPr>
          <p:spPr bwMode="auto">
            <a:xfrm>
              <a:off x="6755" y="7914"/>
              <a:ext cx="78" cy="30"/>
            </a:xfrm>
            <a:custGeom>
              <a:avLst/>
              <a:gdLst>
                <a:gd name="T0" fmla="*/ 0 w 78"/>
                <a:gd name="T1" fmla="*/ 18 h 30"/>
                <a:gd name="T2" fmla="*/ 76 w 78"/>
                <a:gd name="T3" fmla="*/ 0 h 30"/>
                <a:gd name="T4" fmla="*/ 78 w 78"/>
                <a:gd name="T5" fmla="*/ 14 h 30"/>
                <a:gd name="T6" fmla="*/ 2 w 78"/>
                <a:gd name="T7" fmla="*/ 30 h 30"/>
                <a:gd name="T8" fmla="*/ 0 w 78"/>
                <a:gd name="T9" fmla="*/ 18 h 30"/>
              </a:gdLst>
              <a:ahLst/>
              <a:cxnLst>
                <a:cxn ang="0">
                  <a:pos x="T0" y="T1"/>
                </a:cxn>
                <a:cxn ang="0">
                  <a:pos x="T2" y="T3"/>
                </a:cxn>
                <a:cxn ang="0">
                  <a:pos x="T4" y="T5"/>
                </a:cxn>
                <a:cxn ang="0">
                  <a:pos x="T6" y="T7"/>
                </a:cxn>
                <a:cxn ang="0">
                  <a:pos x="T8" y="T9"/>
                </a:cxn>
              </a:cxnLst>
              <a:rect l="0" t="0" r="r" b="b"/>
              <a:pathLst>
                <a:path w="78" h="30">
                  <a:moveTo>
                    <a:pt x="0" y="18"/>
                  </a:moveTo>
                  <a:lnTo>
                    <a:pt x="76" y="0"/>
                  </a:lnTo>
                  <a:lnTo>
                    <a:pt x="78" y="14"/>
                  </a:lnTo>
                  <a:lnTo>
                    <a:pt x="2" y="30"/>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581"/>
            <p:cNvSpPr>
              <a:spLocks noEditPoints="1"/>
            </p:cNvSpPr>
            <p:nvPr userDrawn="1"/>
          </p:nvSpPr>
          <p:spPr bwMode="auto">
            <a:xfrm>
              <a:off x="6918" y="7755"/>
              <a:ext cx="154" cy="205"/>
            </a:xfrm>
            <a:custGeom>
              <a:avLst/>
              <a:gdLst>
                <a:gd name="T0" fmla="*/ 73 w 78"/>
                <a:gd name="T1" fmla="*/ 59 h 104"/>
                <a:gd name="T2" fmla="*/ 52 w 78"/>
                <a:gd name="T3" fmla="*/ 93 h 104"/>
                <a:gd name="T4" fmla="*/ 21 w 78"/>
                <a:gd name="T5" fmla="*/ 104 h 104"/>
                <a:gd name="T6" fmla="*/ 0 w 78"/>
                <a:gd name="T7" fmla="*/ 15 h 104"/>
                <a:gd name="T8" fmla="*/ 26 w 78"/>
                <a:gd name="T9" fmla="*/ 6 h 104"/>
                <a:gd name="T10" fmla="*/ 59 w 78"/>
                <a:gd name="T11" fmla="*/ 18 h 104"/>
                <a:gd name="T12" fmla="*/ 53 w 78"/>
                <a:gd name="T13" fmla="*/ 47 h 104"/>
                <a:gd name="T14" fmla="*/ 53 w 78"/>
                <a:gd name="T15" fmla="*/ 47 h 104"/>
                <a:gd name="T16" fmla="*/ 73 w 78"/>
                <a:gd name="T17" fmla="*/ 59 h 104"/>
                <a:gd name="T18" fmla="*/ 28 w 78"/>
                <a:gd name="T19" fmla="*/ 13 h 104"/>
                <a:gd name="T20" fmla="*/ 9 w 78"/>
                <a:gd name="T21" fmla="*/ 20 h 104"/>
                <a:gd name="T22" fmla="*/ 17 w 78"/>
                <a:gd name="T23" fmla="*/ 56 h 104"/>
                <a:gd name="T24" fmla="*/ 37 w 78"/>
                <a:gd name="T25" fmla="*/ 49 h 104"/>
                <a:gd name="T26" fmla="*/ 52 w 78"/>
                <a:gd name="T27" fmla="*/ 21 h 104"/>
                <a:gd name="T28" fmla="*/ 28 w 78"/>
                <a:gd name="T29" fmla="*/ 13 h 104"/>
                <a:gd name="T30" fmla="*/ 65 w 78"/>
                <a:gd name="T31" fmla="*/ 61 h 104"/>
                <a:gd name="T32" fmla="*/ 42 w 78"/>
                <a:gd name="T33" fmla="*/ 55 h 104"/>
                <a:gd name="T34" fmla="*/ 19 w 78"/>
                <a:gd name="T35" fmla="*/ 63 h 104"/>
                <a:gd name="T36" fmla="*/ 27 w 78"/>
                <a:gd name="T37" fmla="*/ 95 h 104"/>
                <a:gd name="T38" fmla="*/ 50 w 78"/>
                <a:gd name="T39" fmla="*/ 87 h 104"/>
                <a:gd name="T40" fmla="*/ 65 w 78"/>
                <a:gd name="T41" fmla="*/ 6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 h="104">
                  <a:moveTo>
                    <a:pt x="73" y="59"/>
                  </a:moveTo>
                  <a:cubicBezTo>
                    <a:pt x="78" y="75"/>
                    <a:pt x="69" y="87"/>
                    <a:pt x="52" y="93"/>
                  </a:cubicBezTo>
                  <a:cubicBezTo>
                    <a:pt x="21" y="104"/>
                    <a:pt x="21" y="104"/>
                    <a:pt x="21" y="104"/>
                  </a:cubicBezTo>
                  <a:cubicBezTo>
                    <a:pt x="0" y="15"/>
                    <a:pt x="0" y="15"/>
                    <a:pt x="0" y="15"/>
                  </a:cubicBezTo>
                  <a:cubicBezTo>
                    <a:pt x="26" y="6"/>
                    <a:pt x="26" y="6"/>
                    <a:pt x="26" y="6"/>
                  </a:cubicBezTo>
                  <a:cubicBezTo>
                    <a:pt x="43" y="0"/>
                    <a:pt x="55" y="5"/>
                    <a:pt x="59" y="18"/>
                  </a:cubicBezTo>
                  <a:cubicBezTo>
                    <a:pt x="63" y="30"/>
                    <a:pt x="62" y="39"/>
                    <a:pt x="53" y="47"/>
                  </a:cubicBezTo>
                  <a:cubicBezTo>
                    <a:pt x="53" y="47"/>
                    <a:pt x="53" y="47"/>
                    <a:pt x="53" y="47"/>
                  </a:cubicBezTo>
                  <a:cubicBezTo>
                    <a:pt x="63" y="46"/>
                    <a:pt x="70" y="50"/>
                    <a:pt x="73" y="59"/>
                  </a:cubicBezTo>
                  <a:close/>
                  <a:moveTo>
                    <a:pt x="28" y="13"/>
                  </a:moveTo>
                  <a:cubicBezTo>
                    <a:pt x="9" y="20"/>
                    <a:pt x="9" y="20"/>
                    <a:pt x="9" y="20"/>
                  </a:cubicBezTo>
                  <a:cubicBezTo>
                    <a:pt x="17" y="56"/>
                    <a:pt x="17" y="56"/>
                    <a:pt x="17" y="56"/>
                  </a:cubicBezTo>
                  <a:cubicBezTo>
                    <a:pt x="37" y="49"/>
                    <a:pt x="37" y="49"/>
                    <a:pt x="37" y="49"/>
                  </a:cubicBezTo>
                  <a:cubicBezTo>
                    <a:pt x="51" y="44"/>
                    <a:pt x="57" y="35"/>
                    <a:pt x="52" y="21"/>
                  </a:cubicBezTo>
                  <a:cubicBezTo>
                    <a:pt x="49" y="11"/>
                    <a:pt x="41" y="8"/>
                    <a:pt x="28" y="13"/>
                  </a:cubicBezTo>
                  <a:close/>
                  <a:moveTo>
                    <a:pt x="65" y="61"/>
                  </a:moveTo>
                  <a:cubicBezTo>
                    <a:pt x="62" y="53"/>
                    <a:pt x="55" y="50"/>
                    <a:pt x="42" y="55"/>
                  </a:cubicBezTo>
                  <a:cubicBezTo>
                    <a:pt x="19" y="63"/>
                    <a:pt x="19" y="63"/>
                    <a:pt x="19" y="63"/>
                  </a:cubicBezTo>
                  <a:cubicBezTo>
                    <a:pt x="27" y="95"/>
                    <a:pt x="27" y="95"/>
                    <a:pt x="27" y="95"/>
                  </a:cubicBezTo>
                  <a:cubicBezTo>
                    <a:pt x="50" y="87"/>
                    <a:pt x="50" y="87"/>
                    <a:pt x="50" y="87"/>
                  </a:cubicBezTo>
                  <a:cubicBezTo>
                    <a:pt x="63" y="82"/>
                    <a:pt x="69" y="73"/>
                    <a:pt x="65"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582"/>
            <p:cNvSpPr>
              <a:spLocks noEditPoints="1"/>
            </p:cNvSpPr>
            <p:nvPr userDrawn="1"/>
          </p:nvSpPr>
          <p:spPr bwMode="auto">
            <a:xfrm>
              <a:off x="7082" y="7751"/>
              <a:ext cx="125" cy="144"/>
            </a:xfrm>
            <a:custGeom>
              <a:avLst/>
              <a:gdLst>
                <a:gd name="T0" fmla="*/ 14 w 63"/>
                <a:gd name="T1" fmla="*/ 47 h 73"/>
                <a:gd name="T2" fmla="*/ 15 w 63"/>
                <a:gd name="T3" fmla="*/ 50 h 73"/>
                <a:gd name="T4" fmla="*/ 42 w 63"/>
                <a:gd name="T5" fmla="*/ 60 h 73"/>
                <a:gd name="T6" fmla="*/ 56 w 63"/>
                <a:gd name="T7" fmla="*/ 41 h 73"/>
                <a:gd name="T8" fmla="*/ 63 w 63"/>
                <a:gd name="T9" fmla="*/ 40 h 73"/>
                <a:gd name="T10" fmla="*/ 44 w 63"/>
                <a:gd name="T11" fmla="*/ 67 h 73"/>
                <a:gd name="T12" fmla="*/ 8 w 63"/>
                <a:gd name="T13" fmla="*/ 54 h 73"/>
                <a:gd name="T14" fmla="*/ 23 w 63"/>
                <a:gd name="T15" fmla="*/ 6 h 73"/>
                <a:gd name="T16" fmla="*/ 57 w 63"/>
                <a:gd name="T17" fmla="*/ 19 h 73"/>
                <a:gd name="T18" fmla="*/ 59 w 63"/>
                <a:gd name="T19" fmla="*/ 26 h 73"/>
                <a:gd name="T20" fmla="*/ 14 w 63"/>
                <a:gd name="T21" fmla="*/ 47 h 73"/>
                <a:gd name="T22" fmla="*/ 12 w 63"/>
                <a:gd name="T23" fmla="*/ 42 h 73"/>
                <a:gd name="T24" fmla="*/ 51 w 63"/>
                <a:gd name="T25" fmla="*/ 24 h 73"/>
                <a:gd name="T26" fmla="*/ 50 w 63"/>
                <a:gd name="T27" fmla="*/ 22 h 73"/>
                <a:gd name="T28" fmla="*/ 26 w 63"/>
                <a:gd name="T29" fmla="*/ 12 h 73"/>
                <a:gd name="T30" fmla="*/ 12 w 63"/>
                <a:gd name="T31" fmla="*/ 4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73">
                  <a:moveTo>
                    <a:pt x="14" y="47"/>
                  </a:moveTo>
                  <a:cubicBezTo>
                    <a:pt x="14" y="48"/>
                    <a:pt x="14" y="49"/>
                    <a:pt x="15" y="50"/>
                  </a:cubicBezTo>
                  <a:cubicBezTo>
                    <a:pt x="20" y="62"/>
                    <a:pt x="31" y="65"/>
                    <a:pt x="42" y="60"/>
                  </a:cubicBezTo>
                  <a:cubicBezTo>
                    <a:pt x="50" y="57"/>
                    <a:pt x="55" y="50"/>
                    <a:pt x="56" y="41"/>
                  </a:cubicBezTo>
                  <a:cubicBezTo>
                    <a:pt x="63" y="40"/>
                    <a:pt x="63" y="40"/>
                    <a:pt x="63" y="40"/>
                  </a:cubicBezTo>
                  <a:cubicBezTo>
                    <a:pt x="62" y="51"/>
                    <a:pt x="55" y="61"/>
                    <a:pt x="44" y="67"/>
                  </a:cubicBezTo>
                  <a:cubicBezTo>
                    <a:pt x="29" y="73"/>
                    <a:pt x="15" y="68"/>
                    <a:pt x="8" y="54"/>
                  </a:cubicBezTo>
                  <a:cubicBezTo>
                    <a:pt x="0" y="35"/>
                    <a:pt x="6" y="14"/>
                    <a:pt x="23" y="6"/>
                  </a:cubicBezTo>
                  <a:cubicBezTo>
                    <a:pt x="37" y="0"/>
                    <a:pt x="50" y="5"/>
                    <a:pt x="57" y="19"/>
                  </a:cubicBezTo>
                  <a:cubicBezTo>
                    <a:pt x="58" y="21"/>
                    <a:pt x="59" y="24"/>
                    <a:pt x="59" y="26"/>
                  </a:cubicBezTo>
                  <a:lnTo>
                    <a:pt x="14" y="47"/>
                  </a:lnTo>
                  <a:close/>
                  <a:moveTo>
                    <a:pt x="12" y="42"/>
                  </a:moveTo>
                  <a:cubicBezTo>
                    <a:pt x="51" y="24"/>
                    <a:pt x="51" y="24"/>
                    <a:pt x="51" y="24"/>
                  </a:cubicBezTo>
                  <a:cubicBezTo>
                    <a:pt x="50" y="22"/>
                    <a:pt x="50" y="22"/>
                    <a:pt x="50" y="22"/>
                  </a:cubicBezTo>
                  <a:cubicBezTo>
                    <a:pt x="45" y="11"/>
                    <a:pt x="36" y="8"/>
                    <a:pt x="26" y="12"/>
                  </a:cubicBezTo>
                  <a:cubicBezTo>
                    <a:pt x="14" y="18"/>
                    <a:pt x="10" y="29"/>
                    <a:pt x="12"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Freeform 583"/>
            <p:cNvSpPr>
              <a:spLocks/>
            </p:cNvSpPr>
            <p:nvPr userDrawn="1"/>
          </p:nvSpPr>
          <p:spPr bwMode="auto">
            <a:xfrm>
              <a:off x="7253" y="7573"/>
              <a:ext cx="206" cy="212"/>
            </a:xfrm>
            <a:custGeom>
              <a:avLst/>
              <a:gdLst>
                <a:gd name="T0" fmla="*/ 52 w 104"/>
                <a:gd name="T1" fmla="*/ 53 h 108"/>
                <a:gd name="T2" fmla="*/ 84 w 104"/>
                <a:gd name="T3" fmla="*/ 32 h 108"/>
                <a:gd name="T4" fmla="*/ 104 w 104"/>
                <a:gd name="T5" fmla="*/ 72 h 108"/>
                <a:gd name="T6" fmla="*/ 99 w 104"/>
                <a:gd name="T7" fmla="*/ 76 h 108"/>
                <a:gd name="T8" fmla="*/ 90 w 104"/>
                <a:gd name="T9" fmla="*/ 60 h 108"/>
                <a:gd name="T10" fmla="*/ 89 w 104"/>
                <a:gd name="T11" fmla="*/ 60 h 108"/>
                <a:gd name="T12" fmla="*/ 71 w 104"/>
                <a:gd name="T13" fmla="*/ 96 h 108"/>
                <a:gd name="T14" fmla="*/ 16 w 104"/>
                <a:gd name="T15" fmla="*/ 83 h 108"/>
                <a:gd name="T16" fmla="*/ 28 w 104"/>
                <a:gd name="T17" fmla="*/ 11 h 108"/>
                <a:gd name="T18" fmla="*/ 75 w 104"/>
                <a:gd name="T19" fmla="*/ 15 h 108"/>
                <a:gd name="T20" fmla="*/ 70 w 104"/>
                <a:gd name="T21" fmla="*/ 21 h 108"/>
                <a:gd name="T22" fmla="*/ 32 w 104"/>
                <a:gd name="T23" fmla="*/ 18 h 108"/>
                <a:gd name="T24" fmla="*/ 22 w 104"/>
                <a:gd name="T25" fmla="*/ 78 h 108"/>
                <a:gd name="T26" fmla="*/ 68 w 104"/>
                <a:gd name="T27" fmla="*/ 89 h 108"/>
                <a:gd name="T28" fmla="*/ 81 w 104"/>
                <a:gd name="T29" fmla="*/ 42 h 108"/>
                <a:gd name="T30" fmla="*/ 55 w 104"/>
                <a:gd name="T31" fmla="*/ 59 h 108"/>
                <a:gd name="T32" fmla="*/ 52 w 104"/>
                <a:gd name="T33" fmla="*/ 5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 h="108">
                  <a:moveTo>
                    <a:pt x="52" y="53"/>
                  </a:moveTo>
                  <a:cubicBezTo>
                    <a:pt x="84" y="32"/>
                    <a:pt x="84" y="32"/>
                    <a:pt x="84" y="32"/>
                  </a:cubicBezTo>
                  <a:cubicBezTo>
                    <a:pt x="104" y="72"/>
                    <a:pt x="104" y="72"/>
                    <a:pt x="104" y="72"/>
                  </a:cubicBezTo>
                  <a:cubicBezTo>
                    <a:pt x="99" y="76"/>
                    <a:pt x="99" y="76"/>
                    <a:pt x="99" y="76"/>
                  </a:cubicBezTo>
                  <a:cubicBezTo>
                    <a:pt x="90" y="60"/>
                    <a:pt x="90" y="60"/>
                    <a:pt x="90" y="60"/>
                  </a:cubicBezTo>
                  <a:cubicBezTo>
                    <a:pt x="89" y="60"/>
                    <a:pt x="89" y="60"/>
                    <a:pt x="89" y="60"/>
                  </a:cubicBezTo>
                  <a:cubicBezTo>
                    <a:pt x="90" y="74"/>
                    <a:pt x="83" y="88"/>
                    <a:pt x="71" y="96"/>
                  </a:cubicBezTo>
                  <a:cubicBezTo>
                    <a:pt x="52" y="108"/>
                    <a:pt x="29" y="104"/>
                    <a:pt x="16" y="83"/>
                  </a:cubicBezTo>
                  <a:cubicBezTo>
                    <a:pt x="0" y="58"/>
                    <a:pt x="4" y="27"/>
                    <a:pt x="28" y="11"/>
                  </a:cubicBezTo>
                  <a:cubicBezTo>
                    <a:pt x="45" y="0"/>
                    <a:pt x="64" y="2"/>
                    <a:pt x="75" y="15"/>
                  </a:cubicBezTo>
                  <a:cubicBezTo>
                    <a:pt x="70" y="21"/>
                    <a:pt x="70" y="21"/>
                    <a:pt x="70" y="21"/>
                  </a:cubicBezTo>
                  <a:cubicBezTo>
                    <a:pt x="60" y="10"/>
                    <a:pt x="46" y="9"/>
                    <a:pt x="32" y="18"/>
                  </a:cubicBezTo>
                  <a:cubicBezTo>
                    <a:pt x="12" y="31"/>
                    <a:pt x="8" y="57"/>
                    <a:pt x="22" y="78"/>
                  </a:cubicBezTo>
                  <a:cubicBezTo>
                    <a:pt x="34" y="96"/>
                    <a:pt x="52" y="100"/>
                    <a:pt x="68" y="89"/>
                  </a:cubicBezTo>
                  <a:cubicBezTo>
                    <a:pt x="83" y="79"/>
                    <a:pt x="89" y="61"/>
                    <a:pt x="81" y="42"/>
                  </a:cubicBezTo>
                  <a:cubicBezTo>
                    <a:pt x="55" y="59"/>
                    <a:pt x="55" y="59"/>
                    <a:pt x="55" y="59"/>
                  </a:cubicBezTo>
                  <a:lnTo>
                    <a:pt x="52"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Freeform 584"/>
            <p:cNvSpPr>
              <a:spLocks/>
            </p:cNvSpPr>
            <p:nvPr userDrawn="1"/>
          </p:nvSpPr>
          <p:spPr bwMode="auto">
            <a:xfrm>
              <a:off x="7405" y="7520"/>
              <a:ext cx="107" cy="163"/>
            </a:xfrm>
            <a:custGeom>
              <a:avLst/>
              <a:gdLst>
                <a:gd name="T0" fmla="*/ 0 w 107"/>
                <a:gd name="T1" fmla="*/ 10 h 163"/>
                <a:gd name="T2" fmla="*/ 12 w 107"/>
                <a:gd name="T3" fmla="*/ 0 h 163"/>
                <a:gd name="T4" fmla="*/ 107 w 107"/>
                <a:gd name="T5" fmla="*/ 153 h 163"/>
                <a:gd name="T6" fmla="*/ 95 w 107"/>
                <a:gd name="T7" fmla="*/ 163 h 163"/>
                <a:gd name="T8" fmla="*/ 0 w 107"/>
                <a:gd name="T9" fmla="*/ 10 h 163"/>
              </a:gdLst>
              <a:ahLst/>
              <a:cxnLst>
                <a:cxn ang="0">
                  <a:pos x="T0" y="T1"/>
                </a:cxn>
                <a:cxn ang="0">
                  <a:pos x="T2" y="T3"/>
                </a:cxn>
                <a:cxn ang="0">
                  <a:pos x="T4" y="T5"/>
                </a:cxn>
                <a:cxn ang="0">
                  <a:pos x="T6" y="T7"/>
                </a:cxn>
                <a:cxn ang="0">
                  <a:pos x="T8" y="T9"/>
                </a:cxn>
              </a:cxnLst>
              <a:rect l="0" t="0" r="r" b="b"/>
              <a:pathLst>
                <a:path w="107" h="163">
                  <a:moveTo>
                    <a:pt x="0" y="10"/>
                  </a:moveTo>
                  <a:lnTo>
                    <a:pt x="12" y="0"/>
                  </a:lnTo>
                  <a:lnTo>
                    <a:pt x="107" y="153"/>
                  </a:lnTo>
                  <a:lnTo>
                    <a:pt x="95" y="163"/>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585"/>
            <p:cNvSpPr>
              <a:spLocks noEditPoints="1"/>
            </p:cNvSpPr>
            <p:nvPr userDrawn="1"/>
          </p:nvSpPr>
          <p:spPr bwMode="auto">
            <a:xfrm>
              <a:off x="7494" y="7487"/>
              <a:ext cx="133" cy="143"/>
            </a:xfrm>
            <a:custGeom>
              <a:avLst/>
              <a:gdLst>
                <a:gd name="T0" fmla="*/ 13 w 67"/>
                <a:gd name="T1" fmla="*/ 60 h 73"/>
                <a:gd name="T2" fmla="*/ 15 w 67"/>
                <a:gd name="T3" fmla="*/ 10 h 73"/>
                <a:gd name="T4" fmla="*/ 54 w 67"/>
                <a:gd name="T5" fmla="*/ 13 h 73"/>
                <a:gd name="T6" fmla="*/ 52 w 67"/>
                <a:gd name="T7" fmla="*/ 62 h 73"/>
                <a:gd name="T8" fmla="*/ 13 w 67"/>
                <a:gd name="T9" fmla="*/ 60 h 73"/>
                <a:gd name="T10" fmla="*/ 48 w 67"/>
                <a:gd name="T11" fmla="*/ 18 h 73"/>
                <a:gd name="T12" fmla="*/ 19 w 67"/>
                <a:gd name="T13" fmla="*/ 16 h 73"/>
                <a:gd name="T14" fmla="*/ 18 w 67"/>
                <a:gd name="T15" fmla="*/ 54 h 73"/>
                <a:gd name="T16" fmla="*/ 48 w 67"/>
                <a:gd name="T17" fmla="*/ 57 h 73"/>
                <a:gd name="T18" fmla="*/ 48 w 67"/>
                <a:gd name="T19" fmla="*/ 1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73">
                  <a:moveTo>
                    <a:pt x="13" y="60"/>
                  </a:moveTo>
                  <a:cubicBezTo>
                    <a:pt x="0" y="45"/>
                    <a:pt x="0" y="23"/>
                    <a:pt x="15" y="10"/>
                  </a:cubicBezTo>
                  <a:cubicBezTo>
                    <a:pt x="27" y="0"/>
                    <a:pt x="43" y="1"/>
                    <a:pt x="54" y="13"/>
                  </a:cubicBezTo>
                  <a:cubicBezTo>
                    <a:pt x="67" y="28"/>
                    <a:pt x="66" y="49"/>
                    <a:pt x="52" y="62"/>
                  </a:cubicBezTo>
                  <a:cubicBezTo>
                    <a:pt x="39" y="73"/>
                    <a:pt x="23" y="72"/>
                    <a:pt x="13" y="60"/>
                  </a:cubicBezTo>
                  <a:close/>
                  <a:moveTo>
                    <a:pt x="48" y="18"/>
                  </a:moveTo>
                  <a:cubicBezTo>
                    <a:pt x="40" y="9"/>
                    <a:pt x="28" y="8"/>
                    <a:pt x="19" y="16"/>
                  </a:cubicBezTo>
                  <a:cubicBezTo>
                    <a:pt x="7" y="26"/>
                    <a:pt x="8" y="43"/>
                    <a:pt x="18" y="54"/>
                  </a:cubicBezTo>
                  <a:cubicBezTo>
                    <a:pt x="27" y="64"/>
                    <a:pt x="39" y="65"/>
                    <a:pt x="48" y="57"/>
                  </a:cubicBezTo>
                  <a:cubicBezTo>
                    <a:pt x="59" y="47"/>
                    <a:pt x="59" y="30"/>
                    <a:pt x="4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Freeform 586"/>
            <p:cNvSpPr>
              <a:spLocks noEditPoints="1"/>
            </p:cNvSpPr>
            <p:nvPr userDrawn="1"/>
          </p:nvSpPr>
          <p:spPr bwMode="auto">
            <a:xfrm>
              <a:off x="7558" y="7377"/>
              <a:ext cx="186" cy="157"/>
            </a:xfrm>
            <a:custGeom>
              <a:avLst/>
              <a:gdLst>
                <a:gd name="T0" fmla="*/ 78 w 94"/>
                <a:gd name="T1" fmla="*/ 11 h 80"/>
                <a:gd name="T2" fmla="*/ 81 w 94"/>
                <a:gd name="T3" fmla="*/ 59 h 80"/>
                <a:gd name="T4" fmla="*/ 58 w 94"/>
                <a:gd name="T5" fmla="*/ 67 h 80"/>
                <a:gd name="T6" fmla="*/ 58 w 94"/>
                <a:gd name="T7" fmla="*/ 67 h 80"/>
                <a:gd name="T8" fmla="*/ 64 w 94"/>
                <a:gd name="T9" fmla="*/ 75 h 80"/>
                <a:gd name="T10" fmla="*/ 59 w 94"/>
                <a:gd name="T11" fmla="*/ 80 h 80"/>
                <a:gd name="T12" fmla="*/ 0 w 94"/>
                <a:gd name="T13" fmla="*/ 11 h 80"/>
                <a:gd name="T14" fmla="*/ 5 w 94"/>
                <a:gd name="T15" fmla="*/ 5 h 80"/>
                <a:gd name="T16" fmla="*/ 32 w 94"/>
                <a:gd name="T17" fmla="*/ 36 h 80"/>
                <a:gd name="T18" fmla="*/ 32 w 94"/>
                <a:gd name="T19" fmla="*/ 36 h 80"/>
                <a:gd name="T20" fmla="*/ 40 w 94"/>
                <a:gd name="T21" fmla="*/ 11 h 80"/>
                <a:gd name="T22" fmla="*/ 78 w 94"/>
                <a:gd name="T23" fmla="*/ 11 h 80"/>
                <a:gd name="T24" fmla="*/ 72 w 94"/>
                <a:gd name="T25" fmla="*/ 17 h 80"/>
                <a:gd name="T26" fmla="*/ 43 w 94"/>
                <a:gd name="T27" fmla="*/ 17 h 80"/>
                <a:gd name="T28" fmla="*/ 41 w 94"/>
                <a:gd name="T29" fmla="*/ 47 h 80"/>
                <a:gd name="T30" fmla="*/ 49 w 94"/>
                <a:gd name="T31" fmla="*/ 56 h 80"/>
                <a:gd name="T32" fmla="*/ 76 w 94"/>
                <a:gd name="T33" fmla="*/ 55 h 80"/>
                <a:gd name="T34" fmla="*/ 72 w 94"/>
                <a:gd name="T35" fmla="*/ 1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80">
                  <a:moveTo>
                    <a:pt x="78" y="11"/>
                  </a:moveTo>
                  <a:cubicBezTo>
                    <a:pt x="92" y="24"/>
                    <a:pt x="94" y="45"/>
                    <a:pt x="81" y="59"/>
                  </a:cubicBezTo>
                  <a:cubicBezTo>
                    <a:pt x="74" y="66"/>
                    <a:pt x="66" y="69"/>
                    <a:pt x="58" y="67"/>
                  </a:cubicBezTo>
                  <a:cubicBezTo>
                    <a:pt x="58" y="67"/>
                    <a:pt x="58" y="67"/>
                    <a:pt x="58" y="67"/>
                  </a:cubicBezTo>
                  <a:cubicBezTo>
                    <a:pt x="64" y="75"/>
                    <a:pt x="64" y="75"/>
                    <a:pt x="64" y="75"/>
                  </a:cubicBezTo>
                  <a:cubicBezTo>
                    <a:pt x="59" y="80"/>
                    <a:pt x="59" y="80"/>
                    <a:pt x="59" y="80"/>
                  </a:cubicBezTo>
                  <a:cubicBezTo>
                    <a:pt x="0" y="11"/>
                    <a:pt x="0" y="11"/>
                    <a:pt x="0" y="11"/>
                  </a:cubicBezTo>
                  <a:cubicBezTo>
                    <a:pt x="5" y="5"/>
                    <a:pt x="5" y="5"/>
                    <a:pt x="5" y="5"/>
                  </a:cubicBezTo>
                  <a:cubicBezTo>
                    <a:pt x="32" y="36"/>
                    <a:pt x="32" y="36"/>
                    <a:pt x="32" y="36"/>
                  </a:cubicBezTo>
                  <a:cubicBezTo>
                    <a:pt x="32" y="36"/>
                    <a:pt x="32" y="36"/>
                    <a:pt x="32" y="36"/>
                  </a:cubicBezTo>
                  <a:cubicBezTo>
                    <a:pt x="30" y="27"/>
                    <a:pt x="33" y="18"/>
                    <a:pt x="40" y="11"/>
                  </a:cubicBezTo>
                  <a:cubicBezTo>
                    <a:pt x="50" y="0"/>
                    <a:pt x="66" y="0"/>
                    <a:pt x="78" y="11"/>
                  </a:cubicBezTo>
                  <a:close/>
                  <a:moveTo>
                    <a:pt x="72" y="17"/>
                  </a:moveTo>
                  <a:cubicBezTo>
                    <a:pt x="63" y="8"/>
                    <a:pt x="52" y="8"/>
                    <a:pt x="43" y="17"/>
                  </a:cubicBezTo>
                  <a:cubicBezTo>
                    <a:pt x="35" y="26"/>
                    <a:pt x="34" y="39"/>
                    <a:pt x="41" y="47"/>
                  </a:cubicBezTo>
                  <a:cubicBezTo>
                    <a:pt x="49" y="56"/>
                    <a:pt x="49" y="56"/>
                    <a:pt x="49" y="56"/>
                  </a:cubicBezTo>
                  <a:cubicBezTo>
                    <a:pt x="56" y="64"/>
                    <a:pt x="68" y="64"/>
                    <a:pt x="76" y="55"/>
                  </a:cubicBezTo>
                  <a:cubicBezTo>
                    <a:pt x="86" y="44"/>
                    <a:pt x="84" y="28"/>
                    <a:pt x="72"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Freeform 587"/>
            <p:cNvSpPr>
              <a:spLocks noEditPoints="1"/>
            </p:cNvSpPr>
            <p:nvPr userDrawn="1"/>
          </p:nvSpPr>
          <p:spPr bwMode="auto">
            <a:xfrm>
              <a:off x="7706" y="7245"/>
              <a:ext cx="149" cy="159"/>
            </a:xfrm>
            <a:custGeom>
              <a:avLst/>
              <a:gdLst>
                <a:gd name="T0" fmla="*/ 32 w 75"/>
                <a:gd name="T1" fmla="*/ 0 h 81"/>
                <a:gd name="T2" fmla="*/ 75 w 75"/>
                <a:gd name="T3" fmla="*/ 42 h 81"/>
                <a:gd name="T4" fmla="*/ 71 w 75"/>
                <a:gd name="T5" fmla="*/ 48 h 81"/>
                <a:gd name="T6" fmla="*/ 63 w 75"/>
                <a:gd name="T7" fmla="*/ 41 h 81"/>
                <a:gd name="T8" fmla="*/ 63 w 75"/>
                <a:gd name="T9" fmla="*/ 41 h 81"/>
                <a:gd name="T10" fmla="*/ 58 w 75"/>
                <a:gd name="T11" fmla="*/ 67 h 81"/>
                <a:gd name="T12" fmla="*/ 20 w 75"/>
                <a:gd name="T13" fmla="*/ 70 h 81"/>
                <a:gd name="T14" fmla="*/ 12 w 75"/>
                <a:gd name="T15" fmla="*/ 22 h 81"/>
                <a:gd name="T16" fmla="*/ 34 w 75"/>
                <a:gd name="T17" fmla="*/ 13 h 81"/>
                <a:gd name="T18" fmla="*/ 34 w 75"/>
                <a:gd name="T19" fmla="*/ 13 h 81"/>
                <a:gd name="T20" fmla="*/ 27 w 75"/>
                <a:gd name="T21" fmla="*/ 5 h 81"/>
                <a:gd name="T22" fmla="*/ 32 w 75"/>
                <a:gd name="T23" fmla="*/ 0 h 81"/>
                <a:gd name="T24" fmla="*/ 17 w 75"/>
                <a:gd name="T25" fmla="*/ 26 h 81"/>
                <a:gd name="T26" fmla="*/ 24 w 75"/>
                <a:gd name="T27" fmla="*/ 64 h 81"/>
                <a:gd name="T28" fmla="*/ 54 w 75"/>
                <a:gd name="T29" fmla="*/ 61 h 81"/>
                <a:gd name="T30" fmla="*/ 53 w 75"/>
                <a:gd name="T31" fmla="*/ 31 h 81"/>
                <a:gd name="T32" fmla="*/ 45 w 75"/>
                <a:gd name="T33" fmla="*/ 23 h 81"/>
                <a:gd name="T34" fmla="*/ 17 w 75"/>
                <a:gd name="T35" fmla="*/ 2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81">
                  <a:moveTo>
                    <a:pt x="32" y="0"/>
                  </a:moveTo>
                  <a:cubicBezTo>
                    <a:pt x="75" y="42"/>
                    <a:pt x="75" y="42"/>
                    <a:pt x="75" y="42"/>
                  </a:cubicBezTo>
                  <a:cubicBezTo>
                    <a:pt x="71" y="48"/>
                    <a:pt x="71" y="48"/>
                    <a:pt x="71" y="48"/>
                  </a:cubicBezTo>
                  <a:cubicBezTo>
                    <a:pt x="63" y="41"/>
                    <a:pt x="63" y="41"/>
                    <a:pt x="63" y="41"/>
                  </a:cubicBezTo>
                  <a:cubicBezTo>
                    <a:pt x="63" y="41"/>
                    <a:pt x="63" y="41"/>
                    <a:pt x="63" y="41"/>
                  </a:cubicBezTo>
                  <a:cubicBezTo>
                    <a:pt x="66" y="49"/>
                    <a:pt x="64" y="59"/>
                    <a:pt x="58" y="67"/>
                  </a:cubicBezTo>
                  <a:cubicBezTo>
                    <a:pt x="48" y="79"/>
                    <a:pt x="33" y="81"/>
                    <a:pt x="20" y="70"/>
                  </a:cubicBezTo>
                  <a:cubicBezTo>
                    <a:pt x="4" y="58"/>
                    <a:pt x="0" y="37"/>
                    <a:pt x="12" y="22"/>
                  </a:cubicBezTo>
                  <a:cubicBezTo>
                    <a:pt x="18" y="15"/>
                    <a:pt x="26" y="12"/>
                    <a:pt x="34" y="13"/>
                  </a:cubicBezTo>
                  <a:cubicBezTo>
                    <a:pt x="34" y="13"/>
                    <a:pt x="34" y="13"/>
                    <a:pt x="34" y="13"/>
                  </a:cubicBezTo>
                  <a:cubicBezTo>
                    <a:pt x="27" y="5"/>
                    <a:pt x="27" y="5"/>
                    <a:pt x="27" y="5"/>
                  </a:cubicBezTo>
                  <a:lnTo>
                    <a:pt x="32" y="0"/>
                  </a:lnTo>
                  <a:close/>
                  <a:moveTo>
                    <a:pt x="17" y="26"/>
                  </a:moveTo>
                  <a:cubicBezTo>
                    <a:pt x="8" y="38"/>
                    <a:pt x="12" y="54"/>
                    <a:pt x="24" y="64"/>
                  </a:cubicBezTo>
                  <a:cubicBezTo>
                    <a:pt x="35" y="72"/>
                    <a:pt x="46" y="71"/>
                    <a:pt x="54" y="61"/>
                  </a:cubicBezTo>
                  <a:cubicBezTo>
                    <a:pt x="61" y="52"/>
                    <a:pt x="61" y="39"/>
                    <a:pt x="53" y="31"/>
                  </a:cubicBezTo>
                  <a:cubicBezTo>
                    <a:pt x="45" y="23"/>
                    <a:pt x="45" y="23"/>
                    <a:pt x="45" y="23"/>
                  </a:cubicBezTo>
                  <a:cubicBezTo>
                    <a:pt x="36" y="15"/>
                    <a:pt x="25" y="17"/>
                    <a:pt x="17"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588"/>
            <p:cNvSpPr>
              <a:spLocks/>
            </p:cNvSpPr>
            <p:nvPr userDrawn="1"/>
          </p:nvSpPr>
          <p:spPr bwMode="auto">
            <a:xfrm>
              <a:off x="7748" y="7157"/>
              <a:ext cx="146" cy="127"/>
            </a:xfrm>
            <a:custGeom>
              <a:avLst/>
              <a:gdLst>
                <a:gd name="T0" fmla="*/ 0 w 146"/>
                <a:gd name="T1" fmla="*/ 12 h 127"/>
                <a:gd name="T2" fmla="*/ 8 w 146"/>
                <a:gd name="T3" fmla="*/ 0 h 127"/>
                <a:gd name="T4" fmla="*/ 146 w 146"/>
                <a:gd name="T5" fmla="*/ 116 h 127"/>
                <a:gd name="T6" fmla="*/ 138 w 146"/>
                <a:gd name="T7" fmla="*/ 127 h 127"/>
                <a:gd name="T8" fmla="*/ 0 w 146"/>
                <a:gd name="T9" fmla="*/ 12 h 127"/>
              </a:gdLst>
              <a:ahLst/>
              <a:cxnLst>
                <a:cxn ang="0">
                  <a:pos x="T0" y="T1"/>
                </a:cxn>
                <a:cxn ang="0">
                  <a:pos x="T2" y="T3"/>
                </a:cxn>
                <a:cxn ang="0">
                  <a:pos x="T4" y="T5"/>
                </a:cxn>
                <a:cxn ang="0">
                  <a:pos x="T6" y="T7"/>
                </a:cxn>
                <a:cxn ang="0">
                  <a:pos x="T8" y="T9"/>
                </a:cxn>
              </a:cxnLst>
              <a:rect l="0" t="0" r="r" b="b"/>
              <a:pathLst>
                <a:path w="146" h="127">
                  <a:moveTo>
                    <a:pt x="0" y="12"/>
                  </a:moveTo>
                  <a:lnTo>
                    <a:pt x="8" y="0"/>
                  </a:lnTo>
                  <a:lnTo>
                    <a:pt x="146" y="116"/>
                  </a:lnTo>
                  <a:lnTo>
                    <a:pt x="138" y="127"/>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589"/>
            <p:cNvSpPr>
              <a:spLocks/>
            </p:cNvSpPr>
            <p:nvPr userDrawn="1"/>
          </p:nvSpPr>
          <p:spPr bwMode="auto">
            <a:xfrm>
              <a:off x="7892" y="7064"/>
              <a:ext cx="50" cy="75"/>
            </a:xfrm>
            <a:custGeom>
              <a:avLst/>
              <a:gdLst>
                <a:gd name="T0" fmla="*/ 0 w 50"/>
                <a:gd name="T1" fmla="*/ 67 h 75"/>
                <a:gd name="T2" fmla="*/ 38 w 50"/>
                <a:gd name="T3" fmla="*/ 0 h 75"/>
                <a:gd name="T4" fmla="*/ 50 w 50"/>
                <a:gd name="T5" fmla="*/ 8 h 75"/>
                <a:gd name="T6" fmla="*/ 12 w 50"/>
                <a:gd name="T7" fmla="*/ 75 h 75"/>
                <a:gd name="T8" fmla="*/ 0 w 50"/>
                <a:gd name="T9" fmla="*/ 67 h 75"/>
              </a:gdLst>
              <a:ahLst/>
              <a:cxnLst>
                <a:cxn ang="0">
                  <a:pos x="T0" y="T1"/>
                </a:cxn>
                <a:cxn ang="0">
                  <a:pos x="T2" y="T3"/>
                </a:cxn>
                <a:cxn ang="0">
                  <a:pos x="T4" y="T5"/>
                </a:cxn>
                <a:cxn ang="0">
                  <a:pos x="T6" y="T7"/>
                </a:cxn>
                <a:cxn ang="0">
                  <a:pos x="T8" y="T9"/>
                </a:cxn>
              </a:cxnLst>
              <a:rect l="0" t="0" r="r" b="b"/>
              <a:pathLst>
                <a:path w="50" h="75">
                  <a:moveTo>
                    <a:pt x="0" y="67"/>
                  </a:moveTo>
                  <a:lnTo>
                    <a:pt x="38" y="0"/>
                  </a:lnTo>
                  <a:lnTo>
                    <a:pt x="50" y="8"/>
                  </a:lnTo>
                  <a:lnTo>
                    <a:pt x="12" y="75"/>
                  </a:lnTo>
                  <a:lnTo>
                    <a:pt x="0"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Freeform 590"/>
            <p:cNvSpPr>
              <a:spLocks noEditPoints="1"/>
            </p:cNvSpPr>
            <p:nvPr userDrawn="1"/>
          </p:nvSpPr>
          <p:spPr bwMode="auto">
            <a:xfrm>
              <a:off x="7888" y="6821"/>
              <a:ext cx="198" cy="179"/>
            </a:xfrm>
            <a:custGeom>
              <a:avLst/>
              <a:gdLst>
                <a:gd name="T0" fmla="*/ 81 w 100"/>
                <a:gd name="T1" fmla="*/ 22 h 91"/>
                <a:gd name="T2" fmla="*/ 93 w 100"/>
                <a:gd name="T3" fmla="*/ 60 h 91"/>
                <a:gd name="T4" fmla="*/ 81 w 100"/>
                <a:gd name="T5" fmla="*/ 91 h 91"/>
                <a:gd name="T6" fmla="*/ 0 w 100"/>
                <a:gd name="T7" fmla="*/ 48 h 91"/>
                <a:gd name="T8" fmla="*/ 11 w 100"/>
                <a:gd name="T9" fmla="*/ 22 h 91"/>
                <a:gd name="T10" fmla="*/ 42 w 100"/>
                <a:gd name="T11" fmla="*/ 5 h 91"/>
                <a:gd name="T12" fmla="*/ 58 w 100"/>
                <a:gd name="T13" fmla="*/ 29 h 91"/>
                <a:gd name="T14" fmla="*/ 59 w 100"/>
                <a:gd name="T15" fmla="*/ 29 h 91"/>
                <a:gd name="T16" fmla="*/ 81 w 100"/>
                <a:gd name="T17" fmla="*/ 22 h 91"/>
                <a:gd name="T18" fmla="*/ 17 w 100"/>
                <a:gd name="T19" fmla="*/ 25 h 91"/>
                <a:gd name="T20" fmla="*/ 9 w 100"/>
                <a:gd name="T21" fmla="*/ 44 h 91"/>
                <a:gd name="T22" fmla="*/ 43 w 100"/>
                <a:gd name="T23" fmla="*/ 62 h 91"/>
                <a:gd name="T24" fmla="*/ 50 w 100"/>
                <a:gd name="T25" fmla="*/ 42 h 91"/>
                <a:gd name="T26" fmla="*/ 39 w 100"/>
                <a:gd name="T27" fmla="*/ 13 h 91"/>
                <a:gd name="T28" fmla="*/ 17 w 100"/>
                <a:gd name="T29" fmla="*/ 25 h 91"/>
                <a:gd name="T30" fmla="*/ 78 w 100"/>
                <a:gd name="T31" fmla="*/ 29 h 91"/>
                <a:gd name="T32" fmla="*/ 58 w 100"/>
                <a:gd name="T33" fmla="*/ 42 h 91"/>
                <a:gd name="T34" fmla="*/ 48 w 100"/>
                <a:gd name="T35" fmla="*/ 65 h 91"/>
                <a:gd name="T36" fmla="*/ 78 w 100"/>
                <a:gd name="T37" fmla="*/ 80 h 91"/>
                <a:gd name="T38" fmla="*/ 87 w 100"/>
                <a:gd name="T39" fmla="*/ 57 h 91"/>
                <a:gd name="T40" fmla="*/ 78 w 100"/>
                <a:gd name="T41" fmla="*/ 2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 h="91">
                  <a:moveTo>
                    <a:pt x="81" y="22"/>
                  </a:moveTo>
                  <a:cubicBezTo>
                    <a:pt x="97" y="28"/>
                    <a:pt x="100" y="43"/>
                    <a:pt x="93" y="60"/>
                  </a:cubicBezTo>
                  <a:cubicBezTo>
                    <a:pt x="81" y="91"/>
                    <a:pt x="81" y="91"/>
                    <a:pt x="81" y="91"/>
                  </a:cubicBezTo>
                  <a:cubicBezTo>
                    <a:pt x="0" y="48"/>
                    <a:pt x="0" y="48"/>
                    <a:pt x="0" y="48"/>
                  </a:cubicBezTo>
                  <a:cubicBezTo>
                    <a:pt x="11" y="22"/>
                    <a:pt x="11" y="22"/>
                    <a:pt x="11" y="22"/>
                  </a:cubicBezTo>
                  <a:cubicBezTo>
                    <a:pt x="17" y="5"/>
                    <a:pt x="29" y="0"/>
                    <a:pt x="42" y="5"/>
                  </a:cubicBezTo>
                  <a:cubicBezTo>
                    <a:pt x="53" y="10"/>
                    <a:pt x="59" y="17"/>
                    <a:pt x="58" y="29"/>
                  </a:cubicBezTo>
                  <a:cubicBezTo>
                    <a:pt x="59" y="29"/>
                    <a:pt x="59" y="29"/>
                    <a:pt x="59" y="29"/>
                  </a:cubicBezTo>
                  <a:cubicBezTo>
                    <a:pt x="64" y="21"/>
                    <a:pt x="72" y="18"/>
                    <a:pt x="81" y="22"/>
                  </a:cubicBezTo>
                  <a:close/>
                  <a:moveTo>
                    <a:pt x="17" y="25"/>
                  </a:moveTo>
                  <a:cubicBezTo>
                    <a:pt x="9" y="44"/>
                    <a:pt x="9" y="44"/>
                    <a:pt x="9" y="44"/>
                  </a:cubicBezTo>
                  <a:cubicBezTo>
                    <a:pt x="43" y="62"/>
                    <a:pt x="43" y="62"/>
                    <a:pt x="43" y="62"/>
                  </a:cubicBezTo>
                  <a:cubicBezTo>
                    <a:pt x="50" y="42"/>
                    <a:pt x="50" y="42"/>
                    <a:pt x="50" y="42"/>
                  </a:cubicBezTo>
                  <a:cubicBezTo>
                    <a:pt x="56" y="28"/>
                    <a:pt x="53" y="18"/>
                    <a:pt x="39" y="13"/>
                  </a:cubicBezTo>
                  <a:cubicBezTo>
                    <a:pt x="29" y="9"/>
                    <a:pt x="22" y="13"/>
                    <a:pt x="17" y="25"/>
                  </a:cubicBezTo>
                  <a:close/>
                  <a:moveTo>
                    <a:pt x="78" y="29"/>
                  </a:moveTo>
                  <a:cubicBezTo>
                    <a:pt x="69" y="26"/>
                    <a:pt x="63" y="29"/>
                    <a:pt x="58" y="42"/>
                  </a:cubicBezTo>
                  <a:cubicBezTo>
                    <a:pt x="48" y="65"/>
                    <a:pt x="48" y="65"/>
                    <a:pt x="48" y="65"/>
                  </a:cubicBezTo>
                  <a:cubicBezTo>
                    <a:pt x="78" y="80"/>
                    <a:pt x="78" y="80"/>
                    <a:pt x="78" y="80"/>
                  </a:cubicBezTo>
                  <a:cubicBezTo>
                    <a:pt x="87" y="57"/>
                    <a:pt x="87" y="57"/>
                    <a:pt x="87" y="57"/>
                  </a:cubicBezTo>
                  <a:cubicBezTo>
                    <a:pt x="92" y="44"/>
                    <a:pt x="90" y="34"/>
                    <a:pt x="7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591"/>
            <p:cNvSpPr>
              <a:spLocks noEditPoints="1"/>
            </p:cNvSpPr>
            <p:nvPr userDrawn="1"/>
          </p:nvSpPr>
          <p:spPr bwMode="auto">
            <a:xfrm>
              <a:off x="8001" y="6701"/>
              <a:ext cx="135" cy="136"/>
            </a:xfrm>
            <a:custGeom>
              <a:avLst/>
              <a:gdLst>
                <a:gd name="T0" fmla="*/ 30 w 68"/>
                <a:gd name="T1" fmla="*/ 56 h 69"/>
                <a:gd name="T2" fmla="*/ 32 w 68"/>
                <a:gd name="T3" fmla="*/ 57 h 69"/>
                <a:gd name="T4" fmla="*/ 58 w 68"/>
                <a:gd name="T5" fmla="*/ 43 h 69"/>
                <a:gd name="T6" fmla="*/ 53 w 68"/>
                <a:gd name="T7" fmla="*/ 20 h 69"/>
                <a:gd name="T8" fmla="*/ 56 w 68"/>
                <a:gd name="T9" fmla="*/ 14 h 69"/>
                <a:gd name="T10" fmla="*/ 64 w 68"/>
                <a:gd name="T11" fmla="*/ 46 h 69"/>
                <a:gd name="T12" fmla="*/ 30 w 68"/>
                <a:gd name="T13" fmla="*/ 64 h 69"/>
                <a:gd name="T14" fmla="*/ 5 w 68"/>
                <a:gd name="T15" fmla="*/ 22 h 69"/>
                <a:gd name="T16" fmla="*/ 37 w 68"/>
                <a:gd name="T17" fmla="*/ 5 h 69"/>
                <a:gd name="T18" fmla="*/ 44 w 68"/>
                <a:gd name="T19" fmla="*/ 8 h 69"/>
                <a:gd name="T20" fmla="*/ 30 w 68"/>
                <a:gd name="T21" fmla="*/ 56 h 69"/>
                <a:gd name="T22" fmla="*/ 24 w 68"/>
                <a:gd name="T23" fmla="*/ 53 h 69"/>
                <a:gd name="T24" fmla="*/ 36 w 68"/>
                <a:gd name="T25" fmla="*/ 12 h 69"/>
                <a:gd name="T26" fmla="*/ 35 w 68"/>
                <a:gd name="T27" fmla="*/ 12 h 69"/>
                <a:gd name="T28" fmla="*/ 11 w 68"/>
                <a:gd name="T29" fmla="*/ 24 h 69"/>
                <a:gd name="T30" fmla="*/ 24 w 68"/>
                <a:gd name="T3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69">
                  <a:moveTo>
                    <a:pt x="30" y="56"/>
                  </a:moveTo>
                  <a:cubicBezTo>
                    <a:pt x="30" y="56"/>
                    <a:pt x="31" y="56"/>
                    <a:pt x="32" y="57"/>
                  </a:cubicBezTo>
                  <a:cubicBezTo>
                    <a:pt x="45" y="61"/>
                    <a:pt x="55" y="55"/>
                    <a:pt x="58" y="43"/>
                  </a:cubicBezTo>
                  <a:cubicBezTo>
                    <a:pt x="60" y="35"/>
                    <a:pt x="59" y="26"/>
                    <a:pt x="53" y="20"/>
                  </a:cubicBezTo>
                  <a:cubicBezTo>
                    <a:pt x="56" y="14"/>
                    <a:pt x="56" y="14"/>
                    <a:pt x="56" y="14"/>
                  </a:cubicBezTo>
                  <a:cubicBezTo>
                    <a:pt x="65" y="22"/>
                    <a:pt x="68" y="34"/>
                    <a:pt x="64" y="46"/>
                  </a:cubicBezTo>
                  <a:cubicBezTo>
                    <a:pt x="59" y="61"/>
                    <a:pt x="46" y="69"/>
                    <a:pt x="30" y="64"/>
                  </a:cubicBezTo>
                  <a:cubicBezTo>
                    <a:pt x="11" y="58"/>
                    <a:pt x="0" y="40"/>
                    <a:pt x="5" y="22"/>
                  </a:cubicBezTo>
                  <a:cubicBezTo>
                    <a:pt x="9" y="7"/>
                    <a:pt x="22" y="0"/>
                    <a:pt x="37" y="5"/>
                  </a:cubicBezTo>
                  <a:cubicBezTo>
                    <a:pt x="39" y="5"/>
                    <a:pt x="42" y="7"/>
                    <a:pt x="44" y="8"/>
                  </a:cubicBezTo>
                  <a:lnTo>
                    <a:pt x="30" y="56"/>
                  </a:lnTo>
                  <a:close/>
                  <a:moveTo>
                    <a:pt x="24" y="53"/>
                  </a:moveTo>
                  <a:cubicBezTo>
                    <a:pt x="36" y="12"/>
                    <a:pt x="36" y="12"/>
                    <a:pt x="36" y="12"/>
                  </a:cubicBezTo>
                  <a:cubicBezTo>
                    <a:pt x="35" y="12"/>
                    <a:pt x="35" y="12"/>
                    <a:pt x="35" y="12"/>
                  </a:cubicBezTo>
                  <a:cubicBezTo>
                    <a:pt x="23" y="8"/>
                    <a:pt x="14" y="13"/>
                    <a:pt x="11" y="24"/>
                  </a:cubicBezTo>
                  <a:cubicBezTo>
                    <a:pt x="7" y="36"/>
                    <a:pt x="14" y="47"/>
                    <a:pt x="2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Freeform 592"/>
            <p:cNvSpPr>
              <a:spLocks/>
            </p:cNvSpPr>
            <p:nvPr userDrawn="1"/>
          </p:nvSpPr>
          <p:spPr bwMode="auto">
            <a:xfrm>
              <a:off x="7995" y="6552"/>
              <a:ext cx="177" cy="75"/>
            </a:xfrm>
            <a:custGeom>
              <a:avLst/>
              <a:gdLst>
                <a:gd name="T0" fmla="*/ 0 w 177"/>
                <a:gd name="T1" fmla="*/ 16 h 75"/>
                <a:gd name="T2" fmla="*/ 4 w 177"/>
                <a:gd name="T3" fmla="*/ 0 h 75"/>
                <a:gd name="T4" fmla="*/ 177 w 177"/>
                <a:gd name="T5" fmla="*/ 59 h 75"/>
                <a:gd name="T6" fmla="*/ 173 w 177"/>
                <a:gd name="T7" fmla="*/ 75 h 75"/>
                <a:gd name="T8" fmla="*/ 0 w 177"/>
                <a:gd name="T9" fmla="*/ 16 h 75"/>
              </a:gdLst>
              <a:ahLst/>
              <a:cxnLst>
                <a:cxn ang="0">
                  <a:pos x="T0" y="T1"/>
                </a:cxn>
                <a:cxn ang="0">
                  <a:pos x="T2" y="T3"/>
                </a:cxn>
                <a:cxn ang="0">
                  <a:pos x="T4" y="T5"/>
                </a:cxn>
                <a:cxn ang="0">
                  <a:pos x="T6" y="T7"/>
                </a:cxn>
                <a:cxn ang="0">
                  <a:pos x="T8" y="T9"/>
                </a:cxn>
              </a:cxnLst>
              <a:rect l="0" t="0" r="r" b="b"/>
              <a:pathLst>
                <a:path w="177" h="75">
                  <a:moveTo>
                    <a:pt x="0" y="16"/>
                  </a:moveTo>
                  <a:lnTo>
                    <a:pt x="4" y="0"/>
                  </a:lnTo>
                  <a:lnTo>
                    <a:pt x="177" y="59"/>
                  </a:lnTo>
                  <a:lnTo>
                    <a:pt x="173" y="75"/>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593"/>
            <p:cNvSpPr>
              <a:spLocks/>
            </p:cNvSpPr>
            <p:nvPr userDrawn="1"/>
          </p:nvSpPr>
          <p:spPr bwMode="auto">
            <a:xfrm>
              <a:off x="8069" y="6432"/>
              <a:ext cx="136" cy="130"/>
            </a:xfrm>
            <a:custGeom>
              <a:avLst/>
              <a:gdLst>
                <a:gd name="T0" fmla="*/ 29 w 69"/>
                <a:gd name="T1" fmla="*/ 3 h 66"/>
                <a:gd name="T2" fmla="*/ 33 w 69"/>
                <a:gd name="T3" fmla="*/ 4 h 66"/>
                <a:gd name="T4" fmla="*/ 69 w 69"/>
                <a:gd name="T5" fmla="*/ 16 h 66"/>
                <a:gd name="T6" fmla="*/ 67 w 69"/>
                <a:gd name="T7" fmla="*/ 24 h 66"/>
                <a:gd name="T8" fmla="*/ 34 w 69"/>
                <a:gd name="T9" fmla="*/ 12 h 66"/>
                <a:gd name="T10" fmla="*/ 29 w 69"/>
                <a:gd name="T11" fmla="*/ 11 h 66"/>
                <a:gd name="T12" fmla="*/ 11 w 69"/>
                <a:gd name="T13" fmla="*/ 21 h 66"/>
                <a:gd name="T14" fmla="*/ 27 w 69"/>
                <a:gd name="T15" fmla="*/ 48 h 66"/>
                <a:gd name="T16" fmla="*/ 59 w 69"/>
                <a:gd name="T17" fmla="*/ 59 h 66"/>
                <a:gd name="T18" fmla="*/ 57 w 69"/>
                <a:gd name="T19" fmla="*/ 66 h 66"/>
                <a:gd name="T20" fmla="*/ 0 w 69"/>
                <a:gd name="T21" fmla="*/ 46 h 66"/>
                <a:gd name="T22" fmla="*/ 2 w 69"/>
                <a:gd name="T23" fmla="*/ 40 h 66"/>
                <a:gd name="T24" fmla="*/ 12 w 69"/>
                <a:gd name="T25" fmla="*/ 43 h 66"/>
                <a:gd name="T26" fmla="*/ 12 w 69"/>
                <a:gd name="T27" fmla="*/ 42 h 66"/>
                <a:gd name="T28" fmla="*/ 5 w 69"/>
                <a:gd name="T29" fmla="*/ 17 h 66"/>
                <a:gd name="T30" fmla="*/ 29 w 69"/>
                <a:gd name="T31" fmla="*/ 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66">
                  <a:moveTo>
                    <a:pt x="29" y="3"/>
                  </a:moveTo>
                  <a:cubicBezTo>
                    <a:pt x="30" y="3"/>
                    <a:pt x="32" y="4"/>
                    <a:pt x="33" y="4"/>
                  </a:cubicBezTo>
                  <a:cubicBezTo>
                    <a:pt x="69" y="16"/>
                    <a:pt x="69" y="16"/>
                    <a:pt x="69" y="16"/>
                  </a:cubicBezTo>
                  <a:cubicBezTo>
                    <a:pt x="67" y="24"/>
                    <a:pt x="67" y="24"/>
                    <a:pt x="67" y="24"/>
                  </a:cubicBezTo>
                  <a:cubicBezTo>
                    <a:pt x="34" y="12"/>
                    <a:pt x="34" y="12"/>
                    <a:pt x="34" y="12"/>
                  </a:cubicBezTo>
                  <a:cubicBezTo>
                    <a:pt x="32" y="12"/>
                    <a:pt x="31" y="11"/>
                    <a:pt x="29" y="11"/>
                  </a:cubicBezTo>
                  <a:cubicBezTo>
                    <a:pt x="19" y="9"/>
                    <a:pt x="13" y="12"/>
                    <a:pt x="11" y="21"/>
                  </a:cubicBezTo>
                  <a:cubicBezTo>
                    <a:pt x="8" y="33"/>
                    <a:pt x="14" y="43"/>
                    <a:pt x="27" y="48"/>
                  </a:cubicBezTo>
                  <a:cubicBezTo>
                    <a:pt x="59" y="59"/>
                    <a:pt x="59" y="59"/>
                    <a:pt x="59" y="59"/>
                  </a:cubicBezTo>
                  <a:cubicBezTo>
                    <a:pt x="57" y="66"/>
                    <a:pt x="57" y="66"/>
                    <a:pt x="57" y="66"/>
                  </a:cubicBezTo>
                  <a:cubicBezTo>
                    <a:pt x="0" y="46"/>
                    <a:pt x="0" y="46"/>
                    <a:pt x="0" y="46"/>
                  </a:cubicBezTo>
                  <a:cubicBezTo>
                    <a:pt x="2" y="40"/>
                    <a:pt x="2" y="40"/>
                    <a:pt x="2" y="40"/>
                  </a:cubicBezTo>
                  <a:cubicBezTo>
                    <a:pt x="12" y="43"/>
                    <a:pt x="12" y="43"/>
                    <a:pt x="12" y="43"/>
                  </a:cubicBezTo>
                  <a:cubicBezTo>
                    <a:pt x="12" y="42"/>
                    <a:pt x="12" y="42"/>
                    <a:pt x="12" y="42"/>
                  </a:cubicBezTo>
                  <a:cubicBezTo>
                    <a:pt x="5" y="36"/>
                    <a:pt x="3" y="27"/>
                    <a:pt x="5" y="17"/>
                  </a:cubicBezTo>
                  <a:cubicBezTo>
                    <a:pt x="8" y="6"/>
                    <a:pt x="16" y="0"/>
                    <a:pt x="2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Freeform 594"/>
            <p:cNvSpPr>
              <a:spLocks/>
            </p:cNvSpPr>
            <p:nvPr userDrawn="1"/>
          </p:nvSpPr>
          <p:spPr bwMode="auto">
            <a:xfrm>
              <a:off x="8102" y="6291"/>
              <a:ext cx="135" cy="130"/>
            </a:xfrm>
            <a:custGeom>
              <a:avLst/>
              <a:gdLst>
                <a:gd name="T0" fmla="*/ 29 w 68"/>
                <a:gd name="T1" fmla="*/ 3 h 66"/>
                <a:gd name="T2" fmla="*/ 33 w 68"/>
                <a:gd name="T3" fmla="*/ 4 h 66"/>
                <a:gd name="T4" fmla="*/ 68 w 68"/>
                <a:gd name="T5" fmla="*/ 16 h 66"/>
                <a:gd name="T6" fmla="*/ 67 w 68"/>
                <a:gd name="T7" fmla="*/ 24 h 66"/>
                <a:gd name="T8" fmla="*/ 33 w 68"/>
                <a:gd name="T9" fmla="*/ 12 h 66"/>
                <a:gd name="T10" fmla="*/ 29 w 68"/>
                <a:gd name="T11" fmla="*/ 11 h 66"/>
                <a:gd name="T12" fmla="*/ 11 w 68"/>
                <a:gd name="T13" fmla="*/ 21 h 66"/>
                <a:gd name="T14" fmla="*/ 27 w 68"/>
                <a:gd name="T15" fmla="*/ 48 h 66"/>
                <a:gd name="T16" fmla="*/ 59 w 68"/>
                <a:gd name="T17" fmla="*/ 59 h 66"/>
                <a:gd name="T18" fmla="*/ 57 w 68"/>
                <a:gd name="T19" fmla="*/ 66 h 66"/>
                <a:gd name="T20" fmla="*/ 0 w 68"/>
                <a:gd name="T21" fmla="*/ 46 h 66"/>
                <a:gd name="T22" fmla="*/ 1 w 68"/>
                <a:gd name="T23" fmla="*/ 40 h 66"/>
                <a:gd name="T24" fmla="*/ 11 w 68"/>
                <a:gd name="T25" fmla="*/ 42 h 66"/>
                <a:gd name="T26" fmla="*/ 11 w 68"/>
                <a:gd name="T27" fmla="*/ 42 h 66"/>
                <a:gd name="T28" fmla="*/ 5 w 68"/>
                <a:gd name="T29" fmla="*/ 17 h 66"/>
                <a:gd name="T30" fmla="*/ 29 w 68"/>
                <a:gd name="T31" fmla="*/ 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66">
                  <a:moveTo>
                    <a:pt x="29" y="3"/>
                  </a:moveTo>
                  <a:cubicBezTo>
                    <a:pt x="30" y="3"/>
                    <a:pt x="31" y="4"/>
                    <a:pt x="33" y="4"/>
                  </a:cubicBezTo>
                  <a:cubicBezTo>
                    <a:pt x="68" y="16"/>
                    <a:pt x="68" y="16"/>
                    <a:pt x="68" y="16"/>
                  </a:cubicBezTo>
                  <a:cubicBezTo>
                    <a:pt x="67" y="24"/>
                    <a:pt x="67" y="24"/>
                    <a:pt x="67" y="24"/>
                  </a:cubicBezTo>
                  <a:cubicBezTo>
                    <a:pt x="33" y="12"/>
                    <a:pt x="33" y="12"/>
                    <a:pt x="33" y="12"/>
                  </a:cubicBezTo>
                  <a:cubicBezTo>
                    <a:pt x="32" y="12"/>
                    <a:pt x="30" y="11"/>
                    <a:pt x="29" y="11"/>
                  </a:cubicBezTo>
                  <a:cubicBezTo>
                    <a:pt x="18" y="8"/>
                    <a:pt x="13" y="12"/>
                    <a:pt x="11" y="21"/>
                  </a:cubicBezTo>
                  <a:cubicBezTo>
                    <a:pt x="8" y="33"/>
                    <a:pt x="13" y="43"/>
                    <a:pt x="27" y="48"/>
                  </a:cubicBezTo>
                  <a:cubicBezTo>
                    <a:pt x="59" y="59"/>
                    <a:pt x="59" y="59"/>
                    <a:pt x="59" y="59"/>
                  </a:cubicBezTo>
                  <a:cubicBezTo>
                    <a:pt x="57" y="66"/>
                    <a:pt x="57" y="66"/>
                    <a:pt x="57" y="66"/>
                  </a:cubicBezTo>
                  <a:cubicBezTo>
                    <a:pt x="0" y="46"/>
                    <a:pt x="0" y="46"/>
                    <a:pt x="0" y="46"/>
                  </a:cubicBezTo>
                  <a:cubicBezTo>
                    <a:pt x="1" y="40"/>
                    <a:pt x="1" y="40"/>
                    <a:pt x="1" y="40"/>
                  </a:cubicBezTo>
                  <a:cubicBezTo>
                    <a:pt x="11" y="42"/>
                    <a:pt x="11" y="42"/>
                    <a:pt x="11" y="42"/>
                  </a:cubicBezTo>
                  <a:cubicBezTo>
                    <a:pt x="11" y="42"/>
                    <a:pt x="11" y="42"/>
                    <a:pt x="11" y="42"/>
                  </a:cubicBezTo>
                  <a:cubicBezTo>
                    <a:pt x="5" y="36"/>
                    <a:pt x="3" y="27"/>
                    <a:pt x="5" y="17"/>
                  </a:cubicBezTo>
                  <a:cubicBezTo>
                    <a:pt x="7" y="6"/>
                    <a:pt x="16" y="0"/>
                    <a:pt x="2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Freeform 595"/>
            <p:cNvSpPr>
              <a:spLocks noEditPoints="1"/>
            </p:cNvSpPr>
            <p:nvPr userDrawn="1"/>
          </p:nvSpPr>
          <p:spPr bwMode="auto">
            <a:xfrm>
              <a:off x="8134" y="6140"/>
              <a:ext cx="139" cy="137"/>
            </a:xfrm>
            <a:custGeom>
              <a:avLst/>
              <a:gdLst>
                <a:gd name="T0" fmla="*/ 32 w 70"/>
                <a:gd name="T1" fmla="*/ 66 h 70"/>
                <a:gd name="T2" fmla="*/ 5 w 70"/>
                <a:gd name="T3" fmla="*/ 25 h 70"/>
                <a:gd name="T4" fmla="*/ 38 w 70"/>
                <a:gd name="T5" fmla="*/ 4 h 70"/>
                <a:gd name="T6" fmla="*/ 65 w 70"/>
                <a:gd name="T7" fmla="*/ 45 h 70"/>
                <a:gd name="T8" fmla="*/ 32 w 70"/>
                <a:gd name="T9" fmla="*/ 66 h 70"/>
                <a:gd name="T10" fmla="*/ 37 w 70"/>
                <a:gd name="T11" fmla="*/ 12 h 70"/>
                <a:gd name="T12" fmla="*/ 11 w 70"/>
                <a:gd name="T13" fmla="*/ 27 h 70"/>
                <a:gd name="T14" fmla="*/ 33 w 70"/>
                <a:gd name="T15" fmla="*/ 59 h 70"/>
                <a:gd name="T16" fmla="*/ 59 w 70"/>
                <a:gd name="T17" fmla="*/ 44 h 70"/>
                <a:gd name="T18" fmla="*/ 37 w 70"/>
                <a:gd name="T19"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70">
                  <a:moveTo>
                    <a:pt x="32" y="66"/>
                  </a:moveTo>
                  <a:cubicBezTo>
                    <a:pt x="13" y="62"/>
                    <a:pt x="0" y="44"/>
                    <a:pt x="5" y="25"/>
                  </a:cubicBezTo>
                  <a:cubicBezTo>
                    <a:pt x="8" y="9"/>
                    <a:pt x="22" y="0"/>
                    <a:pt x="38" y="4"/>
                  </a:cubicBezTo>
                  <a:cubicBezTo>
                    <a:pt x="57" y="9"/>
                    <a:pt x="70" y="26"/>
                    <a:pt x="65" y="45"/>
                  </a:cubicBezTo>
                  <a:cubicBezTo>
                    <a:pt x="61" y="61"/>
                    <a:pt x="48" y="70"/>
                    <a:pt x="32" y="66"/>
                  </a:cubicBezTo>
                  <a:close/>
                  <a:moveTo>
                    <a:pt x="37" y="12"/>
                  </a:moveTo>
                  <a:cubicBezTo>
                    <a:pt x="24" y="9"/>
                    <a:pt x="14" y="15"/>
                    <a:pt x="11" y="27"/>
                  </a:cubicBezTo>
                  <a:cubicBezTo>
                    <a:pt x="8" y="42"/>
                    <a:pt x="18" y="55"/>
                    <a:pt x="33" y="59"/>
                  </a:cubicBezTo>
                  <a:cubicBezTo>
                    <a:pt x="46" y="62"/>
                    <a:pt x="56" y="55"/>
                    <a:pt x="59" y="44"/>
                  </a:cubicBezTo>
                  <a:cubicBezTo>
                    <a:pt x="62" y="29"/>
                    <a:pt x="52" y="15"/>
                    <a:pt x="3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Freeform 596"/>
            <p:cNvSpPr>
              <a:spLocks/>
            </p:cNvSpPr>
            <p:nvPr userDrawn="1"/>
          </p:nvSpPr>
          <p:spPr bwMode="auto">
            <a:xfrm>
              <a:off x="8166" y="5999"/>
              <a:ext cx="126" cy="112"/>
            </a:xfrm>
            <a:custGeom>
              <a:avLst/>
              <a:gdLst>
                <a:gd name="T0" fmla="*/ 0 w 126"/>
                <a:gd name="T1" fmla="*/ 112 h 112"/>
                <a:gd name="T2" fmla="*/ 2 w 126"/>
                <a:gd name="T3" fmla="*/ 98 h 112"/>
                <a:gd name="T4" fmla="*/ 107 w 126"/>
                <a:gd name="T5" fmla="*/ 90 h 112"/>
                <a:gd name="T6" fmla="*/ 107 w 126"/>
                <a:gd name="T7" fmla="*/ 88 h 112"/>
                <a:gd name="T8" fmla="*/ 22 w 126"/>
                <a:gd name="T9" fmla="*/ 15 h 112"/>
                <a:gd name="T10" fmla="*/ 25 w 126"/>
                <a:gd name="T11" fmla="*/ 0 h 112"/>
                <a:gd name="T12" fmla="*/ 126 w 126"/>
                <a:gd name="T13" fmla="*/ 88 h 112"/>
                <a:gd name="T14" fmla="*/ 125 w 126"/>
                <a:gd name="T15" fmla="*/ 102 h 112"/>
                <a:gd name="T16" fmla="*/ 0 w 126"/>
                <a:gd name="T17"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12">
                  <a:moveTo>
                    <a:pt x="0" y="112"/>
                  </a:moveTo>
                  <a:lnTo>
                    <a:pt x="2" y="98"/>
                  </a:lnTo>
                  <a:lnTo>
                    <a:pt x="107" y="90"/>
                  </a:lnTo>
                  <a:lnTo>
                    <a:pt x="107" y="88"/>
                  </a:lnTo>
                  <a:lnTo>
                    <a:pt x="22" y="15"/>
                  </a:lnTo>
                  <a:lnTo>
                    <a:pt x="25" y="0"/>
                  </a:lnTo>
                  <a:lnTo>
                    <a:pt x="126" y="88"/>
                  </a:lnTo>
                  <a:lnTo>
                    <a:pt x="125" y="102"/>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Freeform 597"/>
            <p:cNvSpPr>
              <a:spLocks noEditPoints="1"/>
            </p:cNvSpPr>
            <p:nvPr userDrawn="1"/>
          </p:nvSpPr>
          <p:spPr bwMode="auto">
            <a:xfrm>
              <a:off x="8197" y="5865"/>
              <a:ext cx="139" cy="142"/>
            </a:xfrm>
            <a:custGeom>
              <a:avLst/>
              <a:gdLst>
                <a:gd name="T0" fmla="*/ 12 w 70"/>
                <a:gd name="T1" fmla="*/ 0 h 72"/>
                <a:gd name="T2" fmla="*/ 70 w 70"/>
                <a:gd name="T3" fmla="*/ 20 h 72"/>
                <a:gd name="T4" fmla="*/ 68 w 70"/>
                <a:gd name="T5" fmla="*/ 27 h 72"/>
                <a:gd name="T6" fmla="*/ 58 w 70"/>
                <a:gd name="T7" fmla="*/ 24 h 72"/>
                <a:gd name="T8" fmla="*/ 58 w 70"/>
                <a:gd name="T9" fmla="*/ 24 h 72"/>
                <a:gd name="T10" fmla="*/ 64 w 70"/>
                <a:gd name="T11" fmla="*/ 49 h 72"/>
                <a:gd name="T12" fmla="*/ 32 w 70"/>
                <a:gd name="T13" fmla="*/ 69 h 72"/>
                <a:gd name="T14" fmla="*/ 4 w 70"/>
                <a:gd name="T15" fmla="*/ 29 h 72"/>
                <a:gd name="T16" fmla="*/ 20 w 70"/>
                <a:gd name="T17" fmla="*/ 11 h 72"/>
                <a:gd name="T18" fmla="*/ 20 w 70"/>
                <a:gd name="T19" fmla="*/ 11 h 72"/>
                <a:gd name="T20" fmla="*/ 11 w 70"/>
                <a:gd name="T21" fmla="*/ 7 h 72"/>
                <a:gd name="T22" fmla="*/ 12 w 70"/>
                <a:gd name="T23" fmla="*/ 0 h 72"/>
                <a:gd name="T24" fmla="*/ 11 w 70"/>
                <a:gd name="T25" fmla="*/ 30 h 72"/>
                <a:gd name="T26" fmla="*/ 33 w 70"/>
                <a:gd name="T27" fmla="*/ 61 h 72"/>
                <a:gd name="T28" fmla="*/ 58 w 70"/>
                <a:gd name="T29" fmla="*/ 46 h 72"/>
                <a:gd name="T30" fmla="*/ 45 w 70"/>
                <a:gd name="T31" fmla="*/ 19 h 72"/>
                <a:gd name="T32" fmla="*/ 34 w 70"/>
                <a:gd name="T33" fmla="*/ 16 h 72"/>
                <a:gd name="T34" fmla="*/ 11 w 70"/>
                <a:gd name="T35" fmla="*/ 3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72">
                  <a:moveTo>
                    <a:pt x="12" y="0"/>
                  </a:moveTo>
                  <a:cubicBezTo>
                    <a:pt x="70" y="20"/>
                    <a:pt x="70" y="20"/>
                    <a:pt x="70" y="20"/>
                  </a:cubicBezTo>
                  <a:cubicBezTo>
                    <a:pt x="68" y="27"/>
                    <a:pt x="68" y="27"/>
                    <a:pt x="68" y="27"/>
                  </a:cubicBezTo>
                  <a:cubicBezTo>
                    <a:pt x="58" y="24"/>
                    <a:pt x="58" y="24"/>
                    <a:pt x="58" y="24"/>
                  </a:cubicBezTo>
                  <a:cubicBezTo>
                    <a:pt x="58" y="24"/>
                    <a:pt x="58" y="24"/>
                    <a:pt x="58" y="24"/>
                  </a:cubicBezTo>
                  <a:cubicBezTo>
                    <a:pt x="64" y="30"/>
                    <a:pt x="67" y="40"/>
                    <a:pt x="64" y="49"/>
                  </a:cubicBezTo>
                  <a:cubicBezTo>
                    <a:pt x="61" y="64"/>
                    <a:pt x="48" y="72"/>
                    <a:pt x="32" y="69"/>
                  </a:cubicBezTo>
                  <a:cubicBezTo>
                    <a:pt x="13" y="64"/>
                    <a:pt x="0" y="47"/>
                    <a:pt x="4" y="29"/>
                  </a:cubicBezTo>
                  <a:cubicBezTo>
                    <a:pt x="6" y="19"/>
                    <a:pt x="13" y="13"/>
                    <a:pt x="20" y="11"/>
                  </a:cubicBezTo>
                  <a:cubicBezTo>
                    <a:pt x="20" y="11"/>
                    <a:pt x="20" y="11"/>
                    <a:pt x="20" y="11"/>
                  </a:cubicBezTo>
                  <a:cubicBezTo>
                    <a:pt x="11" y="7"/>
                    <a:pt x="11" y="7"/>
                    <a:pt x="11" y="7"/>
                  </a:cubicBezTo>
                  <a:lnTo>
                    <a:pt x="12" y="0"/>
                  </a:lnTo>
                  <a:close/>
                  <a:moveTo>
                    <a:pt x="11" y="30"/>
                  </a:moveTo>
                  <a:cubicBezTo>
                    <a:pt x="7" y="45"/>
                    <a:pt x="18" y="58"/>
                    <a:pt x="33" y="61"/>
                  </a:cubicBezTo>
                  <a:cubicBezTo>
                    <a:pt x="46" y="64"/>
                    <a:pt x="56" y="58"/>
                    <a:pt x="58" y="46"/>
                  </a:cubicBezTo>
                  <a:cubicBezTo>
                    <a:pt x="61" y="35"/>
                    <a:pt x="55" y="23"/>
                    <a:pt x="45" y="19"/>
                  </a:cubicBezTo>
                  <a:cubicBezTo>
                    <a:pt x="34" y="16"/>
                    <a:pt x="34" y="16"/>
                    <a:pt x="34" y="16"/>
                  </a:cubicBezTo>
                  <a:cubicBezTo>
                    <a:pt x="23" y="12"/>
                    <a:pt x="13" y="18"/>
                    <a:pt x="11"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598"/>
            <p:cNvSpPr>
              <a:spLocks/>
            </p:cNvSpPr>
            <p:nvPr userDrawn="1"/>
          </p:nvSpPr>
          <p:spPr bwMode="auto">
            <a:xfrm>
              <a:off x="8205" y="5765"/>
              <a:ext cx="155" cy="83"/>
            </a:xfrm>
            <a:custGeom>
              <a:avLst/>
              <a:gdLst>
                <a:gd name="T0" fmla="*/ 55 w 78"/>
                <a:gd name="T1" fmla="*/ 31 h 42"/>
                <a:gd name="T2" fmla="*/ 72 w 78"/>
                <a:gd name="T3" fmla="*/ 23 h 42"/>
                <a:gd name="T4" fmla="*/ 72 w 78"/>
                <a:gd name="T5" fmla="*/ 17 h 42"/>
                <a:gd name="T6" fmla="*/ 78 w 78"/>
                <a:gd name="T7" fmla="*/ 19 h 42"/>
                <a:gd name="T8" fmla="*/ 78 w 78"/>
                <a:gd name="T9" fmla="*/ 27 h 42"/>
                <a:gd name="T10" fmla="*/ 57 w 78"/>
                <a:gd name="T11" fmla="*/ 40 h 42"/>
                <a:gd name="T12" fmla="*/ 53 w 78"/>
                <a:gd name="T13" fmla="*/ 38 h 42"/>
                <a:gd name="T14" fmla="*/ 21 w 78"/>
                <a:gd name="T15" fmla="*/ 27 h 42"/>
                <a:gd name="T16" fmla="*/ 18 w 78"/>
                <a:gd name="T17" fmla="*/ 39 h 42"/>
                <a:gd name="T18" fmla="*/ 12 w 78"/>
                <a:gd name="T19" fmla="*/ 37 h 42"/>
                <a:gd name="T20" fmla="*/ 14 w 78"/>
                <a:gd name="T21" fmla="*/ 25 h 42"/>
                <a:gd name="T22" fmla="*/ 0 w 78"/>
                <a:gd name="T23" fmla="*/ 20 h 42"/>
                <a:gd name="T24" fmla="*/ 1 w 78"/>
                <a:gd name="T25" fmla="*/ 13 h 42"/>
                <a:gd name="T26" fmla="*/ 16 w 78"/>
                <a:gd name="T27" fmla="*/ 18 h 42"/>
                <a:gd name="T28" fmla="*/ 20 w 78"/>
                <a:gd name="T29" fmla="*/ 0 h 42"/>
                <a:gd name="T30" fmla="*/ 26 w 78"/>
                <a:gd name="T31" fmla="*/ 2 h 42"/>
                <a:gd name="T32" fmla="*/ 22 w 78"/>
                <a:gd name="T33" fmla="*/ 20 h 42"/>
                <a:gd name="T34" fmla="*/ 55 w 78"/>
                <a:gd name="T35" fmla="*/ 3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42">
                  <a:moveTo>
                    <a:pt x="55" y="31"/>
                  </a:moveTo>
                  <a:cubicBezTo>
                    <a:pt x="65" y="35"/>
                    <a:pt x="70" y="32"/>
                    <a:pt x="72" y="23"/>
                  </a:cubicBezTo>
                  <a:cubicBezTo>
                    <a:pt x="72" y="21"/>
                    <a:pt x="72" y="19"/>
                    <a:pt x="72" y="17"/>
                  </a:cubicBezTo>
                  <a:cubicBezTo>
                    <a:pt x="78" y="19"/>
                    <a:pt x="78" y="19"/>
                    <a:pt x="78" y="19"/>
                  </a:cubicBezTo>
                  <a:cubicBezTo>
                    <a:pt x="78" y="21"/>
                    <a:pt x="78" y="24"/>
                    <a:pt x="78" y="27"/>
                  </a:cubicBezTo>
                  <a:cubicBezTo>
                    <a:pt x="75" y="38"/>
                    <a:pt x="69" y="42"/>
                    <a:pt x="57" y="40"/>
                  </a:cubicBezTo>
                  <a:cubicBezTo>
                    <a:pt x="56" y="39"/>
                    <a:pt x="55" y="39"/>
                    <a:pt x="53" y="38"/>
                  </a:cubicBezTo>
                  <a:cubicBezTo>
                    <a:pt x="21" y="27"/>
                    <a:pt x="21" y="27"/>
                    <a:pt x="21" y="27"/>
                  </a:cubicBezTo>
                  <a:cubicBezTo>
                    <a:pt x="18" y="39"/>
                    <a:pt x="18" y="39"/>
                    <a:pt x="18" y="39"/>
                  </a:cubicBezTo>
                  <a:cubicBezTo>
                    <a:pt x="12" y="37"/>
                    <a:pt x="12" y="37"/>
                    <a:pt x="12" y="37"/>
                  </a:cubicBezTo>
                  <a:cubicBezTo>
                    <a:pt x="14" y="25"/>
                    <a:pt x="14" y="25"/>
                    <a:pt x="14" y="25"/>
                  </a:cubicBezTo>
                  <a:cubicBezTo>
                    <a:pt x="0" y="20"/>
                    <a:pt x="0" y="20"/>
                    <a:pt x="0" y="20"/>
                  </a:cubicBezTo>
                  <a:cubicBezTo>
                    <a:pt x="1" y="13"/>
                    <a:pt x="1" y="13"/>
                    <a:pt x="1" y="13"/>
                  </a:cubicBezTo>
                  <a:cubicBezTo>
                    <a:pt x="16" y="18"/>
                    <a:pt x="16" y="18"/>
                    <a:pt x="16" y="18"/>
                  </a:cubicBezTo>
                  <a:cubicBezTo>
                    <a:pt x="20" y="0"/>
                    <a:pt x="20" y="0"/>
                    <a:pt x="20" y="0"/>
                  </a:cubicBezTo>
                  <a:cubicBezTo>
                    <a:pt x="26" y="2"/>
                    <a:pt x="26" y="2"/>
                    <a:pt x="26" y="2"/>
                  </a:cubicBezTo>
                  <a:cubicBezTo>
                    <a:pt x="22" y="20"/>
                    <a:pt x="22" y="20"/>
                    <a:pt x="22" y="20"/>
                  </a:cubicBezTo>
                  <a:lnTo>
                    <a:pt x="5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Freeform 599"/>
            <p:cNvSpPr>
              <a:spLocks noEditPoints="1"/>
            </p:cNvSpPr>
            <p:nvPr userDrawn="1"/>
          </p:nvSpPr>
          <p:spPr bwMode="auto">
            <a:xfrm>
              <a:off x="8207" y="5698"/>
              <a:ext cx="163" cy="71"/>
            </a:xfrm>
            <a:custGeom>
              <a:avLst/>
              <a:gdLst>
                <a:gd name="T0" fmla="*/ 6 w 82"/>
                <a:gd name="T1" fmla="*/ 13 h 36"/>
                <a:gd name="T2" fmla="*/ 1 w 82"/>
                <a:gd name="T3" fmla="*/ 5 h 36"/>
                <a:gd name="T4" fmla="*/ 7 w 82"/>
                <a:gd name="T5" fmla="*/ 1 h 36"/>
                <a:gd name="T6" fmla="*/ 12 w 82"/>
                <a:gd name="T7" fmla="*/ 9 h 36"/>
                <a:gd name="T8" fmla="*/ 6 w 82"/>
                <a:gd name="T9" fmla="*/ 13 h 36"/>
                <a:gd name="T10" fmla="*/ 23 w 82"/>
                <a:gd name="T11" fmla="*/ 17 h 36"/>
                <a:gd name="T12" fmla="*/ 25 w 82"/>
                <a:gd name="T13" fmla="*/ 9 h 36"/>
                <a:gd name="T14" fmla="*/ 82 w 82"/>
                <a:gd name="T15" fmla="*/ 29 h 36"/>
                <a:gd name="T16" fmla="*/ 81 w 82"/>
                <a:gd name="T17" fmla="*/ 36 h 36"/>
                <a:gd name="T18" fmla="*/ 23 w 82"/>
                <a:gd name="T19"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36">
                  <a:moveTo>
                    <a:pt x="6" y="13"/>
                  </a:moveTo>
                  <a:cubicBezTo>
                    <a:pt x="2" y="12"/>
                    <a:pt x="0" y="8"/>
                    <a:pt x="1" y="5"/>
                  </a:cubicBezTo>
                  <a:cubicBezTo>
                    <a:pt x="1" y="2"/>
                    <a:pt x="4" y="0"/>
                    <a:pt x="7" y="1"/>
                  </a:cubicBezTo>
                  <a:cubicBezTo>
                    <a:pt x="11" y="2"/>
                    <a:pt x="13" y="5"/>
                    <a:pt x="12" y="9"/>
                  </a:cubicBezTo>
                  <a:cubicBezTo>
                    <a:pt x="11" y="12"/>
                    <a:pt x="9" y="13"/>
                    <a:pt x="6" y="13"/>
                  </a:cubicBezTo>
                  <a:close/>
                  <a:moveTo>
                    <a:pt x="23" y="17"/>
                  </a:moveTo>
                  <a:cubicBezTo>
                    <a:pt x="25" y="9"/>
                    <a:pt x="25" y="9"/>
                    <a:pt x="25" y="9"/>
                  </a:cubicBezTo>
                  <a:cubicBezTo>
                    <a:pt x="82" y="29"/>
                    <a:pt x="82" y="29"/>
                    <a:pt x="82" y="29"/>
                  </a:cubicBezTo>
                  <a:cubicBezTo>
                    <a:pt x="81" y="36"/>
                    <a:pt x="81" y="36"/>
                    <a:pt x="81" y="36"/>
                  </a:cubicBezTo>
                  <a:lnTo>
                    <a:pt x="2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600"/>
            <p:cNvSpPr>
              <a:spLocks/>
            </p:cNvSpPr>
            <p:nvPr userDrawn="1"/>
          </p:nvSpPr>
          <p:spPr bwMode="auto">
            <a:xfrm>
              <a:off x="8263" y="5577"/>
              <a:ext cx="129" cy="112"/>
            </a:xfrm>
            <a:custGeom>
              <a:avLst/>
              <a:gdLst>
                <a:gd name="T0" fmla="*/ 0 w 129"/>
                <a:gd name="T1" fmla="*/ 112 h 112"/>
                <a:gd name="T2" fmla="*/ 4 w 129"/>
                <a:gd name="T3" fmla="*/ 96 h 112"/>
                <a:gd name="T4" fmla="*/ 109 w 129"/>
                <a:gd name="T5" fmla="*/ 88 h 112"/>
                <a:gd name="T6" fmla="*/ 109 w 129"/>
                <a:gd name="T7" fmla="*/ 88 h 112"/>
                <a:gd name="T8" fmla="*/ 24 w 129"/>
                <a:gd name="T9" fmla="*/ 15 h 112"/>
                <a:gd name="T10" fmla="*/ 26 w 129"/>
                <a:gd name="T11" fmla="*/ 0 h 112"/>
                <a:gd name="T12" fmla="*/ 129 w 129"/>
                <a:gd name="T13" fmla="*/ 86 h 112"/>
                <a:gd name="T14" fmla="*/ 125 w 129"/>
                <a:gd name="T15" fmla="*/ 100 h 112"/>
                <a:gd name="T16" fmla="*/ 0 w 129"/>
                <a:gd name="T17"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12">
                  <a:moveTo>
                    <a:pt x="0" y="112"/>
                  </a:moveTo>
                  <a:lnTo>
                    <a:pt x="4" y="96"/>
                  </a:lnTo>
                  <a:lnTo>
                    <a:pt x="109" y="88"/>
                  </a:lnTo>
                  <a:lnTo>
                    <a:pt x="109" y="88"/>
                  </a:lnTo>
                  <a:lnTo>
                    <a:pt x="24" y="15"/>
                  </a:lnTo>
                  <a:lnTo>
                    <a:pt x="26" y="0"/>
                  </a:lnTo>
                  <a:lnTo>
                    <a:pt x="129" y="86"/>
                  </a:lnTo>
                  <a:lnTo>
                    <a:pt x="125" y="100"/>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Freeform 601"/>
            <p:cNvSpPr>
              <a:spLocks noEditPoints="1"/>
            </p:cNvSpPr>
            <p:nvPr userDrawn="1"/>
          </p:nvSpPr>
          <p:spPr bwMode="auto">
            <a:xfrm>
              <a:off x="8296" y="5453"/>
              <a:ext cx="133" cy="132"/>
            </a:xfrm>
            <a:custGeom>
              <a:avLst/>
              <a:gdLst>
                <a:gd name="T0" fmla="*/ 31 w 67"/>
                <a:gd name="T1" fmla="*/ 55 h 67"/>
                <a:gd name="T2" fmla="*/ 33 w 67"/>
                <a:gd name="T3" fmla="*/ 56 h 67"/>
                <a:gd name="T4" fmla="*/ 58 w 67"/>
                <a:gd name="T5" fmla="*/ 41 h 67"/>
                <a:gd name="T6" fmla="*/ 51 w 67"/>
                <a:gd name="T7" fmla="*/ 18 h 67"/>
                <a:gd name="T8" fmla="*/ 55 w 67"/>
                <a:gd name="T9" fmla="*/ 12 h 67"/>
                <a:gd name="T10" fmla="*/ 64 w 67"/>
                <a:gd name="T11" fmla="*/ 43 h 67"/>
                <a:gd name="T12" fmla="*/ 32 w 67"/>
                <a:gd name="T13" fmla="*/ 64 h 67"/>
                <a:gd name="T14" fmla="*/ 4 w 67"/>
                <a:gd name="T15" fmla="*/ 23 h 67"/>
                <a:gd name="T16" fmla="*/ 35 w 67"/>
                <a:gd name="T17" fmla="*/ 4 h 67"/>
                <a:gd name="T18" fmla="*/ 42 w 67"/>
                <a:gd name="T19" fmla="*/ 6 h 67"/>
                <a:gd name="T20" fmla="*/ 31 w 67"/>
                <a:gd name="T21" fmla="*/ 55 h 67"/>
                <a:gd name="T22" fmla="*/ 25 w 67"/>
                <a:gd name="T23" fmla="*/ 53 h 67"/>
                <a:gd name="T24" fmla="*/ 35 w 67"/>
                <a:gd name="T25" fmla="*/ 12 h 67"/>
                <a:gd name="T26" fmla="*/ 33 w 67"/>
                <a:gd name="T27" fmla="*/ 11 h 67"/>
                <a:gd name="T28" fmla="*/ 10 w 67"/>
                <a:gd name="T29" fmla="*/ 24 h 67"/>
                <a:gd name="T30" fmla="*/ 25 w 67"/>
                <a:gd name="T31" fmla="*/ 5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67">
                  <a:moveTo>
                    <a:pt x="31" y="55"/>
                  </a:moveTo>
                  <a:cubicBezTo>
                    <a:pt x="31" y="56"/>
                    <a:pt x="32" y="56"/>
                    <a:pt x="33" y="56"/>
                  </a:cubicBezTo>
                  <a:cubicBezTo>
                    <a:pt x="46" y="59"/>
                    <a:pt x="55" y="53"/>
                    <a:pt x="58" y="41"/>
                  </a:cubicBezTo>
                  <a:cubicBezTo>
                    <a:pt x="60" y="33"/>
                    <a:pt x="58" y="24"/>
                    <a:pt x="51" y="18"/>
                  </a:cubicBezTo>
                  <a:cubicBezTo>
                    <a:pt x="55" y="12"/>
                    <a:pt x="55" y="12"/>
                    <a:pt x="55" y="12"/>
                  </a:cubicBezTo>
                  <a:cubicBezTo>
                    <a:pt x="63" y="19"/>
                    <a:pt x="67" y="31"/>
                    <a:pt x="64" y="43"/>
                  </a:cubicBezTo>
                  <a:cubicBezTo>
                    <a:pt x="61" y="59"/>
                    <a:pt x="48" y="67"/>
                    <a:pt x="32" y="64"/>
                  </a:cubicBezTo>
                  <a:cubicBezTo>
                    <a:pt x="12" y="59"/>
                    <a:pt x="0" y="41"/>
                    <a:pt x="4" y="23"/>
                  </a:cubicBezTo>
                  <a:cubicBezTo>
                    <a:pt x="7" y="8"/>
                    <a:pt x="19" y="0"/>
                    <a:pt x="35" y="4"/>
                  </a:cubicBezTo>
                  <a:cubicBezTo>
                    <a:pt x="37" y="4"/>
                    <a:pt x="40" y="6"/>
                    <a:pt x="42" y="6"/>
                  </a:cubicBezTo>
                  <a:lnTo>
                    <a:pt x="31" y="55"/>
                  </a:lnTo>
                  <a:close/>
                  <a:moveTo>
                    <a:pt x="25" y="53"/>
                  </a:moveTo>
                  <a:cubicBezTo>
                    <a:pt x="35" y="12"/>
                    <a:pt x="35" y="12"/>
                    <a:pt x="35" y="12"/>
                  </a:cubicBezTo>
                  <a:cubicBezTo>
                    <a:pt x="33" y="11"/>
                    <a:pt x="33" y="11"/>
                    <a:pt x="33" y="11"/>
                  </a:cubicBezTo>
                  <a:cubicBezTo>
                    <a:pt x="21" y="8"/>
                    <a:pt x="13" y="14"/>
                    <a:pt x="10" y="24"/>
                  </a:cubicBezTo>
                  <a:cubicBezTo>
                    <a:pt x="7" y="37"/>
                    <a:pt x="14" y="48"/>
                    <a:pt x="25"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Freeform 602"/>
            <p:cNvSpPr>
              <a:spLocks/>
            </p:cNvSpPr>
            <p:nvPr userDrawn="1"/>
          </p:nvSpPr>
          <p:spPr bwMode="auto">
            <a:xfrm>
              <a:off x="8382" y="5290"/>
              <a:ext cx="29" cy="81"/>
            </a:xfrm>
            <a:custGeom>
              <a:avLst/>
              <a:gdLst>
                <a:gd name="T0" fmla="*/ 0 w 29"/>
                <a:gd name="T1" fmla="*/ 75 h 81"/>
                <a:gd name="T2" fmla="*/ 17 w 29"/>
                <a:gd name="T3" fmla="*/ 0 h 81"/>
                <a:gd name="T4" fmla="*/ 29 w 29"/>
                <a:gd name="T5" fmla="*/ 6 h 81"/>
                <a:gd name="T6" fmla="*/ 12 w 29"/>
                <a:gd name="T7" fmla="*/ 81 h 81"/>
                <a:gd name="T8" fmla="*/ 0 w 29"/>
                <a:gd name="T9" fmla="*/ 75 h 81"/>
              </a:gdLst>
              <a:ahLst/>
              <a:cxnLst>
                <a:cxn ang="0">
                  <a:pos x="T0" y="T1"/>
                </a:cxn>
                <a:cxn ang="0">
                  <a:pos x="T2" y="T3"/>
                </a:cxn>
                <a:cxn ang="0">
                  <a:pos x="T4" y="T5"/>
                </a:cxn>
                <a:cxn ang="0">
                  <a:pos x="T6" y="T7"/>
                </a:cxn>
                <a:cxn ang="0">
                  <a:pos x="T8" y="T9"/>
                </a:cxn>
              </a:cxnLst>
              <a:rect l="0" t="0" r="r" b="b"/>
              <a:pathLst>
                <a:path w="29" h="81">
                  <a:moveTo>
                    <a:pt x="0" y="75"/>
                  </a:moveTo>
                  <a:lnTo>
                    <a:pt x="17" y="0"/>
                  </a:lnTo>
                  <a:lnTo>
                    <a:pt x="29" y="6"/>
                  </a:lnTo>
                  <a:lnTo>
                    <a:pt x="12" y="81"/>
                  </a:lnTo>
                  <a:lnTo>
                    <a:pt x="0"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603"/>
            <p:cNvSpPr>
              <a:spLocks noEditPoints="1"/>
            </p:cNvSpPr>
            <p:nvPr userDrawn="1"/>
          </p:nvSpPr>
          <p:spPr bwMode="auto">
            <a:xfrm>
              <a:off x="8326" y="5051"/>
              <a:ext cx="194" cy="161"/>
            </a:xfrm>
            <a:custGeom>
              <a:avLst/>
              <a:gdLst>
                <a:gd name="T0" fmla="*/ 76 w 98"/>
                <a:gd name="T1" fmla="*/ 13 h 82"/>
                <a:gd name="T2" fmla="*/ 94 w 98"/>
                <a:gd name="T3" fmla="*/ 49 h 82"/>
                <a:gd name="T4" fmla="*/ 86 w 98"/>
                <a:gd name="T5" fmla="*/ 82 h 82"/>
                <a:gd name="T6" fmla="*/ 0 w 98"/>
                <a:gd name="T7" fmla="*/ 52 h 82"/>
                <a:gd name="T8" fmla="*/ 6 w 98"/>
                <a:gd name="T9" fmla="*/ 25 h 82"/>
                <a:gd name="T10" fmla="*/ 34 w 98"/>
                <a:gd name="T11" fmla="*/ 3 h 82"/>
                <a:gd name="T12" fmla="*/ 55 w 98"/>
                <a:gd name="T13" fmla="*/ 24 h 82"/>
                <a:gd name="T14" fmla="*/ 55 w 98"/>
                <a:gd name="T15" fmla="*/ 24 h 82"/>
                <a:gd name="T16" fmla="*/ 76 w 98"/>
                <a:gd name="T17" fmla="*/ 13 h 82"/>
                <a:gd name="T18" fmla="*/ 13 w 98"/>
                <a:gd name="T19" fmla="*/ 26 h 82"/>
                <a:gd name="T20" fmla="*/ 8 w 98"/>
                <a:gd name="T21" fmla="*/ 46 h 82"/>
                <a:gd name="T22" fmla="*/ 44 w 98"/>
                <a:gd name="T23" fmla="*/ 59 h 82"/>
                <a:gd name="T24" fmla="*/ 49 w 98"/>
                <a:gd name="T25" fmla="*/ 38 h 82"/>
                <a:gd name="T26" fmla="*/ 33 w 98"/>
                <a:gd name="T27" fmla="*/ 11 h 82"/>
                <a:gd name="T28" fmla="*/ 13 w 98"/>
                <a:gd name="T29" fmla="*/ 26 h 82"/>
                <a:gd name="T30" fmla="*/ 74 w 98"/>
                <a:gd name="T31" fmla="*/ 21 h 82"/>
                <a:gd name="T32" fmla="*/ 56 w 98"/>
                <a:gd name="T33" fmla="*/ 37 h 82"/>
                <a:gd name="T34" fmla="*/ 50 w 98"/>
                <a:gd name="T35" fmla="*/ 61 h 82"/>
                <a:gd name="T36" fmla="*/ 82 w 98"/>
                <a:gd name="T37" fmla="*/ 72 h 82"/>
                <a:gd name="T38" fmla="*/ 87 w 98"/>
                <a:gd name="T39" fmla="*/ 47 h 82"/>
                <a:gd name="T40" fmla="*/ 74 w 98"/>
                <a:gd name="T41" fmla="*/ 2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82">
                  <a:moveTo>
                    <a:pt x="76" y="13"/>
                  </a:moveTo>
                  <a:cubicBezTo>
                    <a:pt x="92" y="17"/>
                    <a:pt x="98" y="31"/>
                    <a:pt x="94" y="49"/>
                  </a:cubicBezTo>
                  <a:cubicBezTo>
                    <a:pt x="86" y="82"/>
                    <a:pt x="86" y="82"/>
                    <a:pt x="86" y="82"/>
                  </a:cubicBezTo>
                  <a:cubicBezTo>
                    <a:pt x="0" y="52"/>
                    <a:pt x="0" y="52"/>
                    <a:pt x="0" y="52"/>
                  </a:cubicBezTo>
                  <a:cubicBezTo>
                    <a:pt x="6" y="25"/>
                    <a:pt x="6" y="25"/>
                    <a:pt x="6" y="25"/>
                  </a:cubicBezTo>
                  <a:cubicBezTo>
                    <a:pt x="10" y="7"/>
                    <a:pt x="21" y="0"/>
                    <a:pt x="34" y="3"/>
                  </a:cubicBezTo>
                  <a:cubicBezTo>
                    <a:pt x="46" y="6"/>
                    <a:pt x="53" y="12"/>
                    <a:pt x="55" y="24"/>
                  </a:cubicBezTo>
                  <a:cubicBezTo>
                    <a:pt x="55" y="24"/>
                    <a:pt x="55" y="24"/>
                    <a:pt x="55" y="24"/>
                  </a:cubicBezTo>
                  <a:cubicBezTo>
                    <a:pt x="59" y="15"/>
                    <a:pt x="67" y="11"/>
                    <a:pt x="76" y="13"/>
                  </a:cubicBezTo>
                  <a:close/>
                  <a:moveTo>
                    <a:pt x="13" y="26"/>
                  </a:moveTo>
                  <a:cubicBezTo>
                    <a:pt x="8" y="46"/>
                    <a:pt x="8" y="46"/>
                    <a:pt x="8" y="46"/>
                  </a:cubicBezTo>
                  <a:cubicBezTo>
                    <a:pt x="44" y="59"/>
                    <a:pt x="44" y="59"/>
                    <a:pt x="44" y="59"/>
                  </a:cubicBezTo>
                  <a:cubicBezTo>
                    <a:pt x="49" y="38"/>
                    <a:pt x="49" y="38"/>
                    <a:pt x="49" y="38"/>
                  </a:cubicBezTo>
                  <a:cubicBezTo>
                    <a:pt x="52" y="24"/>
                    <a:pt x="48" y="14"/>
                    <a:pt x="33" y="11"/>
                  </a:cubicBezTo>
                  <a:cubicBezTo>
                    <a:pt x="23" y="8"/>
                    <a:pt x="16" y="13"/>
                    <a:pt x="13" y="26"/>
                  </a:cubicBezTo>
                  <a:close/>
                  <a:moveTo>
                    <a:pt x="74" y="21"/>
                  </a:moveTo>
                  <a:cubicBezTo>
                    <a:pt x="65" y="19"/>
                    <a:pt x="59" y="24"/>
                    <a:pt x="56" y="37"/>
                  </a:cubicBezTo>
                  <a:cubicBezTo>
                    <a:pt x="50" y="61"/>
                    <a:pt x="50" y="61"/>
                    <a:pt x="50" y="61"/>
                  </a:cubicBezTo>
                  <a:cubicBezTo>
                    <a:pt x="82" y="72"/>
                    <a:pt x="82" y="72"/>
                    <a:pt x="82" y="72"/>
                  </a:cubicBezTo>
                  <a:cubicBezTo>
                    <a:pt x="87" y="47"/>
                    <a:pt x="87" y="47"/>
                    <a:pt x="87" y="47"/>
                  </a:cubicBezTo>
                  <a:cubicBezTo>
                    <a:pt x="90" y="34"/>
                    <a:pt x="86" y="24"/>
                    <a:pt x="74"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Freeform 604"/>
            <p:cNvSpPr>
              <a:spLocks noEditPoints="1"/>
            </p:cNvSpPr>
            <p:nvPr userDrawn="1"/>
          </p:nvSpPr>
          <p:spPr bwMode="auto">
            <a:xfrm>
              <a:off x="8419" y="4921"/>
              <a:ext cx="135" cy="132"/>
            </a:xfrm>
            <a:custGeom>
              <a:avLst/>
              <a:gdLst>
                <a:gd name="T0" fmla="*/ 31 w 68"/>
                <a:gd name="T1" fmla="*/ 55 h 67"/>
                <a:gd name="T2" fmla="*/ 34 w 68"/>
                <a:gd name="T3" fmla="*/ 55 h 67"/>
                <a:gd name="T4" fmla="*/ 59 w 68"/>
                <a:gd name="T5" fmla="*/ 41 h 67"/>
                <a:gd name="T6" fmla="*/ 52 w 68"/>
                <a:gd name="T7" fmla="*/ 17 h 67"/>
                <a:gd name="T8" fmla="*/ 55 w 68"/>
                <a:gd name="T9" fmla="*/ 11 h 67"/>
                <a:gd name="T10" fmla="*/ 65 w 68"/>
                <a:gd name="T11" fmla="*/ 43 h 67"/>
                <a:gd name="T12" fmla="*/ 33 w 68"/>
                <a:gd name="T13" fmla="*/ 63 h 67"/>
                <a:gd name="T14" fmla="*/ 5 w 68"/>
                <a:gd name="T15" fmla="*/ 22 h 67"/>
                <a:gd name="T16" fmla="*/ 36 w 68"/>
                <a:gd name="T17" fmla="*/ 3 h 67"/>
                <a:gd name="T18" fmla="*/ 43 w 68"/>
                <a:gd name="T19" fmla="*/ 6 h 67"/>
                <a:gd name="T20" fmla="*/ 31 w 68"/>
                <a:gd name="T21" fmla="*/ 55 h 67"/>
                <a:gd name="T22" fmla="*/ 26 w 68"/>
                <a:gd name="T23" fmla="*/ 52 h 67"/>
                <a:gd name="T24" fmla="*/ 35 w 68"/>
                <a:gd name="T25" fmla="*/ 11 h 67"/>
                <a:gd name="T26" fmla="*/ 34 w 68"/>
                <a:gd name="T27" fmla="*/ 11 h 67"/>
                <a:gd name="T28" fmla="*/ 11 w 68"/>
                <a:gd name="T29" fmla="*/ 24 h 67"/>
                <a:gd name="T30" fmla="*/ 26 w 68"/>
                <a:gd name="T31"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67">
                  <a:moveTo>
                    <a:pt x="31" y="55"/>
                  </a:moveTo>
                  <a:cubicBezTo>
                    <a:pt x="32" y="55"/>
                    <a:pt x="33" y="55"/>
                    <a:pt x="34" y="55"/>
                  </a:cubicBezTo>
                  <a:cubicBezTo>
                    <a:pt x="47" y="58"/>
                    <a:pt x="56" y="52"/>
                    <a:pt x="59" y="41"/>
                  </a:cubicBezTo>
                  <a:cubicBezTo>
                    <a:pt x="61" y="32"/>
                    <a:pt x="59" y="23"/>
                    <a:pt x="52" y="17"/>
                  </a:cubicBezTo>
                  <a:cubicBezTo>
                    <a:pt x="55" y="11"/>
                    <a:pt x="55" y="11"/>
                    <a:pt x="55" y="11"/>
                  </a:cubicBezTo>
                  <a:cubicBezTo>
                    <a:pt x="64" y="18"/>
                    <a:pt x="68" y="30"/>
                    <a:pt x="65" y="43"/>
                  </a:cubicBezTo>
                  <a:cubicBezTo>
                    <a:pt x="61" y="58"/>
                    <a:pt x="49" y="67"/>
                    <a:pt x="33" y="63"/>
                  </a:cubicBezTo>
                  <a:cubicBezTo>
                    <a:pt x="13" y="58"/>
                    <a:pt x="0" y="41"/>
                    <a:pt x="5" y="22"/>
                  </a:cubicBezTo>
                  <a:cubicBezTo>
                    <a:pt x="8" y="7"/>
                    <a:pt x="20" y="0"/>
                    <a:pt x="36" y="3"/>
                  </a:cubicBezTo>
                  <a:cubicBezTo>
                    <a:pt x="38" y="4"/>
                    <a:pt x="41" y="5"/>
                    <a:pt x="43" y="6"/>
                  </a:cubicBezTo>
                  <a:lnTo>
                    <a:pt x="31" y="55"/>
                  </a:lnTo>
                  <a:close/>
                  <a:moveTo>
                    <a:pt x="26" y="52"/>
                  </a:moveTo>
                  <a:cubicBezTo>
                    <a:pt x="35" y="11"/>
                    <a:pt x="35" y="11"/>
                    <a:pt x="35" y="11"/>
                  </a:cubicBezTo>
                  <a:cubicBezTo>
                    <a:pt x="34" y="11"/>
                    <a:pt x="34" y="11"/>
                    <a:pt x="34" y="11"/>
                  </a:cubicBezTo>
                  <a:cubicBezTo>
                    <a:pt x="22" y="8"/>
                    <a:pt x="13" y="13"/>
                    <a:pt x="11" y="24"/>
                  </a:cubicBezTo>
                  <a:cubicBezTo>
                    <a:pt x="8" y="36"/>
                    <a:pt x="15" y="47"/>
                    <a:pt x="2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Freeform 605"/>
            <p:cNvSpPr>
              <a:spLocks/>
            </p:cNvSpPr>
            <p:nvPr userDrawn="1"/>
          </p:nvSpPr>
          <p:spPr bwMode="auto">
            <a:xfrm>
              <a:off x="8413" y="4652"/>
              <a:ext cx="204" cy="191"/>
            </a:xfrm>
            <a:custGeom>
              <a:avLst/>
              <a:gdLst>
                <a:gd name="T0" fmla="*/ 52 w 103"/>
                <a:gd name="T1" fmla="*/ 45 h 97"/>
                <a:gd name="T2" fmla="*/ 60 w 103"/>
                <a:gd name="T3" fmla="*/ 7 h 97"/>
                <a:gd name="T4" fmla="*/ 103 w 103"/>
                <a:gd name="T5" fmla="*/ 22 h 97"/>
                <a:gd name="T6" fmla="*/ 101 w 103"/>
                <a:gd name="T7" fmla="*/ 28 h 97"/>
                <a:gd name="T8" fmla="*/ 84 w 103"/>
                <a:gd name="T9" fmla="*/ 23 h 97"/>
                <a:gd name="T10" fmla="*/ 84 w 103"/>
                <a:gd name="T11" fmla="*/ 23 h 97"/>
                <a:gd name="T12" fmla="*/ 95 w 103"/>
                <a:gd name="T13" fmla="*/ 62 h 97"/>
                <a:gd name="T14" fmla="*/ 47 w 103"/>
                <a:gd name="T15" fmla="*/ 91 h 97"/>
                <a:gd name="T16" fmla="*/ 6 w 103"/>
                <a:gd name="T17" fmla="*/ 31 h 97"/>
                <a:gd name="T18" fmla="*/ 43 w 103"/>
                <a:gd name="T19" fmla="*/ 1 h 97"/>
                <a:gd name="T20" fmla="*/ 43 w 103"/>
                <a:gd name="T21" fmla="*/ 9 h 97"/>
                <a:gd name="T22" fmla="*/ 13 w 103"/>
                <a:gd name="T23" fmla="*/ 33 h 97"/>
                <a:gd name="T24" fmla="*/ 48 w 103"/>
                <a:gd name="T25" fmla="*/ 83 h 97"/>
                <a:gd name="T26" fmla="*/ 88 w 103"/>
                <a:gd name="T27" fmla="*/ 60 h 97"/>
                <a:gd name="T28" fmla="*/ 65 w 103"/>
                <a:gd name="T29" fmla="*/ 17 h 97"/>
                <a:gd name="T30" fmla="*/ 58 w 103"/>
                <a:gd name="T31" fmla="*/ 47 h 97"/>
                <a:gd name="T32" fmla="*/ 52 w 103"/>
                <a:gd name="T33" fmla="*/ 4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97">
                  <a:moveTo>
                    <a:pt x="52" y="45"/>
                  </a:moveTo>
                  <a:cubicBezTo>
                    <a:pt x="60" y="7"/>
                    <a:pt x="60" y="7"/>
                    <a:pt x="60" y="7"/>
                  </a:cubicBezTo>
                  <a:cubicBezTo>
                    <a:pt x="103" y="22"/>
                    <a:pt x="103" y="22"/>
                    <a:pt x="103" y="22"/>
                  </a:cubicBezTo>
                  <a:cubicBezTo>
                    <a:pt x="101" y="28"/>
                    <a:pt x="101" y="28"/>
                    <a:pt x="101" y="28"/>
                  </a:cubicBezTo>
                  <a:cubicBezTo>
                    <a:pt x="84" y="23"/>
                    <a:pt x="84" y="23"/>
                    <a:pt x="84" y="23"/>
                  </a:cubicBezTo>
                  <a:cubicBezTo>
                    <a:pt x="84" y="23"/>
                    <a:pt x="84" y="23"/>
                    <a:pt x="84" y="23"/>
                  </a:cubicBezTo>
                  <a:cubicBezTo>
                    <a:pt x="94" y="33"/>
                    <a:pt x="99" y="48"/>
                    <a:pt x="95" y="62"/>
                  </a:cubicBezTo>
                  <a:cubicBezTo>
                    <a:pt x="90" y="85"/>
                    <a:pt x="71" y="97"/>
                    <a:pt x="47" y="91"/>
                  </a:cubicBezTo>
                  <a:cubicBezTo>
                    <a:pt x="18" y="85"/>
                    <a:pt x="0" y="59"/>
                    <a:pt x="6" y="31"/>
                  </a:cubicBezTo>
                  <a:cubicBezTo>
                    <a:pt x="11" y="11"/>
                    <a:pt x="26" y="0"/>
                    <a:pt x="43" y="1"/>
                  </a:cubicBezTo>
                  <a:cubicBezTo>
                    <a:pt x="43" y="9"/>
                    <a:pt x="43" y="9"/>
                    <a:pt x="43" y="9"/>
                  </a:cubicBezTo>
                  <a:cubicBezTo>
                    <a:pt x="28" y="8"/>
                    <a:pt x="17" y="17"/>
                    <a:pt x="13" y="33"/>
                  </a:cubicBezTo>
                  <a:cubicBezTo>
                    <a:pt x="8" y="57"/>
                    <a:pt x="23" y="78"/>
                    <a:pt x="48" y="83"/>
                  </a:cubicBezTo>
                  <a:cubicBezTo>
                    <a:pt x="69" y="88"/>
                    <a:pt x="84" y="78"/>
                    <a:pt x="88" y="60"/>
                  </a:cubicBezTo>
                  <a:cubicBezTo>
                    <a:pt x="93" y="42"/>
                    <a:pt x="84" y="25"/>
                    <a:pt x="65" y="17"/>
                  </a:cubicBezTo>
                  <a:cubicBezTo>
                    <a:pt x="58" y="47"/>
                    <a:pt x="58" y="47"/>
                    <a:pt x="58" y="47"/>
                  </a:cubicBezTo>
                  <a:lnTo>
                    <a:pt x="52"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Freeform 606"/>
            <p:cNvSpPr>
              <a:spLocks/>
            </p:cNvSpPr>
            <p:nvPr userDrawn="1"/>
          </p:nvSpPr>
          <p:spPr bwMode="auto">
            <a:xfrm>
              <a:off x="8514" y="4554"/>
              <a:ext cx="117" cy="100"/>
            </a:xfrm>
            <a:custGeom>
              <a:avLst/>
              <a:gdLst>
                <a:gd name="T0" fmla="*/ 7 w 59"/>
                <a:gd name="T1" fmla="*/ 0 h 51"/>
                <a:gd name="T2" fmla="*/ 13 w 59"/>
                <a:gd name="T3" fmla="*/ 2 h 51"/>
                <a:gd name="T4" fmla="*/ 11 w 59"/>
                <a:gd name="T5" fmla="*/ 8 h 51"/>
                <a:gd name="T6" fmla="*/ 28 w 59"/>
                <a:gd name="T7" fmla="*/ 33 h 51"/>
                <a:gd name="T8" fmla="*/ 59 w 59"/>
                <a:gd name="T9" fmla="*/ 43 h 51"/>
                <a:gd name="T10" fmla="*/ 57 w 59"/>
                <a:gd name="T11" fmla="*/ 51 h 51"/>
                <a:gd name="T12" fmla="*/ 0 w 59"/>
                <a:gd name="T13" fmla="*/ 31 h 51"/>
                <a:gd name="T14" fmla="*/ 1 w 59"/>
                <a:gd name="T15" fmla="*/ 24 h 51"/>
                <a:gd name="T16" fmla="*/ 12 w 59"/>
                <a:gd name="T17" fmla="*/ 27 h 51"/>
                <a:gd name="T18" fmla="*/ 12 w 59"/>
                <a:gd name="T19" fmla="*/ 27 h 51"/>
                <a:gd name="T20" fmla="*/ 4 w 59"/>
                <a:gd name="T21" fmla="*/ 6 h 51"/>
                <a:gd name="T22" fmla="*/ 7 w 59"/>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51">
                  <a:moveTo>
                    <a:pt x="7" y="0"/>
                  </a:moveTo>
                  <a:cubicBezTo>
                    <a:pt x="13" y="2"/>
                    <a:pt x="13" y="2"/>
                    <a:pt x="13" y="2"/>
                  </a:cubicBezTo>
                  <a:cubicBezTo>
                    <a:pt x="12" y="4"/>
                    <a:pt x="11" y="6"/>
                    <a:pt x="11" y="8"/>
                  </a:cubicBezTo>
                  <a:cubicBezTo>
                    <a:pt x="8" y="18"/>
                    <a:pt x="14" y="28"/>
                    <a:pt x="28" y="33"/>
                  </a:cubicBezTo>
                  <a:cubicBezTo>
                    <a:pt x="59" y="43"/>
                    <a:pt x="59" y="43"/>
                    <a:pt x="59" y="43"/>
                  </a:cubicBezTo>
                  <a:cubicBezTo>
                    <a:pt x="57" y="51"/>
                    <a:pt x="57" y="51"/>
                    <a:pt x="57" y="51"/>
                  </a:cubicBezTo>
                  <a:cubicBezTo>
                    <a:pt x="0" y="31"/>
                    <a:pt x="0" y="31"/>
                    <a:pt x="0" y="31"/>
                  </a:cubicBezTo>
                  <a:cubicBezTo>
                    <a:pt x="1" y="24"/>
                    <a:pt x="1" y="24"/>
                    <a:pt x="1" y="24"/>
                  </a:cubicBezTo>
                  <a:cubicBezTo>
                    <a:pt x="12" y="27"/>
                    <a:pt x="12" y="27"/>
                    <a:pt x="12" y="27"/>
                  </a:cubicBezTo>
                  <a:cubicBezTo>
                    <a:pt x="12" y="27"/>
                    <a:pt x="12" y="27"/>
                    <a:pt x="12" y="27"/>
                  </a:cubicBezTo>
                  <a:cubicBezTo>
                    <a:pt x="5" y="22"/>
                    <a:pt x="3" y="13"/>
                    <a:pt x="4" y="6"/>
                  </a:cubicBezTo>
                  <a:cubicBezTo>
                    <a:pt x="5" y="3"/>
                    <a:pt x="6" y="2"/>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Freeform 607"/>
            <p:cNvSpPr>
              <a:spLocks noEditPoints="1"/>
            </p:cNvSpPr>
            <p:nvPr userDrawn="1"/>
          </p:nvSpPr>
          <p:spPr bwMode="auto">
            <a:xfrm>
              <a:off x="8534" y="4428"/>
              <a:ext cx="135" cy="132"/>
            </a:xfrm>
            <a:custGeom>
              <a:avLst/>
              <a:gdLst>
                <a:gd name="T0" fmla="*/ 31 w 68"/>
                <a:gd name="T1" fmla="*/ 55 h 67"/>
                <a:gd name="T2" fmla="*/ 34 w 68"/>
                <a:gd name="T3" fmla="*/ 56 h 67"/>
                <a:gd name="T4" fmla="*/ 59 w 68"/>
                <a:gd name="T5" fmla="*/ 41 h 67"/>
                <a:gd name="T6" fmla="*/ 52 w 68"/>
                <a:gd name="T7" fmla="*/ 18 h 67"/>
                <a:gd name="T8" fmla="*/ 55 w 68"/>
                <a:gd name="T9" fmla="*/ 12 h 67"/>
                <a:gd name="T10" fmla="*/ 65 w 68"/>
                <a:gd name="T11" fmla="*/ 43 h 67"/>
                <a:gd name="T12" fmla="*/ 33 w 68"/>
                <a:gd name="T13" fmla="*/ 63 h 67"/>
                <a:gd name="T14" fmla="*/ 5 w 68"/>
                <a:gd name="T15" fmla="*/ 22 h 67"/>
                <a:gd name="T16" fmla="*/ 35 w 68"/>
                <a:gd name="T17" fmla="*/ 4 h 67"/>
                <a:gd name="T18" fmla="*/ 43 w 68"/>
                <a:gd name="T19" fmla="*/ 6 h 67"/>
                <a:gd name="T20" fmla="*/ 31 w 68"/>
                <a:gd name="T21" fmla="*/ 55 h 67"/>
                <a:gd name="T22" fmla="*/ 26 w 68"/>
                <a:gd name="T23" fmla="*/ 53 h 67"/>
                <a:gd name="T24" fmla="*/ 35 w 68"/>
                <a:gd name="T25" fmla="*/ 11 h 67"/>
                <a:gd name="T26" fmla="*/ 34 w 68"/>
                <a:gd name="T27" fmla="*/ 11 h 67"/>
                <a:gd name="T28" fmla="*/ 11 w 68"/>
                <a:gd name="T29" fmla="*/ 24 h 67"/>
                <a:gd name="T30" fmla="*/ 26 w 68"/>
                <a:gd name="T31" fmla="*/ 5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67">
                  <a:moveTo>
                    <a:pt x="31" y="55"/>
                  </a:moveTo>
                  <a:cubicBezTo>
                    <a:pt x="32" y="55"/>
                    <a:pt x="33" y="56"/>
                    <a:pt x="34" y="56"/>
                  </a:cubicBezTo>
                  <a:cubicBezTo>
                    <a:pt x="47" y="59"/>
                    <a:pt x="56" y="53"/>
                    <a:pt x="59" y="41"/>
                  </a:cubicBezTo>
                  <a:cubicBezTo>
                    <a:pt x="61" y="32"/>
                    <a:pt x="58" y="24"/>
                    <a:pt x="52" y="18"/>
                  </a:cubicBezTo>
                  <a:cubicBezTo>
                    <a:pt x="55" y="12"/>
                    <a:pt x="55" y="12"/>
                    <a:pt x="55" y="12"/>
                  </a:cubicBezTo>
                  <a:cubicBezTo>
                    <a:pt x="64" y="19"/>
                    <a:pt x="68" y="31"/>
                    <a:pt x="65" y="43"/>
                  </a:cubicBezTo>
                  <a:cubicBezTo>
                    <a:pt x="61" y="59"/>
                    <a:pt x="49" y="67"/>
                    <a:pt x="33" y="63"/>
                  </a:cubicBezTo>
                  <a:cubicBezTo>
                    <a:pt x="13" y="59"/>
                    <a:pt x="0" y="41"/>
                    <a:pt x="5" y="22"/>
                  </a:cubicBezTo>
                  <a:cubicBezTo>
                    <a:pt x="8" y="8"/>
                    <a:pt x="20" y="0"/>
                    <a:pt x="35" y="4"/>
                  </a:cubicBezTo>
                  <a:cubicBezTo>
                    <a:pt x="38" y="4"/>
                    <a:pt x="41" y="5"/>
                    <a:pt x="43" y="6"/>
                  </a:cubicBezTo>
                  <a:lnTo>
                    <a:pt x="31" y="55"/>
                  </a:lnTo>
                  <a:close/>
                  <a:moveTo>
                    <a:pt x="26" y="53"/>
                  </a:moveTo>
                  <a:cubicBezTo>
                    <a:pt x="35" y="11"/>
                    <a:pt x="35" y="11"/>
                    <a:pt x="35" y="11"/>
                  </a:cubicBezTo>
                  <a:cubicBezTo>
                    <a:pt x="34" y="11"/>
                    <a:pt x="34" y="11"/>
                    <a:pt x="34" y="11"/>
                  </a:cubicBezTo>
                  <a:cubicBezTo>
                    <a:pt x="21" y="8"/>
                    <a:pt x="13" y="13"/>
                    <a:pt x="11" y="24"/>
                  </a:cubicBezTo>
                  <a:cubicBezTo>
                    <a:pt x="8" y="37"/>
                    <a:pt x="15" y="47"/>
                    <a:pt x="26"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608"/>
            <p:cNvSpPr>
              <a:spLocks noEditPoints="1"/>
            </p:cNvSpPr>
            <p:nvPr userDrawn="1"/>
          </p:nvSpPr>
          <p:spPr bwMode="auto">
            <a:xfrm>
              <a:off x="8568" y="4289"/>
              <a:ext cx="133" cy="132"/>
            </a:xfrm>
            <a:custGeom>
              <a:avLst/>
              <a:gdLst>
                <a:gd name="T0" fmla="*/ 31 w 67"/>
                <a:gd name="T1" fmla="*/ 55 h 67"/>
                <a:gd name="T2" fmla="*/ 33 w 67"/>
                <a:gd name="T3" fmla="*/ 56 h 67"/>
                <a:gd name="T4" fmla="*/ 58 w 67"/>
                <a:gd name="T5" fmla="*/ 41 h 67"/>
                <a:gd name="T6" fmla="*/ 51 w 67"/>
                <a:gd name="T7" fmla="*/ 17 h 67"/>
                <a:gd name="T8" fmla="*/ 55 w 67"/>
                <a:gd name="T9" fmla="*/ 11 h 67"/>
                <a:gd name="T10" fmla="*/ 64 w 67"/>
                <a:gd name="T11" fmla="*/ 43 h 67"/>
                <a:gd name="T12" fmla="*/ 32 w 67"/>
                <a:gd name="T13" fmla="*/ 63 h 67"/>
                <a:gd name="T14" fmla="*/ 4 w 67"/>
                <a:gd name="T15" fmla="*/ 22 h 67"/>
                <a:gd name="T16" fmla="*/ 35 w 67"/>
                <a:gd name="T17" fmla="*/ 3 h 67"/>
                <a:gd name="T18" fmla="*/ 42 w 67"/>
                <a:gd name="T19" fmla="*/ 6 h 67"/>
                <a:gd name="T20" fmla="*/ 31 w 67"/>
                <a:gd name="T21" fmla="*/ 55 h 67"/>
                <a:gd name="T22" fmla="*/ 25 w 67"/>
                <a:gd name="T23" fmla="*/ 53 h 67"/>
                <a:gd name="T24" fmla="*/ 35 w 67"/>
                <a:gd name="T25" fmla="*/ 11 h 67"/>
                <a:gd name="T26" fmla="*/ 33 w 67"/>
                <a:gd name="T27" fmla="*/ 11 h 67"/>
                <a:gd name="T28" fmla="*/ 10 w 67"/>
                <a:gd name="T29" fmla="*/ 24 h 67"/>
                <a:gd name="T30" fmla="*/ 25 w 67"/>
                <a:gd name="T31" fmla="*/ 5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67">
                  <a:moveTo>
                    <a:pt x="31" y="55"/>
                  </a:moveTo>
                  <a:cubicBezTo>
                    <a:pt x="31" y="55"/>
                    <a:pt x="32" y="55"/>
                    <a:pt x="33" y="56"/>
                  </a:cubicBezTo>
                  <a:cubicBezTo>
                    <a:pt x="46" y="59"/>
                    <a:pt x="55" y="52"/>
                    <a:pt x="58" y="41"/>
                  </a:cubicBezTo>
                  <a:cubicBezTo>
                    <a:pt x="60" y="32"/>
                    <a:pt x="58" y="23"/>
                    <a:pt x="51" y="17"/>
                  </a:cubicBezTo>
                  <a:cubicBezTo>
                    <a:pt x="55" y="11"/>
                    <a:pt x="55" y="11"/>
                    <a:pt x="55" y="11"/>
                  </a:cubicBezTo>
                  <a:cubicBezTo>
                    <a:pt x="63" y="18"/>
                    <a:pt x="67" y="31"/>
                    <a:pt x="64" y="43"/>
                  </a:cubicBezTo>
                  <a:cubicBezTo>
                    <a:pt x="61" y="58"/>
                    <a:pt x="48" y="67"/>
                    <a:pt x="32" y="63"/>
                  </a:cubicBezTo>
                  <a:cubicBezTo>
                    <a:pt x="12" y="59"/>
                    <a:pt x="0" y="41"/>
                    <a:pt x="4" y="22"/>
                  </a:cubicBezTo>
                  <a:cubicBezTo>
                    <a:pt x="8" y="8"/>
                    <a:pt x="19" y="0"/>
                    <a:pt x="35" y="3"/>
                  </a:cubicBezTo>
                  <a:cubicBezTo>
                    <a:pt x="37" y="4"/>
                    <a:pt x="40" y="5"/>
                    <a:pt x="42" y="6"/>
                  </a:cubicBezTo>
                  <a:lnTo>
                    <a:pt x="31" y="55"/>
                  </a:lnTo>
                  <a:close/>
                  <a:moveTo>
                    <a:pt x="25" y="53"/>
                  </a:moveTo>
                  <a:cubicBezTo>
                    <a:pt x="35" y="11"/>
                    <a:pt x="35" y="11"/>
                    <a:pt x="35" y="11"/>
                  </a:cubicBezTo>
                  <a:cubicBezTo>
                    <a:pt x="33" y="11"/>
                    <a:pt x="33" y="11"/>
                    <a:pt x="33" y="11"/>
                  </a:cubicBezTo>
                  <a:cubicBezTo>
                    <a:pt x="21" y="8"/>
                    <a:pt x="13" y="13"/>
                    <a:pt x="10" y="24"/>
                  </a:cubicBezTo>
                  <a:cubicBezTo>
                    <a:pt x="7" y="37"/>
                    <a:pt x="14" y="47"/>
                    <a:pt x="25"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Freeform 609"/>
            <p:cNvSpPr>
              <a:spLocks/>
            </p:cNvSpPr>
            <p:nvPr userDrawn="1"/>
          </p:nvSpPr>
          <p:spPr bwMode="auto">
            <a:xfrm>
              <a:off x="8600" y="4152"/>
              <a:ext cx="136" cy="129"/>
            </a:xfrm>
            <a:custGeom>
              <a:avLst/>
              <a:gdLst>
                <a:gd name="T0" fmla="*/ 29 w 69"/>
                <a:gd name="T1" fmla="*/ 3 h 66"/>
                <a:gd name="T2" fmla="*/ 33 w 69"/>
                <a:gd name="T3" fmla="*/ 4 h 66"/>
                <a:gd name="T4" fmla="*/ 69 w 69"/>
                <a:gd name="T5" fmla="*/ 17 h 66"/>
                <a:gd name="T6" fmla="*/ 67 w 69"/>
                <a:gd name="T7" fmla="*/ 24 h 66"/>
                <a:gd name="T8" fmla="*/ 34 w 69"/>
                <a:gd name="T9" fmla="*/ 13 h 66"/>
                <a:gd name="T10" fmla="*/ 29 w 69"/>
                <a:gd name="T11" fmla="*/ 11 h 66"/>
                <a:gd name="T12" fmla="*/ 11 w 69"/>
                <a:gd name="T13" fmla="*/ 22 h 66"/>
                <a:gd name="T14" fmla="*/ 27 w 69"/>
                <a:gd name="T15" fmla="*/ 48 h 66"/>
                <a:gd name="T16" fmla="*/ 59 w 69"/>
                <a:gd name="T17" fmla="*/ 59 h 66"/>
                <a:gd name="T18" fmla="*/ 58 w 69"/>
                <a:gd name="T19" fmla="*/ 66 h 66"/>
                <a:gd name="T20" fmla="*/ 0 w 69"/>
                <a:gd name="T21" fmla="*/ 47 h 66"/>
                <a:gd name="T22" fmla="*/ 2 w 69"/>
                <a:gd name="T23" fmla="*/ 40 h 66"/>
                <a:gd name="T24" fmla="*/ 12 w 69"/>
                <a:gd name="T25" fmla="*/ 43 h 66"/>
                <a:gd name="T26" fmla="*/ 12 w 69"/>
                <a:gd name="T27" fmla="*/ 43 h 66"/>
                <a:gd name="T28" fmla="*/ 5 w 69"/>
                <a:gd name="T29" fmla="*/ 18 h 66"/>
                <a:gd name="T30" fmla="*/ 29 w 69"/>
                <a:gd name="T31" fmla="*/ 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66">
                  <a:moveTo>
                    <a:pt x="29" y="3"/>
                  </a:moveTo>
                  <a:cubicBezTo>
                    <a:pt x="31" y="4"/>
                    <a:pt x="32" y="4"/>
                    <a:pt x="33" y="4"/>
                  </a:cubicBezTo>
                  <a:cubicBezTo>
                    <a:pt x="69" y="17"/>
                    <a:pt x="69" y="17"/>
                    <a:pt x="69" y="17"/>
                  </a:cubicBezTo>
                  <a:cubicBezTo>
                    <a:pt x="67" y="24"/>
                    <a:pt x="67" y="24"/>
                    <a:pt x="67" y="24"/>
                  </a:cubicBezTo>
                  <a:cubicBezTo>
                    <a:pt x="34" y="13"/>
                    <a:pt x="34" y="13"/>
                    <a:pt x="34" y="13"/>
                  </a:cubicBezTo>
                  <a:cubicBezTo>
                    <a:pt x="32" y="12"/>
                    <a:pt x="31" y="12"/>
                    <a:pt x="29" y="11"/>
                  </a:cubicBezTo>
                  <a:cubicBezTo>
                    <a:pt x="19" y="9"/>
                    <a:pt x="13" y="13"/>
                    <a:pt x="11" y="22"/>
                  </a:cubicBezTo>
                  <a:cubicBezTo>
                    <a:pt x="9" y="33"/>
                    <a:pt x="14" y="43"/>
                    <a:pt x="27" y="48"/>
                  </a:cubicBezTo>
                  <a:cubicBezTo>
                    <a:pt x="59" y="59"/>
                    <a:pt x="59" y="59"/>
                    <a:pt x="59" y="59"/>
                  </a:cubicBezTo>
                  <a:cubicBezTo>
                    <a:pt x="58" y="66"/>
                    <a:pt x="58" y="66"/>
                    <a:pt x="58" y="66"/>
                  </a:cubicBezTo>
                  <a:cubicBezTo>
                    <a:pt x="0" y="47"/>
                    <a:pt x="0" y="47"/>
                    <a:pt x="0" y="47"/>
                  </a:cubicBezTo>
                  <a:cubicBezTo>
                    <a:pt x="2" y="40"/>
                    <a:pt x="2" y="40"/>
                    <a:pt x="2" y="40"/>
                  </a:cubicBezTo>
                  <a:cubicBezTo>
                    <a:pt x="12" y="43"/>
                    <a:pt x="12" y="43"/>
                    <a:pt x="12" y="43"/>
                  </a:cubicBezTo>
                  <a:cubicBezTo>
                    <a:pt x="12" y="43"/>
                    <a:pt x="12" y="43"/>
                    <a:pt x="12" y="43"/>
                  </a:cubicBezTo>
                  <a:cubicBezTo>
                    <a:pt x="6" y="36"/>
                    <a:pt x="3" y="27"/>
                    <a:pt x="5" y="18"/>
                  </a:cubicBezTo>
                  <a:cubicBezTo>
                    <a:pt x="8" y="6"/>
                    <a:pt x="17" y="0"/>
                    <a:pt x="2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610"/>
            <p:cNvSpPr>
              <a:spLocks/>
            </p:cNvSpPr>
            <p:nvPr userDrawn="1"/>
          </p:nvSpPr>
          <p:spPr bwMode="auto">
            <a:xfrm>
              <a:off x="8687" y="3985"/>
              <a:ext cx="29" cy="78"/>
            </a:xfrm>
            <a:custGeom>
              <a:avLst/>
              <a:gdLst>
                <a:gd name="T0" fmla="*/ 0 w 29"/>
                <a:gd name="T1" fmla="*/ 74 h 78"/>
                <a:gd name="T2" fmla="*/ 16 w 29"/>
                <a:gd name="T3" fmla="*/ 0 h 78"/>
                <a:gd name="T4" fmla="*/ 29 w 29"/>
                <a:gd name="T5" fmla="*/ 4 h 78"/>
                <a:gd name="T6" fmla="*/ 12 w 29"/>
                <a:gd name="T7" fmla="*/ 78 h 78"/>
                <a:gd name="T8" fmla="*/ 0 w 29"/>
                <a:gd name="T9" fmla="*/ 74 h 78"/>
              </a:gdLst>
              <a:ahLst/>
              <a:cxnLst>
                <a:cxn ang="0">
                  <a:pos x="T0" y="T1"/>
                </a:cxn>
                <a:cxn ang="0">
                  <a:pos x="T2" y="T3"/>
                </a:cxn>
                <a:cxn ang="0">
                  <a:pos x="T4" y="T5"/>
                </a:cxn>
                <a:cxn ang="0">
                  <a:pos x="T6" y="T7"/>
                </a:cxn>
                <a:cxn ang="0">
                  <a:pos x="T8" y="T9"/>
                </a:cxn>
              </a:cxnLst>
              <a:rect l="0" t="0" r="r" b="b"/>
              <a:pathLst>
                <a:path w="29" h="78">
                  <a:moveTo>
                    <a:pt x="0" y="74"/>
                  </a:moveTo>
                  <a:lnTo>
                    <a:pt x="16" y="0"/>
                  </a:lnTo>
                  <a:lnTo>
                    <a:pt x="29" y="4"/>
                  </a:lnTo>
                  <a:lnTo>
                    <a:pt x="12" y="78"/>
                  </a:lnTo>
                  <a:lnTo>
                    <a:pt x="0"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611"/>
            <p:cNvSpPr>
              <a:spLocks noEditPoints="1"/>
            </p:cNvSpPr>
            <p:nvPr userDrawn="1"/>
          </p:nvSpPr>
          <p:spPr bwMode="auto">
            <a:xfrm>
              <a:off x="8631" y="3743"/>
              <a:ext cx="194" cy="161"/>
            </a:xfrm>
            <a:custGeom>
              <a:avLst/>
              <a:gdLst>
                <a:gd name="T0" fmla="*/ 75 w 98"/>
                <a:gd name="T1" fmla="*/ 14 h 82"/>
                <a:gd name="T2" fmla="*/ 93 w 98"/>
                <a:gd name="T3" fmla="*/ 50 h 82"/>
                <a:gd name="T4" fmla="*/ 86 w 98"/>
                <a:gd name="T5" fmla="*/ 82 h 82"/>
                <a:gd name="T6" fmla="*/ 0 w 98"/>
                <a:gd name="T7" fmla="*/ 52 h 82"/>
                <a:gd name="T8" fmla="*/ 6 w 98"/>
                <a:gd name="T9" fmla="*/ 25 h 82"/>
                <a:gd name="T10" fmla="*/ 34 w 98"/>
                <a:gd name="T11" fmla="*/ 3 h 82"/>
                <a:gd name="T12" fmla="*/ 54 w 98"/>
                <a:gd name="T13" fmla="*/ 24 h 82"/>
                <a:gd name="T14" fmla="*/ 54 w 98"/>
                <a:gd name="T15" fmla="*/ 24 h 82"/>
                <a:gd name="T16" fmla="*/ 75 w 98"/>
                <a:gd name="T17" fmla="*/ 14 h 82"/>
                <a:gd name="T18" fmla="*/ 13 w 98"/>
                <a:gd name="T19" fmla="*/ 27 h 82"/>
                <a:gd name="T20" fmla="*/ 8 w 98"/>
                <a:gd name="T21" fmla="*/ 47 h 82"/>
                <a:gd name="T22" fmla="*/ 44 w 98"/>
                <a:gd name="T23" fmla="*/ 59 h 82"/>
                <a:gd name="T24" fmla="*/ 48 w 98"/>
                <a:gd name="T25" fmla="*/ 39 h 82"/>
                <a:gd name="T26" fmla="*/ 33 w 98"/>
                <a:gd name="T27" fmla="*/ 11 h 82"/>
                <a:gd name="T28" fmla="*/ 13 w 98"/>
                <a:gd name="T29" fmla="*/ 27 h 82"/>
                <a:gd name="T30" fmla="*/ 73 w 98"/>
                <a:gd name="T31" fmla="*/ 21 h 82"/>
                <a:gd name="T32" fmla="*/ 56 w 98"/>
                <a:gd name="T33" fmla="*/ 37 h 82"/>
                <a:gd name="T34" fmla="*/ 50 w 98"/>
                <a:gd name="T35" fmla="*/ 61 h 82"/>
                <a:gd name="T36" fmla="*/ 81 w 98"/>
                <a:gd name="T37" fmla="*/ 72 h 82"/>
                <a:gd name="T38" fmla="*/ 87 w 98"/>
                <a:gd name="T39" fmla="*/ 48 h 82"/>
                <a:gd name="T40" fmla="*/ 73 w 98"/>
                <a:gd name="T41" fmla="*/ 2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82">
                  <a:moveTo>
                    <a:pt x="75" y="14"/>
                  </a:moveTo>
                  <a:cubicBezTo>
                    <a:pt x="92" y="17"/>
                    <a:pt x="98" y="32"/>
                    <a:pt x="93" y="50"/>
                  </a:cubicBezTo>
                  <a:cubicBezTo>
                    <a:pt x="86" y="82"/>
                    <a:pt x="86" y="82"/>
                    <a:pt x="86" y="82"/>
                  </a:cubicBezTo>
                  <a:cubicBezTo>
                    <a:pt x="0" y="52"/>
                    <a:pt x="0" y="52"/>
                    <a:pt x="0" y="52"/>
                  </a:cubicBezTo>
                  <a:cubicBezTo>
                    <a:pt x="6" y="25"/>
                    <a:pt x="6" y="25"/>
                    <a:pt x="6" y="25"/>
                  </a:cubicBezTo>
                  <a:cubicBezTo>
                    <a:pt x="10" y="7"/>
                    <a:pt x="20" y="0"/>
                    <a:pt x="34" y="3"/>
                  </a:cubicBezTo>
                  <a:cubicBezTo>
                    <a:pt x="46" y="6"/>
                    <a:pt x="53" y="13"/>
                    <a:pt x="54" y="24"/>
                  </a:cubicBezTo>
                  <a:cubicBezTo>
                    <a:pt x="54" y="24"/>
                    <a:pt x="54" y="24"/>
                    <a:pt x="54" y="24"/>
                  </a:cubicBezTo>
                  <a:cubicBezTo>
                    <a:pt x="59" y="15"/>
                    <a:pt x="66" y="11"/>
                    <a:pt x="75" y="14"/>
                  </a:cubicBezTo>
                  <a:close/>
                  <a:moveTo>
                    <a:pt x="13" y="27"/>
                  </a:moveTo>
                  <a:cubicBezTo>
                    <a:pt x="8" y="47"/>
                    <a:pt x="8" y="47"/>
                    <a:pt x="8" y="47"/>
                  </a:cubicBezTo>
                  <a:cubicBezTo>
                    <a:pt x="44" y="59"/>
                    <a:pt x="44" y="59"/>
                    <a:pt x="44" y="59"/>
                  </a:cubicBezTo>
                  <a:cubicBezTo>
                    <a:pt x="48" y="39"/>
                    <a:pt x="48" y="39"/>
                    <a:pt x="48" y="39"/>
                  </a:cubicBezTo>
                  <a:cubicBezTo>
                    <a:pt x="52" y="24"/>
                    <a:pt x="47" y="14"/>
                    <a:pt x="33" y="11"/>
                  </a:cubicBezTo>
                  <a:cubicBezTo>
                    <a:pt x="22" y="9"/>
                    <a:pt x="16" y="14"/>
                    <a:pt x="13" y="27"/>
                  </a:cubicBezTo>
                  <a:close/>
                  <a:moveTo>
                    <a:pt x="73" y="21"/>
                  </a:moveTo>
                  <a:cubicBezTo>
                    <a:pt x="65" y="19"/>
                    <a:pt x="59" y="24"/>
                    <a:pt x="56" y="37"/>
                  </a:cubicBezTo>
                  <a:cubicBezTo>
                    <a:pt x="50" y="61"/>
                    <a:pt x="50" y="61"/>
                    <a:pt x="50" y="61"/>
                  </a:cubicBezTo>
                  <a:cubicBezTo>
                    <a:pt x="81" y="72"/>
                    <a:pt x="81" y="72"/>
                    <a:pt x="81" y="72"/>
                  </a:cubicBezTo>
                  <a:cubicBezTo>
                    <a:pt x="87" y="48"/>
                    <a:pt x="87" y="48"/>
                    <a:pt x="87" y="48"/>
                  </a:cubicBezTo>
                  <a:cubicBezTo>
                    <a:pt x="90" y="34"/>
                    <a:pt x="86" y="24"/>
                    <a:pt x="7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612"/>
            <p:cNvSpPr>
              <a:spLocks noEditPoints="1"/>
            </p:cNvSpPr>
            <p:nvPr userDrawn="1"/>
          </p:nvSpPr>
          <p:spPr bwMode="auto">
            <a:xfrm>
              <a:off x="8724" y="3614"/>
              <a:ext cx="135" cy="131"/>
            </a:xfrm>
            <a:custGeom>
              <a:avLst/>
              <a:gdLst>
                <a:gd name="T0" fmla="*/ 31 w 68"/>
                <a:gd name="T1" fmla="*/ 55 h 67"/>
                <a:gd name="T2" fmla="*/ 33 w 68"/>
                <a:gd name="T3" fmla="*/ 56 h 67"/>
                <a:gd name="T4" fmla="*/ 58 w 68"/>
                <a:gd name="T5" fmla="*/ 41 h 67"/>
                <a:gd name="T6" fmla="*/ 52 w 68"/>
                <a:gd name="T7" fmla="*/ 18 h 67"/>
                <a:gd name="T8" fmla="*/ 55 w 68"/>
                <a:gd name="T9" fmla="*/ 12 h 67"/>
                <a:gd name="T10" fmla="*/ 65 w 68"/>
                <a:gd name="T11" fmla="*/ 43 h 67"/>
                <a:gd name="T12" fmla="*/ 32 w 68"/>
                <a:gd name="T13" fmla="*/ 63 h 67"/>
                <a:gd name="T14" fmla="*/ 5 w 68"/>
                <a:gd name="T15" fmla="*/ 22 h 67"/>
                <a:gd name="T16" fmla="*/ 35 w 68"/>
                <a:gd name="T17" fmla="*/ 4 h 67"/>
                <a:gd name="T18" fmla="*/ 42 w 68"/>
                <a:gd name="T19" fmla="*/ 6 h 67"/>
                <a:gd name="T20" fmla="*/ 31 w 68"/>
                <a:gd name="T21" fmla="*/ 55 h 67"/>
                <a:gd name="T22" fmla="*/ 25 w 68"/>
                <a:gd name="T23" fmla="*/ 53 h 67"/>
                <a:gd name="T24" fmla="*/ 35 w 68"/>
                <a:gd name="T25" fmla="*/ 11 h 67"/>
                <a:gd name="T26" fmla="*/ 34 w 68"/>
                <a:gd name="T27" fmla="*/ 11 h 67"/>
                <a:gd name="T28" fmla="*/ 11 w 68"/>
                <a:gd name="T29" fmla="*/ 24 h 67"/>
                <a:gd name="T30" fmla="*/ 25 w 68"/>
                <a:gd name="T31" fmla="*/ 5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67">
                  <a:moveTo>
                    <a:pt x="31" y="55"/>
                  </a:moveTo>
                  <a:cubicBezTo>
                    <a:pt x="32" y="55"/>
                    <a:pt x="33" y="56"/>
                    <a:pt x="33" y="56"/>
                  </a:cubicBezTo>
                  <a:cubicBezTo>
                    <a:pt x="47" y="59"/>
                    <a:pt x="56" y="53"/>
                    <a:pt x="58" y="41"/>
                  </a:cubicBezTo>
                  <a:cubicBezTo>
                    <a:pt x="60" y="32"/>
                    <a:pt x="58" y="24"/>
                    <a:pt x="52" y="18"/>
                  </a:cubicBezTo>
                  <a:cubicBezTo>
                    <a:pt x="55" y="12"/>
                    <a:pt x="55" y="12"/>
                    <a:pt x="55" y="12"/>
                  </a:cubicBezTo>
                  <a:cubicBezTo>
                    <a:pt x="64" y="19"/>
                    <a:pt x="68" y="31"/>
                    <a:pt x="65" y="43"/>
                  </a:cubicBezTo>
                  <a:cubicBezTo>
                    <a:pt x="61" y="59"/>
                    <a:pt x="48" y="67"/>
                    <a:pt x="32" y="63"/>
                  </a:cubicBezTo>
                  <a:cubicBezTo>
                    <a:pt x="13" y="59"/>
                    <a:pt x="0" y="41"/>
                    <a:pt x="5" y="22"/>
                  </a:cubicBezTo>
                  <a:cubicBezTo>
                    <a:pt x="8" y="8"/>
                    <a:pt x="20" y="0"/>
                    <a:pt x="35" y="4"/>
                  </a:cubicBezTo>
                  <a:cubicBezTo>
                    <a:pt x="38" y="4"/>
                    <a:pt x="40" y="5"/>
                    <a:pt x="42" y="6"/>
                  </a:cubicBezTo>
                  <a:lnTo>
                    <a:pt x="31" y="55"/>
                  </a:lnTo>
                  <a:close/>
                  <a:moveTo>
                    <a:pt x="25" y="53"/>
                  </a:moveTo>
                  <a:cubicBezTo>
                    <a:pt x="35" y="11"/>
                    <a:pt x="35" y="11"/>
                    <a:pt x="35" y="11"/>
                  </a:cubicBezTo>
                  <a:cubicBezTo>
                    <a:pt x="34" y="11"/>
                    <a:pt x="34" y="11"/>
                    <a:pt x="34" y="11"/>
                  </a:cubicBezTo>
                  <a:cubicBezTo>
                    <a:pt x="21" y="8"/>
                    <a:pt x="13" y="13"/>
                    <a:pt x="11" y="24"/>
                  </a:cubicBezTo>
                  <a:cubicBezTo>
                    <a:pt x="8" y="37"/>
                    <a:pt x="14" y="47"/>
                    <a:pt x="25"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613"/>
            <p:cNvSpPr>
              <a:spLocks noEditPoints="1"/>
            </p:cNvSpPr>
            <p:nvPr userDrawn="1"/>
          </p:nvSpPr>
          <p:spPr bwMode="auto">
            <a:xfrm>
              <a:off x="8726" y="3414"/>
              <a:ext cx="190" cy="145"/>
            </a:xfrm>
            <a:custGeom>
              <a:avLst/>
              <a:gdLst>
                <a:gd name="T0" fmla="*/ 141 w 190"/>
                <a:gd name="T1" fmla="*/ 15 h 145"/>
                <a:gd name="T2" fmla="*/ 121 w 190"/>
                <a:gd name="T3" fmla="*/ 100 h 145"/>
                <a:gd name="T4" fmla="*/ 159 w 190"/>
                <a:gd name="T5" fmla="*/ 129 h 145"/>
                <a:gd name="T6" fmla="*/ 157 w 190"/>
                <a:gd name="T7" fmla="*/ 145 h 145"/>
                <a:gd name="T8" fmla="*/ 0 w 190"/>
                <a:gd name="T9" fmla="*/ 21 h 145"/>
                <a:gd name="T10" fmla="*/ 4 w 190"/>
                <a:gd name="T11" fmla="*/ 5 h 145"/>
                <a:gd name="T12" fmla="*/ 190 w 190"/>
                <a:gd name="T13" fmla="*/ 0 h 145"/>
                <a:gd name="T14" fmla="*/ 187 w 190"/>
                <a:gd name="T15" fmla="*/ 13 h 145"/>
                <a:gd name="T16" fmla="*/ 141 w 190"/>
                <a:gd name="T17" fmla="*/ 15 h 145"/>
                <a:gd name="T18" fmla="*/ 127 w 190"/>
                <a:gd name="T19" fmla="*/ 15 h 145"/>
                <a:gd name="T20" fmla="*/ 20 w 190"/>
                <a:gd name="T21" fmla="*/ 19 h 145"/>
                <a:gd name="T22" fmla="*/ 20 w 190"/>
                <a:gd name="T23" fmla="*/ 19 h 145"/>
                <a:gd name="T24" fmla="*/ 109 w 190"/>
                <a:gd name="T25" fmla="*/ 90 h 145"/>
                <a:gd name="T26" fmla="*/ 127 w 190"/>
                <a:gd name="T27" fmla="*/ 1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145">
                  <a:moveTo>
                    <a:pt x="141" y="15"/>
                  </a:moveTo>
                  <a:lnTo>
                    <a:pt x="121" y="100"/>
                  </a:lnTo>
                  <a:lnTo>
                    <a:pt x="159" y="129"/>
                  </a:lnTo>
                  <a:lnTo>
                    <a:pt x="157" y="145"/>
                  </a:lnTo>
                  <a:lnTo>
                    <a:pt x="0" y="21"/>
                  </a:lnTo>
                  <a:lnTo>
                    <a:pt x="4" y="5"/>
                  </a:lnTo>
                  <a:lnTo>
                    <a:pt x="190" y="0"/>
                  </a:lnTo>
                  <a:lnTo>
                    <a:pt x="187" y="13"/>
                  </a:lnTo>
                  <a:lnTo>
                    <a:pt x="141" y="15"/>
                  </a:lnTo>
                  <a:close/>
                  <a:moveTo>
                    <a:pt x="127" y="15"/>
                  </a:moveTo>
                  <a:lnTo>
                    <a:pt x="20" y="19"/>
                  </a:lnTo>
                  <a:lnTo>
                    <a:pt x="20" y="19"/>
                  </a:lnTo>
                  <a:lnTo>
                    <a:pt x="109" y="90"/>
                  </a:lnTo>
                  <a:lnTo>
                    <a:pt x="127"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614"/>
            <p:cNvSpPr>
              <a:spLocks/>
            </p:cNvSpPr>
            <p:nvPr userDrawn="1"/>
          </p:nvSpPr>
          <p:spPr bwMode="auto">
            <a:xfrm>
              <a:off x="8752" y="3306"/>
              <a:ext cx="174" cy="72"/>
            </a:xfrm>
            <a:custGeom>
              <a:avLst/>
              <a:gdLst>
                <a:gd name="T0" fmla="*/ 0 w 174"/>
                <a:gd name="T1" fmla="*/ 15 h 72"/>
                <a:gd name="T2" fmla="*/ 4 w 174"/>
                <a:gd name="T3" fmla="*/ 0 h 72"/>
                <a:gd name="T4" fmla="*/ 174 w 174"/>
                <a:gd name="T5" fmla="*/ 59 h 72"/>
                <a:gd name="T6" fmla="*/ 172 w 174"/>
                <a:gd name="T7" fmla="*/ 72 h 72"/>
                <a:gd name="T8" fmla="*/ 0 w 174"/>
                <a:gd name="T9" fmla="*/ 15 h 72"/>
              </a:gdLst>
              <a:ahLst/>
              <a:cxnLst>
                <a:cxn ang="0">
                  <a:pos x="T0" y="T1"/>
                </a:cxn>
                <a:cxn ang="0">
                  <a:pos x="T2" y="T3"/>
                </a:cxn>
                <a:cxn ang="0">
                  <a:pos x="T4" y="T5"/>
                </a:cxn>
                <a:cxn ang="0">
                  <a:pos x="T6" y="T7"/>
                </a:cxn>
                <a:cxn ang="0">
                  <a:pos x="T8" y="T9"/>
                </a:cxn>
              </a:cxnLst>
              <a:rect l="0" t="0" r="r" b="b"/>
              <a:pathLst>
                <a:path w="174" h="72">
                  <a:moveTo>
                    <a:pt x="0" y="15"/>
                  </a:moveTo>
                  <a:lnTo>
                    <a:pt x="4" y="0"/>
                  </a:lnTo>
                  <a:lnTo>
                    <a:pt x="174" y="59"/>
                  </a:lnTo>
                  <a:lnTo>
                    <a:pt x="172" y="72"/>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615"/>
            <p:cNvSpPr>
              <a:spLocks/>
            </p:cNvSpPr>
            <p:nvPr userDrawn="1"/>
          </p:nvSpPr>
          <p:spPr bwMode="auto">
            <a:xfrm>
              <a:off x="8893" y="3096"/>
              <a:ext cx="31" cy="78"/>
            </a:xfrm>
            <a:custGeom>
              <a:avLst/>
              <a:gdLst>
                <a:gd name="T0" fmla="*/ 0 w 31"/>
                <a:gd name="T1" fmla="*/ 74 h 78"/>
                <a:gd name="T2" fmla="*/ 18 w 31"/>
                <a:gd name="T3" fmla="*/ 0 h 78"/>
                <a:gd name="T4" fmla="*/ 31 w 31"/>
                <a:gd name="T5" fmla="*/ 4 h 78"/>
                <a:gd name="T6" fmla="*/ 14 w 31"/>
                <a:gd name="T7" fmla="*/ 78 h 78"/>
                <a:gd name="T8" fmla="*/ 0 w 31"/>
                <a:gd name="T9" fmla="*/ 74 h 78"/>
              </a:gdLst>
              <a:ahLst/>
              <a:cxnLst>
                <a:cxn ang="0">
                  <a:pos x="T0" y="T1"/>
                </a:cxn>
                <a:cxn ang="0">
                  <a:pos x="T2" y="T3"/>
                </a:cxn>
                <a:cxn ang="0">
                  <a:pos x="T4" y="T5"/>
                </a:cxn>
                <a:cxn ang="0">
                  <a:pos x="T6" y="T7"/>
                </a:cxn>
                <a:cxn ang="0">
                  <a:pos x="T8" y="T9"/>
                </a:cxn>
              </a:cxnLst>
              <a:rect l="0" t="0" r="r" b="b"/>
              <a:pathLst>
                <a:path w="31" h="78">
                  <a:moveTo>
                    <a:pt x="0" y="74"/>
                  </a:moveTo>
                  <a:lnTo>
                    <a:pt x="18" y="0"/>
                  </a:lnTo>
                  <a:lnTo>
                    <a:pt x="31" y="4"/>
                  </a:lnTo>
                  <a:lnTo>
                    <a:pt x="14" y="78"/>
                  </a:lnTo>
                  <a:lnTo>
                    <a:pt x="0"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616"/>
            <p:cNvSpPr>
              <a:spLocks noEditPoints="1"/>
            </p:cNvSpPr>
            <p:nvPr userDrawn="1"/>
          </p:nvSpPr>
          <p:spPr bwMode="auto">
            <a:xfrm>
              <a:off x="8837" y="2854"/>
              <a:ext cx="194" cy="161"/>
            </a:xfrm>
            <a:custGeom>
              <a:avLst/>
              <a:gdLst>
                <a:gd name="T0" fmla="*/ 76 w 98"/>
                <a:gd name="T1" fmla="*/ 14 h 82"/>
                <a:gd name="T2" fmla="*/ 94 w 98"/>
                <a:gd name="T3" fmla="*/ 50 h 82"/>
                <a:gd name="T4" fmla="*/ 87 w 98"/>
                <a:gd name="T5" fmla="*/ 82 h 82"/>
                <a:gd name="T6" fmla="*/ 0 w 98"/>
                <a:gd name="T7" fmla="*/ 52 h 82"/>
                <a:gd name="T8" fmla="*/ 7 w 98"/>
                <a:gd name="T9" fmla="*/ 25 h 82"/>
                <a:gd name="T10" fmla="*/ 35 w 98"/>
                <a:gd name="T11" fmla="*/ 3 h 82"/>
                <a:gd name="T12" fmla="*/ 55 w 98"/>
                <a:gd name="T13" fmla="*/ 24 h 82"/>
                <a:gd name="T14" fmla="*/ 55 w 98"/>
                <a:gd name="T15" fmla="*/ 24 h 82"/>
                <a:gd name="T16" fmla="*/ 76 w 98"/>
                <a:gd name="T17" fmla="*/ 14 h 82"/>
                <a:gd name="T18" fmla="*/ 13 w 98"/>
                <a:gd name="T19" fmla="*/ 26 h 82"/>
                <a:gd name="T20" fmla="*/ 9 w 98"/>
                <a:gd name="T21" fmla="*/ 47 h 82"/>
                <a:gd name="T22" fmla="*/ 44 w 98"/>
                <a:gd name="T23" fmla="*/ 59 h 82"/>
                <a:gd name="T24" fmla="*/ 49 w 98"/>
                <a:gd name="T25" fmla="*/ 39 h 82"/>
                <a:gd name="T26" fmla="*/ 33 w 98"/>
                <a:gd name="T27" fmla="*/ 11 h 82"/>
                <a:gd name="T28" fmla="*/ 13 w 98"/>
                <a:gd name="T29" fmla="*/ 26 h 82"/>
                <a:gd name="T30" fmla="*/ 74 w 98"/>
                <a:gd name="T31" fmla="*/ 21 h 82"/>
                <a:gd name="T32" fmla="*/ 56 w 98"/>
                <a:gd name="T33" fmla="*/ 37 h 82"/>
                <a:gd name="T34" fmla="*/ 51 w 98"/>
                <a:gd name="T35" fmla="*/ 61 h 82"/>
                <a:gd name="T36" fmla="*/ 82 w 98"/>
                <a:gd name="T37" fmla="*/ 72 h 82"/>
                <a:gd name="T38" fmla="*/ 87 w 98"/>
                <a:gd name="T39" fmla="*/ 48 h 82"/>
                <a:gd name="T40" fmla="*/ 74 w 98"/>
                <a:gd name="T41" fmla="*/ 2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82">
                  <a:moveTo>
                    <a:pt x="76" y="14"/>
                  </a:moveTo>
                  <a:cubicBezTo>
                    <a:pt x="93" y="17"/>
                    <a:pt x="98" y="32"/>
                    <a:pt x="94" y="50"/>
                  </a:cubicBezTo>
                  <a:cubicBezTo>
                    <a:pt x="87" y="82"/>
                    <a:pt x="87" y="82"/>
                    <a:pt x="87" y="82"/>
                  </a:cubicBezTo>
                  <a:cubicBezTo>
                    <a:pt x="0" y="52"/>
                    <a:pt x="0" y="52"/>
                    <a:pt x="0" y="52"/>
                  </a:cubicBezTo>
                  <a:cubicBezTo>
                    <a:pt x="7" y="25"/>
                    <a:pt x="7" y="25"/>
                    <a:pt x="7" y="25"/>
                  </a:cubicBezTo>
                  <a:cubicBezTo>
                    <a:pt x="11" y="7"/>
                    <a:pt x="21" y="0"/>
                    <a:pt x="35" y="3"/>
                  </a:cubicBezTo>
                  <a:cubicBezTo>
                    <a:pt x="46" y="6"/>
                    <a:pt x="53" y="13"/>
                    <a:pt x="55" y="24"/>
                  </a:cubicBezTo>
                  <a:cubicBezTo>
                    <a:pt x="55" y="24"/>
                    <a:pt x="55" y="24"/>
                    <a:pt x="55" y="24"/>
                  </a:cubicBezTo>
                  <a:cubicBezTo>
                    <a:pt x="60" y="15"/>
                    <a:pt x="67" y="11"/>
                    <a:pt x="76" y="14"/>
                  </a:cubicBezTo>
                  <a:close/>
                  <a:moveTo>
                    <a:pt x="13" y="26"/>
                  </a:moveTo>
                  <a:cubicBezTo>
                    <a:pt x="9" y="47"/>
                    <a:pt x="9" y="47"/>
                    <a:pt x="9" y="47"/>
                  </a:cubicBezTo>
                  <a:cubicBezTo>
                    <a:pt x="44" y="59"/>
                    <a:pt x="44" y="59"/>
                    <a:pt x="44" y="59"/>
                  </a:cubicBezTo>
                  <a:cubicBezTo>
                    <a:pt x="49" y="39"/>
                    <a:pt x="49" y="39"/>
                    <a:pt x="49" y="39"/>
                  </a:cubicBezTo>
                  <a:cubicBezTo>
                    <a:pt x="52" y="24"/>
                    <a:pt x="48" y="14"/>
                    <a:pt x="33" y="11"/>
                  </a:cubicBezTo>
                  <a:cubicBezTo>
                    <a:pt x="23" y="9"/>
                    <a:pt x="16" y="14"/>
                    <a:pt x="13" y="26"/>
                  </a:cubicBezTo>
                  <a:close/>
                  <a:moveTo>
                    <a:pt x="74" y="21"/>
                  </a:moveTo>
                  <a:cubicBezTo>
                    <a:pt x="65" y="19"/>
                    <a:pt x="59" y="24"/>
                    <a:pt x="56" y="37"/>
                  </a:cubicBezTo>
                  <a:cubicBezTo>
                    <a:pt x="51" y="61"/>
                    <a:pt x="51" y="61"/>
                    <a:pt x="51" y="61"/>
                  </a:cubicBezTo>
                  <a:cubicBezTo>
                    <a:pt x="82" y="72"/>
                    <a:pt x="82" y="72"/>
                    <a:pt x="82" y="72"/>
                  </a:cubicBezTo>
                  <a:cubicBezTo>
                    <a:pt x="87" y="48"/>
                    <a:pt x="87" y="48"/>
                    <a:pt x="87" y="48"/>
                  </a:cubicBezTo>
                  <a:cubicBezTo>
                    <a:pt x="91" y="34"/>
                    <a:pt x="86" y="24"/>
                    <a:pt x="74"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617"/>
            <p:cNvSpPr>
              <a:spLocks noEditPoints="1"/>
            </p:cNvSpPr>
            <p:nvPr userDrawn="1"/>
          </p:nvSpPr>
          <p:spPr bwMode="auto">
            <a:xfrm>
              <a:off x="8932" y="2725"/>
              <a:ext cx="133" cy="131"/>
            </a:xfrm>
            <a:custGeom>
              <a:avLst/>
              <a:gdLst>
                <a:gd name="T0" fmla="*/ 31 w 67"/>
                <a:gd name="T1" fmla="*/ 55 h 67"/>
                <a:gd name="T2" fmla="*/ 33 w 67"/>
                <a:gd name="T3" fmla="*/ 56 h 67"/>
                <a:gd name="T4" fmla="*/ 58 w 67"/>
                <a:gd name="T5" fmla="*/ 41 h 67"/>
                <a:gd name="T6" fmla="*/ 51 w 67"/>
                <a:gd name="T7" fmla="*/ 17 h 67"/>
                <a:gd name="T8" fmla="*/ 55 w 67"/>
                <a:gd name="T9" fmla="*/ 11 h 67"/>
                <a:gd name="T10" fmla="*/ 64 w 67"/>
                <a:gd name="T11" fmla="*/ 43 h 67"/>
                <a:gd name="T12" fmla="*/ 32 w 67"/>
                <a:gd name="T13" fmla="*/ 63 h 67"/>
                <a:gd name="T14" fmla="*/ 4 w 67"/>
                <a:gd name="T15" fmla="*/ 22 h 67"/>
                <a:gd name="T16" fmla="*/ 35 w 67"/>
                <a:gd name="T17" fmla="*/ 4 h 67"/>
                <a:gd name="T18" fmla="*/ 42 w 67"/>
                <a:gd name="T19" fmla="*/ 6 h 67"/>
                <a:gd name="T20" fmla="*/ 31 w 67"/>
                <a:gd name="T21" fmla="*/ 55 h 67"/>
                <a:gd name="T22" fmla="*/ 25 w 67"/>
                <a:gd name="T23" fmla="*/ 53 h 67"/>
                <a:gd name="T24" fmla="*/ 35 w 67"/>
                <a:gd name="T25" fmla="*/ 11 h 67"/>
                <a:gd name="T26" fmla="*/ 33 w 67"/>
                <a:gd name="T27" fmla="*/ 11 h 67"/>
                <a:gd name="T28" fmla="*/ 10 w 67"/>
                <a:gd name="T29" fmla="*/ 24 h 67"/>
                <a:gd name="T30" fmla="*/ 25 w 67"/>
                <a:gd name="T31" fmla="*/ 5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67">
                  <a:moveTo>
                    <a:pt x="31" y="55"/>
                  </a:moveTo>
                  <a:cubicBezTo>
                    <a:pt x="31" y="55"/>
                    <a:pt x="32" y="55"/>
                    <a:pt x="33" y="56"/>
                  </a:cubicBezTo>
                  <a:cubicBezTo>
                    <a:pt x="46" y="59"/>
                    <a:pt x="55" y="52"/>
                    <a:pt x="58" y="41"/>
                  </a:cubicBezTo>
                  <a:cubicBezTo>
                    <a:pt x="60" y="32"/>
                    <a:pt x="58" y="24"/>
                    <a:pt x="51" y="17"/>
                  </a:cubicBezTo>
                  <a:cubicBezTo>
                    <a:pt x="55" y="11"/>
                    <a:pt x="55" y="11"/>
                    <a:pt x="55" y="11"/>
                  </a:cubicBezTo>
                  <a:cubicBezTo>
                    <a:pt x="63" y="19"/>
                    <a:pt x="67" y="31"/>
                    <a:pt x="64" y="43"/>
                  </a:cubicBezTo>
                  <a:cubicBezTo>
                    <a:pt x="61" y="59"/>
                    <a:pt x="48" y="67"/>
                    <a:pt x="32" y="63"/>
                  </a:cubicBezTo>
                  <a:cubicBezTo>
                    <a:pt x="12" y="59"/>
                    <a:pt x="0" y="41"/>
                    <a:pt x="4" y="22"/>
                  </a:cubicBezTo>
                  <a:cubicBezTo>
                    <a:pt x="7" y="8"/>
                    <a:pt x="19" y="0"/>
                    <a:pt x="35" y="4"/>
                  </a:cubicBezTo>
                  <a:cubicBezTo>
                    <a:pt x="37" y="4"/>
                    <a:pt x="40" y="5"/>
                    <a:pt x="42" y="6"/>
                  </a:cubicBezTo>
                  <a:lnTo>
                    <a:pt x="31" y="55"/>
                  </a:lnTo>
                  <a:close/>
                  <a:moveTo>
                    <a:pt x="25" y="53"/>
                  </a:moveTo>
                  <a:cubicBezTo>
                    <a:pt x="35" y="11"/>
                    <a:pt x="35" y="11"/>
                    <a:pt x="35" y="11"/>
                  </a:cubicBezTo>
                  <a:cubicBezTo>
                    <a:pt x="33" y="11"/>
                    <a:pt x="33" y="11"/>
                    <a:pt x="33" y="11"/>
                  </a:cubicBezTo>
                  <a:cubicBezTo>
                    <a:pt x="21" y="8"/>
                    <a:pt x="13" y="13"/>
                    <a:pt x="10" y="24"/>
                  </a:cubicBezTo>
                  <a:cubicBezTo>
                    <a:pt x="7" y="37"/>
                    <a:pt x="14" y="47"/>
                    <a:pt x="25"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618"/>
            <p:cNvSpPr>
              <a:spLocks/>
            </p:cNvSpPr>
            <p:nvPr userDrawn="1"/>
          </p:nvSpPr>
          <p:spPr bwMode="auto">
            <a:xfrm>
              <a:off x="8924" y="2456"/>
              <a:ext cx="204" cy="190"/>
            </a:xfrm>
            <a:custGeom>
              <a:avLst/>
              <a:gdLst>
                <a:gd name="T0" fmla="*/ 52 w 103"/>
                <a:gd name="T1" fmla="*/ 45 h 97"/>
                <a:gd name="T2" fmla="*/ 60 w 103"/>
                <a:gd name="T3" fmla="*/ 8 h 97"/>
                <a:gd name="T4" fmla="*/ 103 w 103"/>
                <a:gd name="T5" fmla="*/ 22 h 97"/>
                <a:gd name="T6" fmla="*/ 102 w 103"/>
                <a:gd name="T7" fmla="*/ 29 h 97"/>
                <a:gd name="T8" fmla="*/ 84 w 103"/>
                <a:gd name="T9" fmla="*/ 24 h 97"/>
                <a:gd name="T10" fmla="*/ 84 w 103"/>
                <a:gd name="T11" fmla="*/ 24 h 97"/>
                <a:gd name="T12" fmla="*/ 95 w 103"/>
                <a:gd name="T13" fmla="*/ 63 h 97"/>
                <a:gd name="T14" fmla="*/ 47 w 103"/>
                <a:gd name="T15" fmla="*/ 92 h 97"/>
                <a:gd name="T16" fmla="*/ 6 w 103"/>
                <a:gd name="T17" fmla="*/ 31 h 97"/>
                <a:gd name="T18" fmla="*/ 43 w 103"/>
                <a:gd name="T19" fmla="*/ 2 h 97"/>
                <a:gd name="T20" fmla="*/ 43 w 103"/>
                <a:gd name="T21" fmla="*/ 10 h 97"/>
                <a:gd name="T22" fmla="*/ 13 w 103"/>
                <a:gd name="T23" fmla="*/ 33 h 97"/>
                <a:gd name="T24" fmla="*/ 48 w 103"/>
                <a:gd name="T25" fmla="*/ 84 h 97"/>
                <a:gd name="T26" fmla="*/ 89 w 103"/>
                <a:gd name="T27" fmla="*/ 60 h 97"/>
                <a:gd name="T28" fmla="*/ 66 w 103"/>
                <a:gd name="T29" fmla="*/ 17 h 97"/>
                <a:gd name="T30" fmla="*/ 59 w 103"/>
                <a:gd name="T31" fmla="*/ 47 h 97"/>
                <a:gd name="T32" fmla="*/ 52 w 103"/>
                <a:gd name="T33" fmla="*/ 4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97">
                  <a:moveTo>
                    <a:pt x="52" y="45"/>
                  </a:moveTo>
                  <a:cubicBezTo>
                    <a:pt x="60" y="8"/>
                    <a:pt x="60" y="8"/>
                    <a:pt x="60" y="8"/>
                  </a:cubicBezTo>
                  <a:cubicBezTo>
                    <a:pt x="103" y="22"/>
                    <a:pt x="103" y="22"/>
                    <a:pt x="103" y="22"/>
                  </a:cubicBezTo>
                  <a:cubicBezTo>
                    <a:pt x="102" y="29"/>
                    <a:pt x="102" y="29"/>
                    <a:pt x="102" y="29"/>
                  </a:cubicBezTo>
                  <a:cubicBezTo>
                    <a:pt x="84" y="24"/>
                    <a:pt x="84" y="24"/>
                    <a:pt x="84" y="24"/>
                  </a:cubicBezTo>
                  <a:cubicBezTo>
                    <a:pt x="84" y="24"/>
                    <a:pt x="84" y="24"/>
                    <a:pt x="84" y="24"/>
                  </a:cubicBezTo>
                  <a:cubicBezTo>
                    <a:pt x="95" y="33"/>
                    <a:pt x="99" y="48"/>
                    <a:pt x="95" y="63"/>
                  </a:cubicBezTo>
                  <a:cubicBezTo>
                    <a:pt x="90" y="85"/>
                    <a:pt x="71" y="97"/>
                    <a:pt x="47" y="92"/>
                  </a:cubicBezTo>
                  <a:cubicBezTo>
                    <a:pt x="18" y="85"/>
                    <a:pt x="0" y="59"/>
                    <a:pt x="6" y="31"/>
                  </a:cubicBezTo>
                  <a:cubicBezTo>
                    <a:pt x="11" y="12"/>
                    <a:pt x="26" y="0"/>
                    <a:pt x="43" y="2"/>
                  </a:cubicBezTo>
                  <a:cubicBezTo>
                    <a:pt x="43" y="10"/>
                    <a:pt x="43" y="10"/>
                    <a:pt x="43" y="10"/>
                  </a:cubicBezTo>
                  <a:cubicBezTo>
                    <a:pt x="28" y="9"/>
                    <a:pt x="17" y="17"/>
                    <a:pt x="13" y="33"/>
                  </a:cubicBezTo>
                  <a:cubicBezTo>
                    <a:pt x="8" y="57"/>
                    <a:pt x="24" y="78"/>
                    <a:pt x="48" y="84"/>
                  </a:cubicBezTo>
                  <a:cubicBezTo>
                    <a:pt x="69" y="88"/>
                    <a:pt x="84" y="78"/>
                    <a:pt x="89" y="60"/>
                  </a:cubicBezTo>
                  <a:cubicBezTo>
                    <a:pt x="93" y="42"/>
                    <a:pt x="85" y="25"/>
                    <a:pt x="66" y="17"/>
                  </a:cubicBezTo>
                  <a:cubicBezTo>
                    <a:pt x="59" y="47"/>
                    <a:pt x="59" y="47"/>
                    <a:pt x="59" y="47"/>
                  </a:cubicBezTo>
                  <a:lnTo>
                    <a:pt x="52"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619"/>
            <p:cNvSpPr>
              <a:spLocks/>
            </p:cNvSpPr>
            <p:nvPr userDrawn="1"/>
          </p:nvSpPr>
          <p:spPr bwMode="auto">
            <a:xfrm>
              <a:off x="8968" y="2385"/>
              <a:ext cx="174" cy="73"/>
            </a:xfrm>
            <a:custGeom>
              <a:avLst/>
              <a:gdLst>
                <a:gd name="T0" fmla="*/ 0 w 174"/>
                <a:gd name="T1" fmla="*/ 14 h 73"/>
                <a:gd name="T2" fmla="*/ 4 w 174"/>
                <a:gd name="T3" fmla="*/ 0 h 73"/>
                <a:gd name="T4" fmla="*/ 174 w 174"/>
                <a:gd name="T5" fmla="*/ 59 h 73"/>
                <a:gd name="T6" fmla="*/ 170 w 174"/>
                <a:gd name="T7" fmla="*/ 73 h 73"/>
                <a:gd name="T8" fmla="*/ 0 w 174"/>
                <a:gd name="T9" fmla="*/ 14 h 73"/>
              </a:gdLst>
              <a:ahLst/>
              <a:cxnLst>
                <a:cxn ang="0">
                  <a:pos x="T0" y="T1"/>
                </a:cxn>
                <a:cxn ang="0">
                  <a:pos x="T2" y="T3"/>
                </a:cxn>
                <a:cxn ang="0">
                  <a:pos x="T4" y="T5"/>
                </a:cxn>
                <a:cxn ang="0">
                  <a:pos x="T6" y="T7"/>
                </a:cxn>
                <a:cxn ang="0">
                  <a:pos x="T8" y="T9"/>
                </a:cxn>
              </a:cxnLst>
              <a:rect l="0" t="0" r="r" b="b"/>
              <a:pathLst>
                <a:path w="174" h="73">
                  <a:moveTo>
                    <a:pt x="0" y="14"/>
                  </a:moveTo>
                  <a:lnTo>
                    <a:pt x="4" y="0"/>
                  </a:lnTo>
                  <a:lnTo>
                    <a:pt x="174" y="59"/>
                  </a:lnTo>
                  <a:lnTo>
                    <a:pt x="170" y="73"/>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620"/>
            <p:cNvSpPr>
              <a:spLocks noEditPoints="1"/>
            </p:cNvSpPr>
            <p:nvPr userDrawn="1"/>
          </p:nvSpPr>
          <p:spPr bwMode="auto">
            <a:xfrm>
              <a:off x="9039" y="2259"/>
              <a:ext cx="137" cy="138"/>
            </a:xfrm>
            <a:custGeom>
              <a:avLst/>
              <a:gdLst>
                <a:gd name="T0" fmla="*/ 31 w 69"/>
                <a:gd name="T1" fmla="*/ 66 h 70"/>
                <a:gd name="T2" fmla="*/ 4 w 69"/>
                <a:gd name="T3" fmla="*/ 25 h 70"/>
                <a:gd name="T4" fmla="*/ 38 w 69"/>
                <a:gd name="T5" fmla="*/ 4 h 70"/>
                <a:gd name="T6" fmla="*/ 65 w 69"/>
                <a:gd name="T7" fmla="*/ 45 h 70"/>
                <a:gd name="T8" fmla="*/ 31 w 69"/>
                <a:gd name="T9" fmla="*/ 66 h 70"/>
                <a:gd name="T10" fmla="*/ 36 w 69"/>
                <a:gd name="T11" fmla="*/ 12 h 70"/>
                <a:gd name="T12" fmla="*/ 11 w 69"/>
                <a:gd name="T13" fmla="*/ 27 h 70"/>
                <a:gd name="T14" fmla="*/ 33 w 69"/>
                <a:gd name="T15" fmla="*/ 58 h 70"/>
                <a:gd name="T16" fmla="*/ 58 w 69"/>
                <a:gd name="T17" fmla="*/ 43 h 70"/>
                <a:gd name="T18" fmla="*/ 36 w 69"/>
                <a:gd name="T19"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70">
                  <a:moveTo>
                    <a:pt x="31" y="66"/>
                  </a:moveTo>
                  <a:cubicBezTo>
                    <a:pt x="12" y="61"/>
                    <a:pt x="0" y="44"/>
                    <a:pt x="4" y="25"/>
                  </a:cubicBezTo>
                  <a:cubicBezTo>
                    <a:pt x="8" y="9"/>
                    <a:pt x="22" y="0"/>
                    <a:pt x="38" y="4"/>
                  </a:cubicBezTo>
                  <a:cubicBezTo>
                    <a:pt x="57" y="8"/>
                    <a:pt x="69" y="26"/>
                    <a:pt x="65" y="45"/>
                  </a:cubicBezTo>
                  <a:cubicBezTo>
                    <a:pt x="61" y="61"/>
                    <a:pt x="47" y="70"/>
                    <a:pt x="31" y="66"/>
                  </a:cubicBezTo>
                  <a:close/>
                  <a:moveTo>
                    <a:pt x="36" y="12"/>
                  </a:moveTo>
                  <a:cubicBezTo>
                    <a:pt x="23" y="9"/>
                    <a:pt x="13" y="15"/>
                    <a:pt x="11" y="27"/>
                  </a:cubicBezTo>
                  <a:cubicBezTo>
                    <a:pt x="7" y="41"/>
                    <a:pt x="17" y="55"/>
                    <a:pt x="33" y="58"/>
                  </a:cubicBezTo>
                  <a:cubicBezTo>
                    <a:pt x="45" y="61"/>
                    <a:pt x="56" y="55"/>
                    <a:pt x="58" y="43"/>
                  </a:cubicBezTo>
                  <a:cubicBezTo>
                    <a:pt x="62" y="28"/>
                    <a:pt x="52" y="15"/>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621"/>
            <p:cNvSpPr>
              <a:spLocks noEditPoints="1"/>
            </p:cNvSpPr>
            <p:nvPr userDrawn="1"/>
          </p:nvSpPr>
          <p:spPr bwMode="auto">
            <a:xfrm>
              <a:off x="9016" y="2110"/>
              <a:ext cx="196" cy="142"/>
            </a:xfrm>
            <a:custGeom>
              <a:avLst/>
              <a:gdLst>
                <a:gd name="T0" fmla="*/ 67 w 99"/>
                <a:gd name="T1" fmla="*/ 3 h 72"/>
                <a:gd name="T2" fmla="*/ 95 w 99"/>
                <a:gd name="T3" fmla="*/ 43 h 72"/>
                <a:gd name="T4" fmla="*/ 78 w 99"/>
                <a:gd name="T5" fmla="*/ 61 h 72"/>
                <a:gd name="T6" fmla="*/ 78 w 99"/>
                <a:gd name="T7" fmla="*/ 61 h 72"/>
                <a:gd name="T8" fmla="*/ 88 w 99"/>
                <a:gd name="T9" fmla="*/ 65 h 72"/>
                <a:gd name="T10" fmla="*/ 86 w 99"/>
                <a:gd name="T11" fmla="*/ 72 h 72"/>
                <a:gd name="T12" fmla="*/ 0 w 99"/>
                <a:gd name="T13" fmla="*/ 42 h 72"/>
                <a:gd name="T14" fmla="*/ 2 w 99"/>
                <a:gd name="T15" fmla="*/ 35 h 72"/>
                <a:gd name="T16" fmla="*/ 40 w 99"/>
                <a:gd name="T17" fmla="*/ 48 h 72"/>
                <a:gd name="T18" fmla="*/ 40 w 99"/>
                <a:gd name="T19" fmla="*/ 48 h 72"/>
                <a:gd name="T20" fmla="*/ 34 w 99"/>
                <a:gd name="T21" fmla="*/ 23 h 72"/>
                <a:gd name="T22" fmla="*/ 67 w 99"/>
                <a:gd name="T23" fmla="*/ 3 h 72"/>
                <a:gd name="T24" fmla="*/ 66 w 99"/>
                <a:gd name="T25" fmla="*/ 11 h 72"/>
                <a:gd name="T26" fmla="*/ 40 w 99"/>
                <a:gd name="T27" fmla="*/ 26 h 72"/>
                <a:gd name="T28" fmla="*/ 54 w 99"/>
                <a:gd name="T29" fmla="*/ 53 h 72"/>
                <a:gd name="T30" fmla="*/ 65 w 99"/>
                <a:gd name="T31" fmla="*/ 57 h 72"/>
                <a:gd name="T32" fmla="*/ 88 w 99"/>
                <a:gd name="T33" fmla="*/ 42 h 72"/>
                <a:gd name="T34" fmla="*/ 66 w 99"/>
                <a:gd name="T35" fmla="*/ 1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9" h="72">
                  <a:moveTo>
                    <a:pt x="67" y="3"/>
                  </a:moveTo>
                  <a:cubicBezTo>
                    <a:pt x="86" y="8"/>
                    <a:pt x="99" y="25"/>
                    <a:pt x="95" y="43"/>
                  </a:cubicBezTo>
                  <a:cubicBezTo>
                    <a:pt x="92" y="53"/>
                    <a:pt x="86" y="60"/>
                    <a:pt x="78" y="61"/>
                  </a:cubicBezTo>
                  <a:cubicBezTo>
                    <a:pt x="78" y="61"/>
                    <a:pt x="78" y="61"/>
                    <a:pt x="78" y="61"/>
                  </a:cubicBezTo>
                  <a:cubicBezTo>
                    <a:pt x="88" y="65"/>
                    <a:pt x="88" y="65"/>
                    <a:pt x="88" y="65"/>
                  </a:cubicBezTo>
                  <a:cubicBezTo>
                    <a:pt x="86" y="72"/>
                    <a:pt x="86" y="72"/>
                    <a:pt x="86" y="72"/>
                  </a:cubicBezTo>
                  <a:cubicBezTo>
                    <a:pt x="0" y="42"/>
                    <a:pt x="0" y="42"/>
                    <a:pt x="0" y="42"/>
                  </a:cubicBezTo>
                  <a:cubicBezTo>
                    <a:pt x="2" y="35"/>
                    <a:pt x="2" y="35"/>
                    <a:pt x="2" y="35"/>
                  </a:cubicBezTo>
                  <a:cubicBezTo>
                    <a:pt x="40" y="48"/>
                    <a:pt x="40" y="48"/>
                    <a:pt x="40" y="48"/>
                  </a:cubicBezTo>
                  <a:cubicBezTo>
                    <a:pt x="40" y="48"/>
                    <a:pt x="40" y="48"/>
                    <a:pt x="40" y="48"/>
                  </a:cubicBezTo>
                  <a:cubicBezTo>
                    <a:pt x="34" y="41"/>
                    <a:pt x="32" y="32"/>
                    <a:pt x="34" y="23"/>
                  </a:cubicBezTo>
                  <a:cubicBezTo>
                    <a:pt x="38" y="8"/>
                    <a:pt x="51" y="0"/>
                    <a:pt x="67" y="3"/>
                  </a:cubicBezTo>
                  <a:close/>
                  <a:moveTo>
                    <a:pt x="66" y="11"/>
                  </a:moveTo>
                  <a:cubicBezTo>
                    <a:pt x="53" y="8"/>
                    <a:pt x="43" y="14"/>
                    <a:pt x="40" y="26"/>
                  </a:cubicBezTo>
                  <a:cubicBezTo>
                    <a:pt x="38" y="38"/>
                    <a:pt x="43" y="49"/>
                    <a:pt x="54" y="53"/>
                  </a:cubicBezTo>
                  <a:cubicBezTo>
                    <a:pt x="65" y="57"/>
                    <a:pt x="65" y="57"/>
                    <a:pt x="65" y="57"/>
                  </a:cubicBezTo>
                  <a:cubicBezTo>
                    <a:pt x="75" y="60"/>
                    <a:pt x="85" y="54"/>
                    <a:pt x="88" y="42"/>
                  </a:cubicBezTo>
                  <a:cubicBezTo>
                    <a:pt x="91" y="27"/>
                    <a:pt x="81" y="15"/>
                    <a:pt x="6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622"/>
            <p:cNvSpPr>
              <a:spLocks noEditPoints="1"/>
            </p:cNvSpPr>
            <p:nvPr userDrawn="1"/>
          </p:nvSpPr>
          <p:spPr bwMode="auto">
            <a:xfrm>
              <a:off x="9109" y="1957"/>
              <a:ext cx="136" cy="143"/>
            </a:xfrm>
            <a:custGeom>
              <a:avLst/>
              <a:gdLst>
                <a:gd name="T0" fmla="*/ 12 w 69"/>
                <a:gd name="T1" fmla="*/ 0 h 73"/>
                <a:gd name="T2" fmla="*/ 69 w 69"/>
                <a:gd name="T3" fmla="*/ 20 h 73"/>
                <a:gd name="T4" fmla="*/ 68 w 69"/>
                <a:gd name="T5" fmla="*/ 27 h 73"/>
                <a:gd name="T6" fmla="*/ 58 w 69"/>
                <a:gd name="T7" fmla="*/ 24 h 73"/>
                <a:gd name="T8" fmla="*/ 58 w 69"/>
                <a:gd name="T9" fmla="*/ 24 h 73"/>
                <a:gd name="T10" fmla="*/ 64 w 69"/>
                <a:gd name="T11" fmla="*/ 50 h 73"/>
                <a:gd name="T12" fmla="*/ 31 w 69"/>
                <a:gd name="T13" fmla="*/ 69 h 73"/>
                <a:gd name="T14" fmla="*/ 4 w 69"/>
                <a:gd name="T15" fmla="*/ 29 h 73"/>
                <a:gd name="T16" fmla="*/ 20 w 69"/>
                <a:gd name="T17" fmla="*/ 11 h 73"/>
                <a:gd name="T18" fmla="*/ 20 w 69"/>
                <a:gd name="T19" fmla="*/ 11 h 73"/>
                <a:gd name="T20" fmla="*/ 10 w 69"/>
                <a:gd name="T21" fmla="*/ 7 h 73"/>
                <a:gd name="T22" fmla="*/ 12 w 69"/>
                <a:gd name="T23" fmla="*/ 0 h 73"/>
                <a:gd name="T24" fmla="*/ 10 w 69"/>
                <a:gd name="T25" fmla="*/ 30 h 73"/>
                <a:gd name="T26" fmla="*/ 33 w 69"/>
                <a:gd name="T27" fmla="*/ 61 h 73"/>
                <a:gd name="T28" fmla="*/ 58 w 69"/>
                <a:gd name="T29" fmla="*/ 47 h 73"/>
                <a:gd name="T30" fmla="*/ 44 w 69"/>
                <a:gd name="T31" fmla="*/ 19 h 73"/>
                <a:gd name="T32" fmla="*/ 34 w 69"/>
                <a:gd name="T33" fmla="*/ 16 h 73"/>
                <a:gd name="T34" fmla="*/ 10 w 69"/>
                <a:gd name="T35" fmla="*/ 3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73">
                  <a:moveTo>
                    <a:pt x="12" y="0"/>
                  </a:moveTo>
                  <a:cubicBezTo>
                    <a:pt x="69" y="20"/>
                    <a:pt x="69" y="20"/>
                    <a:pt x="69" y="20"/>
                  </a:cubicBezTo>
                  <a:cubicBezTo>
                    <a:pt x="68" y="27"/>
                    <a:pt x="68" y="27"/>
                    <a:pt x="68" y="27"/>
                  </a:cubicBezTo>
                  <a:cubicBezTo>
                    <a:pt x="58" y="24"/>
                    <a:pt x="58" y="24"/>
                    <a:pt x="58" y="24"/>
                  </a:cubicBezTo>
                  <a:cubicBezTo>
                    <a:pt x="58" y="24"/>
                    <a:pt x="58" y="24"/>
                    <a:pt x="58" y="24"/>
                  </a:cubicBezTo>
                  <a:cubicBezTo>
                    <a:pt x="64" y="31"/>
                    <a:pt x="66" y="40"/>
                    <a:pt x="64" y="50"/>
                  </a:cubicBezTo>
                  <a:cubicBezTo>
                    <a:pt x="61" y="65"/>
                    <a:pt x="47" y="73"/>
                    <a:pt x="31" y="69"/>
                  </a:cubicBezTo>
                  <a:cubicBezTo>
                    <a:pt x="12" y="65"/>
                    <a:pt x="0" y="48"/>
                    <a:pt x="4" y="29"/>
                  </a:cubicBezTo>
                  <a:cubicBezTo>
                    <a:pt x="6" y="20"/>
                    <a:pt x="12" y="13"/>
                    <a:pt x="20" y="11"/>
                  </a:cubicBezTo>
                  <a:cubicBezTo>
                    <a:pt x="20" y="11"/>
                    <a:pt x="20" y="11"/>
                    <a:pt x="20" y="11"/>
                  </a:cubicBezTo>
                  <a:cubicBezTo>
                    <a:pt x="10" y="7"/>
                    <a:pt x="10" y="7"/>
                    <a:pt x="10" y="7"/>
                  </a:cubicBezTo>
                  <a:lnTo>
                    <a:pt x="12" y="0"/>
                  </a:lnTo>
                  <a:close/>
                  <a:moveTo>
                    <a:pt x="10" y="30"/>
                  </a:moveTo>
                  <a:cubicBezTo>
                    <a:pt x="7" y="45"/>
                    <a:pt x="17" y="58"/>
                    <a:pt x="33" y="61"/>
                  </a:cubicBezTo>
                  <a:cubicBezTo>
                    <a:pt x="46" y="64"/>
                    <a:pt x="55" y="58"/>
                    <a:pt x="58" y="47"/>
                  </a:cubicBezTo>
                  <a:cubicBezTo>
                    <a:pt x="61" y="35"/>
                    <a:pt x="55" y="23"/>
                    <a:pt x="44" y="19"/>
                  </a:cubicBezTo>
                  <a:cubicBezTo>
                    <a:pt x="34" y="16"/>
                    <a:pt x="34" y="16"/>
                    <a:pt x="34" y="16"/>
                  </a:cubicBezTo>
                  <a:cubicBezTo>
                    <a:pt x="23" y="12"/>
                    <a:pt x="13" y="18"/>
                    <a:pt x="1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623"/>
            <p:cNvSpPr>
              <a:spLocks/>
            </p:cNvSpPr>
            <p:nvPr userDrawn="1"/>
          </p:nvSpPr>
          <p:spPr bwMode="auto">
            <a:xfrm>
              <a:off x="9085" y="1879"/>
              <a:ext cx="174" cy="72"/>
            </a:xfrm>
            <a:custGeom>
              <a:avLst/>
              <a:gdLst>
                <a:gd name="T0" fmla="*/ 0 w 174"/>
                <a:gd name="T1" fmla="*/ 15 h 72"/>
                <a:gd name="T2" fmla="*/ 4 w 174"/>
                <a:gd name="T3" fmla="*/ 0 h 72"/>
                <a:gd name="T4" fmla="*/ 174 w 174"/>
                <a:gd name="T5" fmla="*/ 59 h 72"/>
                <a:gd name="T6" fmla="*/ 172 w 174"/>
                <a:gd name="T7" fmla="*/ 72 h 72"/>
                <a:gd name="T8" fmla="*/ 0 w 174"/>
                <a:gd name="T9" fmla="*/ 15 h 72"/>
              </a:gdLst>
              <a:ahLst/>
              <a:cxnLst>
                <a:cxn ang="0">
                  <a:pos x="T0" y="T1"/>
                </a:cxn>
                <a:cxn ang="0">
                  <a:pos x="T2" y="T3"/>
                </a:cxn>
                <a:cxn ang="0">
                  <a:pos x="T4" y="T5"/>
                </a:cxn>
                <a:cxn ang="0">
                  <a:pos x="T6" y="T7"/>
                </a:cxn>
                <a:cxn ang="0">
                  <a:pos x="T8" y="T9"/>
                </a:cxn>
              </a:cxnLst>
              <a:rect l="0" t="0" r="r" b="b"/>
              <a:pathLst>
                <a:path w="174" h="72">
                  <a:moveTo>
                    <a:pt x="0" y="15"/>
                  </a:moveTo>
                  <a:lnTo>
                    <a:pt x="4" y="0"/>
                  </a:lnTo>
                  <a:lnTo>
                    <a:pt x="174" y="59"/>
                  </a:lnTo>
                  <a:lnTo>
                    <a:pt x="172" y="72"/>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624"/>
            <p:cNvSpPr>
              <a:spLocks/>
            </p:cNvSpPr>
            <p:nvPr userDrawn="1"/>
          </p:nvSpPr>
          <p:spPr bwMode="auto">
            <a:xfrm>
              <a:off x="9210" y="1737"/>
              <a:ext cx="29" cy="79"/>
            </a:xfrm>
            <a:custGeom>
              <a:avLst/>
              <a:gdLst>
                <a:gd name="T0" fmla="*/ 0 w 29"/>
                <a:gd name="T1" fmla="*/ 75 h 79"/>
                <a:gd name="T2" fmla="*/ 17 w 29"/>
                <a:gd name="T3" fmla="*/ 0 h 79"/>
                <a:gd name="T4" fmla="*/ 29 w 29"/>
                <a:gd name="T5" fmla="*/ 4 h 79"/>
                <a:gd name="T6" fmla="*/ 12 w 29"/>
                <a:gd name="T7" fmla="*/ 79 h 79"/>
                <a:gd name="T8" fmla="*/ 0 w 29"/>
                <a:gd name="T9" fmla="*/ 75 h 79"/>
              </a:gdLst>
              <a:ahLst/>
              <a:cxnLst>
                <a:cxn ang="0">
                  <a:pos x="T0" y="T1"/>
                </a:cxn>
                <a:cxn ang="0">
                  <a:pos x="T2" y="T3"/>
                </a:cxn>
                <a:cxn ang="0">
                  <a:pos x="T4" y="T5"/>
                </a:cxn>
                <a:cxn ang="0">
                  <a:pos x="T6" y="T7"/>
                </a:cxn>
                <a:cxn ang="0">
                  <a:pos x="T8" y="T9"/>
                </a:cxn>
              </a:cxnLst>
              <a:rect l="0" t="0" r="r" b="b"/>
              <a:pathLst>
                <a:path w="29" h="79">
                  <a:moveTo>
                    <a:pt x="0" y="75"/>
                  </a:moveTo>
                  <a:lnTo>
                    <a:pt x="17" y="0"/>
                  </a:lnTo>
                  <a:lnTo>
                    <a:pt x="29" y="4"/>
                  </a:lnTo>
                  <a:lnTo>
                    <a:pt x="12" y="79"/>
                  </a:lnTo>
                  <a:lnTo>
                    <a:pt x="0"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625"/>
            <p:cNvSpPr>
              <a:spLocks noEditPoints="1"/>
            </p:cNvSpPr>
            <p:nvPr userDrawn="1"/>
          </p:nvSpPr>
          <p:spPr bwMode="auto">
            <a:xfrm>
              <a:off x="9154" y="1496"/>
              <a:ext cx="194" cy="161"/>
            </a:xfrm>
            <a:custGeom>
              <a:avLst/>
              <a:gdLst>
                <a:gd name="T0" fmla="*/ 76 w 98"/>
                <a:gd name="T1" fmla="*/ 13 h 82"/>
                <a:gd name="T2" fmla="*/ 94 w 98"/>
                <a:gd name="T3" fmla="*/ 50 h 82"/>
                <a:gd name="T4" fmla="*/ 86 w 98"/>
                <a:gd name="T5" fmla="*/ 82 h 82"/>
                <a:gd name="T6" fmla="*/ 0 w 98"/>
                <a:gd name="T7" fmla="*/ 52 h 82"/>
                <a:gd name="T8" fmla="*/ 6 w 98"/>
                <a:gd name="T9" fmla="*/ 25 h 82"/>
                <a:gd name="T10" fmla="*/ 35 w 98"/>
                <a:gd name="T11" fmla="*/ 3 h 82"/>
                <a:gd name="T12" fmla="*/ 55 w 98"/>
                <a:gd name="T13" fmla="*/ 24 h 82"/>
                <a:gd name="T14" fmla="*/ 55 w 98"/>
                <a:gd name="T15" fmla="*/ 24 h 82"/>
                <a:gd name="T16" fmla="*/ 76 w 98"/>
                <a:gd name="T17" fmla="*/ 13 h 82"/>
                <a:gd name="T18" fmla="*/ 13 w 98"/>
                <a:gd name="T19" fmla="*/ 26 h 82"/>
                <a:gd name="T20" fmla="*/ 8 w 98"/>
                <a:gd name="T21" fmla="*/ 47 h 82"/>
                <a:gd name="T22" fmla="*/ 44 w 98"/>
                <a:gd name="T23" fmla="*/ 59 h 82"/>
                <a:gd name="T24" fmla="*/ 49 w 98"/>
                <a:gd name="T25" fmla="*/ 39 h 82"/>
                <a:gd name="T26" fmla="*/ 33 w 98"/>
                <a:gd name="T27" fmla="*/ 11 h 82"/>
                <a:gd name="T28" fmla="*/ 13 w 98"/>
                <a:gd name="T29" fmla="*/ 26 h 82"/>
                <a:gd name="T30" fmla="*/ 74 w 98"/>
                <a:gd name="T31" fmla="*/ 21 h 82"/>
                <a:gd name="T32" fmla="*/ 56 w 98"/>
                <a:gd name="T33" fmla="*/ 37 h 82"/>
                <a:gd name="T34" fmla="*/ 50 w 98"/>
                <a:gd name="T35" fmla="*/ 61 h 82"/>
                <a:gd name="T36" fmla="*/ 82 w 98"/>
                <a:gd name="T37" fmla="*/ 72 h 82"/>
                <a:gd name="T38" fmla="*/ 87 w 98"/>
                <a:gd name="T39" fmla="*/ 47 h 82"/>
                <a:gd name="T40" fmla="*/ 74 w 98"/>
                <a:gd name="T41" fmla="*/ 2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82">
                  <a:moveTo>
                    <a:pt x="76" y="13"/>
                  </a:moveTo>
                  <a:cubicBezTo>
                    <a:pt x="92" y="17"/>
                    <a:pt x="98" y="31"/>
                    <a:pt x="94" y="50"/>
                  </a:cubicBezTo>
                  <a:cubicBezTo>
                    <a:pt x="86" y="82"/>
                    <a:pt x="86" y="82"/>
                    <a:pt x="86" y="82"/>
                  </a:cubicBezTo>
                  <a:cubicBezTo>
                    <a:pt x="0" y="52"/>
                    <a:pt x="0" y="52"/>
                    <a:pt x="0" y="52"/>
                  </a:cubicBezTo>
                  <a:cubicBezTo>
                    <a:pt x="6" y="25"/>
                    <a:pt x="6" y="25"/>
                    <a:pt x="6" y="25"/>
                  </a:cubicBezTo>
                  <a:cubicBezTo>
                    <a:pt x="10" y="7"/>
                    <a:pt x="21" y="0"/>
                    <a:pt x="35" y="3"/>
                  </a:cubicBezTo>
                  <a:cubicBezTo>
                    <a:pt x="46" y="6"/>
                    <a:pt x="53" y="12"/>
                    <a:pt x="55" y="24"/>
                  </a:cubicBezTo>
                  <a:cubicBezTo>
                    <a:pt x="55" y="24"/>
                    <a:pt x="55" y="24"/>
                    <a:pt x="55" y="24"/>
                  </a:cubicBezTo>
                  <a:cubicBezTo>
                    <a:pt x="59" y="15"/>
                    <a:pt x="67" y="11"/>
                    <a:pt x="76" y="13"/>
                  </a:cubicBezTo>
                  <a:close/>
                  <a:moveTo>
                    <a:pt x="13" y="26"/>
                  </a:moveTo>
                  <a:cubicBezTo>
                    <a:pt x="8" y="47"/>
                    <a:pt x="8" y="47"/>
                    <a:pt x="8" y="47"/>
                  </a:cubicBezTo>
                  <a:cubicBezTo>
                    <a:pt x="44" y="59"/>
                    <a:pt x="44" y="59"/>
                    <a:pt x="44" y="59"/>
                  </a:cubicBezTo>
                  <a:cubicBezTo>
                    <a:pt x="49" y="39"/>
                    <a:pt x="49" y="39"/>
                    <a:pt x="49" y="39"/>
                  </a:cubicBezTo>
                  <a:cubicBezTo>
                    <a:pt x="52" y="24"/>
                    <a:pt x="48" y="14"/>
                    <a:pt x="33" y="11"/>
                  </a:cubicBezTo>
                  <a:cubicBezTo>
                    <a:pt x="23" y="8"/>
                    <a:pt x="16" y="14"/>
                    <a:pt x="13" y="26"/>
                  </a:cubicBezTo>
                  <a:close/>
                  <a:moveTo>
                    <a:pt x="74" y="21"/>
                  </a:moveTo>
                  <a:cubicBezTo>
                    <a:pt x="65" y="19"/>
                    <a:pt x="59" y="24"/>
                    <a:pt x="56" y="37"/>
                  </a:cubicBezTo>
                  <a:cubicBezTo>
                    <a:pt x="50" y="61"/>
                    <a:pt x="50" y="61"/>
                    <a:pt x="50" y="61"/>
                  </a:cubicBezTo>
                  <a:cubicBezTo>
                    <a:pt x="82" y="72"/>
                    <a:pt x="82" y="72"/>
                    <a:pt x="82" y="72"/>
                  </a:cubicBezTo>
                  <a:cubicBezTo>
                    <a:pt x="87" y="47"/>
                    <a:pt x="87" y="47"/>
                    <a:pt x="87" y="47"/>
                  </a:cubicBezTo>
                  <a:cubicBezTo>
                    <a:pt x="90" y="34"/>
                    <a:pt x="86" y="24"/>
                    <a:pt x="74"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626"/>
            <p:cNvSpPr>
              <a:spLocks noEditPoints="1"/>
            </p:cNvSpPr>
            <p:nvPr userDrawn="1"/>
          </p:nvSpPr>
          <p:spPr bwMode="auto">
            <a:xfrm>
              <a:off x="9249" y="1366"/>
              <a:ext cx="133" cy="132"/>
            </a:xfrm>
            <a:custGeom>
              <a:avLst/>
              <a:gdLst>
                <a:gd name="T0" fmla="*/ 31 w 67"/>
                <a:gd name="T1" fmla="*/ 55 h 67"/>
                <a:gd name="T2" fmla="*/ 33 w 67"/>
                <a:gd name="T3" fmla="*/ 56 h 67"/>
                <a:gd name="T4" fmla="*/ 58 w 67"/>
                <a:gd name="T5" fmla="*/ 41 h 67"/>
                <a:gd name="T6" fmla="*/ 51 w 67"/>
                <a:gd name="T7" fmla="*/ 17 h 67"/>
                <a:gd name="T8" fmla="*/ 55 w 67"/>
                <a:gd name="T9" fmla="*/ 11 h 67"/>
                <a:gd name="T10" fmla="*/ 64 w 67"/>
                <a:gd name="T11" fmla="*/ 43 h 67"/>
                <a:gd name="T12" fmla="*/ 32 w 67"/>
                <a:gd name="T13" fmla="*/ 63 h 67"/>
                <a:gd name="T14" fmla="*/ 4 w 67"/>
                <a:gd name="T15" fmla="*/ 22 h 67"/>
                <a:gd name="T16" fmla="*/ 35 w 67"/>
                <a:gd name="T17" fmla="*/ 3 h 67"/>
                <a:gd name="T18" fmla="*/ 42 w 67"/>
                <a:gd name="T19" fmla="*/ 6 h 67"/>
                <a:gd name="T20" fmla="*/ 31 w 67"/>
                <a:gd name="T21" fmla="*/ 55 h 67"/>
                <a:gd name="T22" fmla="*/ 25 w 67"/>
                <a:gd name="T23" fmla="*/ 53 h 67"/>
                <a:gd name="T24" fmla="*/ 34 w 67"/>
                <a:gd name="T25" fmla="*/ 11 h 67"/>
                <a:gd name="T26" fmla="*/ 33 w 67"/>
                <a:gd name="T27" fmla="*/ 11 h 67"/>
                <a:gd name="T28" fmla="*/ 10 w 67"/>
                <a:gd name="T29" fmla="*/ 24 h 67"/>
                <a:gd name="T30" fmla="*/ 25 w 67"/>
                <a:gd name="T31" fmla="*/ 5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67">
                  <a:moveTo>
                    <a:pt x="31" y="55"/>
                  </a:moveTo>
                  <a:cubicBezTo>
                    <a:pt x="31" y="55"/>
                    <a:pt x="32" y="55"/>
                    <a:pt x="33" y="56"/>
                  </a:cubicBezTo>
                  <a:cubicBezTo>
                    <a:pt x="46" y="59"/>
                    <a:pt x="55" y="52"/>
                    <a:pt x="58" y="41"/>
                  </a:cubicBezTo>
                  <a:cubicBezTo>
                    <a:pt x="60" y="32"/>
                    <a:pt x="58" y="23"/>
                    <a:pt x="51" y="17"/>
                  </a:cubicBezTo>
                  <a:cubicBezTo>
                    <a:pt x="55" y="11"/>
                    <a:pt x="55" y="11"/>
                    <a:pt x="55" y="11"/>
                  </a:cubicBezTo>
                  <a:cubicBezTo>
                    <a:pt x="63" y="18"/>
                    <a:pt x="67" y="31"/>
                    <a:pt x="64" y="43"/>
                  </a:cubicBezTo>
                  <a:cubicBezTo>
                    <a:pt x="61" y="58"/>
                    <a:pt x="48" y="67"/>
                    <a:pt x="32" y="63"/>
                  </a:cubicBezTo>
                  <a:cubicBezTo>
                    <a:pt x="12" y="59"/>
                    <a:pt x="0" y="41"/>
                    <a:pt x="4" y="22"/>
                  </a:cubicBezTo>
                  <a:cubicBezTo>
                    <a:pt x="7" y="8"/>
                    <a:pt x="19" y="0"/>
                    <a:pt x="35" y="3"/>
                  </a:cubicBezTo>
                  <a:cubicBezTo>
                    <a:pt x="37" y="4"/>
                    <a:pt x="40" y="5"/>
                    <a:pt x="42" y="6"/>
                  </a:cubicBezTo>
                  <a:lnTo>
                    <a:pt x="31" y="55"/>
                  </a:lnTo>
                  <a:close/>
                  <a:moveTo>
                    <a:pt x="25" y="53"/>
                  </a:moveTo>
                  <a:cubicBezTo>
                    <a:pt x="34" y="11"/>
                    <a:pt x="34" y="11"/>
                    <a:pt x="34" y="11"/>
                  </a:cubicBezTo>
                  <a:cubicBezTo>
                    <a:pt x="33" y="11"/>
                    <a:pt x="33" y="11"/>
                    <a:pt x="33" y="11"/>
                  </a:cubicBezTo>
                  <a:cubicBezTo>
                    <a:pt x="21" y="8"/>
                    <a:pt x="12" y="13"/>
                    <a:pt x="10" y="24"/>
                  </a:cubicBezTo>
                  <a:cubicBezTo>
                    <a:pt x="7" y="37"/>
                    <a:pt x="14" y="47"/>
                    <a:pt x="25"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627"/>
            <p:cNvSpPr>
              <a:spLocks/>
            </p:cNvSpPr>
            <p:nvPr userDrawn="1"/>
          </p:nvSpPr>
          <p:spPr bwMode="auto">
            <a:xfrm>
              <a:off x="9239" y="1219"/>
              <a:ext cx="175" cy="73"/>
            </a:xfrm>
            <a:custGeom>
              <a:avLst/>
              <a:gdLst>
                <a:gd name="T0" fmla="*/ 0 w 175"/>
                <a:gd name="T1" fmla="*/ 14 h 73"/>
                <a:gd name="T2" fmla="*/ 4 w 175"/>
                <a:gd name="T3" fmla="*/ 0 h 73"/>
                <a:gd name="T4" fmla="*/ 175 w 175"/>
                <a:gd name="T5" fmla="*/ 57 h 73"/>
                <a:gd name="T6" fmla="*/ 171 w 175"/>
                <a:gd name="T7" fmla="*/ 73 h 73"/>
                <a:gd name="T8" fmla="*/ 0 w 175"/>
                <a:gd name="T9" fmla="*/ 14 h 73"/>
              </a:gdLst>
              <a:ahLst/>
              <a:cxnLst>
                <a:cxn ang="0">
                  <a:pos x="T0" y="T1"/>
                </a:cxn>
                <a:cxn ang="0">
                  <a:pos x="T2" y="T3"/>
                </a:cxn>
                <a:cxn ang="0">
                  <a:pos x="T4" y="T5"/>
                </a:cxn>
                <a:cxn ang="0">
                  <a:pos x="T6" y="T7"/>
                </a:cxn>
                <a:cxn ang="0">
                  <a:pos x="T8" y="T9"/>
                </a:cxn>
              </a:cxnLst>
              <a:rect l="0" t="0" r="r" b="b"/>
              <a:pathLst>
                <a:path w="175" h="73">
                  <a:moveTo>
                    <a:pt x="0" y="14"/>
                  </a:moveTo>
                  <a:lnTo>
                    <a:pt x="4" y="0"/>
                  </a:lnTo>
                  <a:lnTo>
                    <a:pt x="175" y="57"/>
                  </a:lnTo>
                  <a:lnTo>
                    <a:pt x="171" y="73"/>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628"/>
            <p:cNvSpPr>
              <a:spLocks/>
            </p:cNvSpPr>
            <p:nvPr userDrawn="1"/>
          </p:nvSpPr>
          <p:spPr bwMode="auto">
            <a:xfrm>
              <a:off x="9313" y="1097"/>
              <a:ext cx="134" cy="130"/>
            </a:xfrm>
            <a:custGeom>
              <a:avLst/>
              <a:gdLst>
                <a:gd name="T0" fmla="*/ 29 w 68"/>
                <a:gd name="T1" fmla="*/ 3 h 66"/>
                <a:gd name="T2" fmla="*/ 33 w 68"/>
                <a:gd name="T3" fmla="*/ 4 h 66"/>
                <a:gd name="T4" fmla="*/ 68 w 68"/>
                <a:gd name="T5" fmla="*/ 16 h 66"/>
                <a:gd name="T6" fmla="*/ 67 w 68"/>
                <a:gd name="T7" fmla="*/ 24 h 66"/>
                <a:gd name="T8" fmla="*/ 33 w 68"/>
                <a:gd name="T9" fmla="*/ 12 h 66"/>
                <a:gd name="T10" fmla="*/ 29 w 68"/>
                <a:gd name="T11" fmla="*/ 11 h 66"/>
                <a:gd name="T12" fmla="*/ 11 w 68"/>
                <a:gd name="T13" fmla="*/ 21 h 66"/>
                <a:gd name="T14" fmla="*/ 27 w 68"/>
                <a:gd name="T15" fmla="*/ 48 h 66"/>
                <a:gd name="T16" fmla="*/ 59 w 68"/>
                <a:gd name="T17" fmla="*/ 59 h 66"/>
                <a:gd name="T18" fmla="*/ 57 w 68"/>
                <a:gd name="T19" fmla="*/ 66 h 66"/>
                <a:gd name="T20" fmla="*/ 0 w 68"/>
                <a:gd name="T21" fmla="*/ 46 h 66"/>
                <a:gd name="T22" fmla="*/ 1 w 68"/>
                <a:gd name="T23" fmla="*/ 40 h 66"/>
                <a:gd name="T24" fmla="*/ 11 w 68"/>
                <a:gd name="T25" fmla="*/ 42 h 66"/>
                <a:gd name="T26" fmla="*/ 11 w 68"/>
                <a:gd name="T27" fmla="*/ 42 h 66"/>
                <a:gd name="T28" fmla="*/ 5 w 68"/>
                <a:gd name="T29" fmla="*/ 17 h 66"/>
                <a:gd name="T30" fmla="*/ 29 w 68"/>
                <a:gd name="T31" fmla="*/ 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66">
                  <a:moveTo>
                    <a:pt x="29" y="3"/>
                  </a:moveTo>
                  <a:cubicBezTo>
                    <a:pt x="30" y="3"/>
                    <a:pt x="31" y="4"/>
                    <a:pt x="33" y="4"/>
                  </a:cubicBezTo>
                  <a:cubicBezTo>
                    <a:pt x="68" y="16"/>
                    <a:pt x="68" y="16"/>
                    <a:pt x="68" y="16"/>
                  </a:cubicBezTo>
                  <a:cubicBezTo>
                    <a:pt x="67" y="24"/>
                    <a:pt x="67" y="24"/>
                    <a:pt x="67" y="24"/>
                  </a:cubicBezTo>
                  <a:cubicBezTo>
                    <a:pt x="33" y="12"/>
                    <a:pt x="33" y="12"/>
                    <a:pt x="33" y="12"/>
                  </a:cubicBezTo>
                  <a:cubicBezTo>
                    <a:pt x="32" y="12"/>
                    <a:pt x="30" y="11"/>
                    <a:pt x="29" y="11"/>
                  </a:cubicBezTo>
                  <a:cubicBezTo>
                    <a:pt x="18" y="8"/>
                    <a:pt x="13" y="12"/>
                    <a:pt x="11" y="21"/>
                  </a:cubicBezTo>
                  <a:cubicBezTo>
                    <a:pt x="8" y="33"/>
                    <a:pt x="13" y="43"/>
                    <a:pt x="27" y="48"/>
                  </a:cubicBezTo>
                  <a:cubicBezTo>
                    <a:pt x="59" y="59"/>
                    <a:pt x="59" y="59"/>
                    <a:pt x="59" y="59"/>
                  </a:cubicBezTo>
                  <a:cubicBezTo>
                    <a:pt x="57" y="66"/>
                    <a:pt x="57" y="66"/>
                    <a:pt x="57" y="66"/>
                  </a:cubicBezTo>
                  <a:cubicBezTo>
                    <a:pt x="0" y="46"/>
                    <a:pt x="0" y="46"/>
                    <a:pt x="0" y="46"/>
                  </a:cubicBezTo>
                  <a:cubicBezTo>
                    <a:pt x="1" y="40"/>
                    <a:pt x="1" y="40"/>
                    <a:pt x="1" y="40"/>
                  </a:cubicBezTo>
                  <a:cubicBezTo>
                    <a:pt x="11" y="42"/>
                    <a:pt x="11" y="42"/>
                    <a:pt x="11" y="42"/>
                  </a:cubicBezTo>
                  <a:cubicBezTo>
                    <a:pt x="11" y="42"/>
                    <a:pt x="11" y="42"/>
                    <a:pt x="11" y="42"/>
                  </a:cubicBezTo>
                  <a:cubicBezTo>
                    <a:pt x="5" y="36"/>
                    <a:pt x="2" y="27"/>
                    <a:pt x="5" y="17"/>
                  </a:cubicBezTo>
                  <a:cubicBezTo>
                    <a:pt x="7" y="6"/>
                    <a:pt x="16" y="0"/>
                    <a:pt x="2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629"/>
            <p:cNvSpPr>
              <a:spLocks/>
            </p:cNvSpPr>
            <p:nvPr userDrawn="1"/>
          </p:nvSpPr>
          <p:spPr bwMode="auto">
            <a:xfrm>
              <a:off x="9344" y="956"/>
              <a:ext cx="137" cy="130"/>
            </a:xfrm>
            <a:custGeom>
              <a:avLst/>
              <a:gdLst>
                <a:gd name="T0" fmla="*/ 29 w 69"/>
                <a:gd name="T1" fmla="*/ 3 h 66"/>
                <a:gd name="T2" fmla="*/ 33 w 69"/>
                <a:gd name="T3" fmla="*/ 4 h 66"/>
                <a:gd name="T4" fmla="*/ 69 w 69"/>
                <a:gd name="T5" fmla="*/ 16 h 66"/>
                <a:gd name="T6" fmla="*/ 67 w 69"/>
                <a:gd name="T7" fmla="*/ 23 h 66"/>
                <a:gd name="T8" fmla="*/ 34 w 69"/>
                <a:gd name="T9" fmla="*/ 12 h 66"/>
                <a:gd name="T10" fmla="*/ 29 w 69"/>
                <a:gd name="T11" fmla="*/ 11 h 66"/>
                <a:gd name="T12" fmla="*/ 11 w 69"/>
                <a:gd name="T13" fmla="*/ 21 h 66"/>
                <a:gd name="T14" fmla="*/ 27 w 69"/>
                <a:gd name="T15" fmla="*/ 47 h 66"/>
                <a:gd name="T16" fmla="*/ 59 w 69"/>
                <a:gd name="T17" fmla="*/ 59 h 66"/>
                <a:gd name="T18" fmla="*/ 57 w 69"/>
                <a:gd name="T19" fmla="*/ 66 h 66"/>
                <a:gd name="T20" fmla="*/ 0 w 69"/>
                <a:gd name="T21" fmla="*/ 46 h 66"/>
                <a:gd name="T22" fmla="*/ 2 w 69"/>
                <a:gd name="T23" fmla="*/ 39 h 66"/>
                <a:gd name="T24" fmla="*/ 12 w 69"/>
                <a:gd name="T25" fmla="*/ 42 h 66"/>
                <a:gd name="T26" fmla="*/ 12 w 69"/>
                <a:gd name="T27" fmla="*/ 42 h 66"/>
                <a:gd name="T28" fmla="*/ 5 w 69"/>
                <a:gd name="T29" fmla="*/ 17 h 66"/>
                <a:gd name="T30" fmla="*/ 29 w 69"/>
                <a:gd name="T31" fmla="*/ 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66">
                  <a:moveTo>
                    <a:pt x="29" y="3"/>
                  </a:moveTo>
                  <a:cubicBezTo>
                    <a:pt x="31" y="3"/>
                    <a:pt x="32" y="3"/>
                    <a:pt x="33" y="4"/>
                  </a:cubicBezTo>
                  <a:cubicBezTo>
                    <a:pt x="69" y="16"/>
                    <a:pt x="69" y="16"/>
                    <a:pt x="69" y="16"/>
                  </a:cubicBezTo>
                  <a:cubicBezTo>
                    <a:pt x="67" y="23"/>
                    <a:pt x="67" y="23"/>
                    <a:pt x="67" y="23"/>
                  </a:cubicBezTo>
                  <a:cubicBezTo>
                    <a:pt x="34" y="12"/>
                    <a:pt x="34" y="12"/>
                    <a:pt x="34" y="12"/>
                  </a:cubicBezTo>
                  <a:cubicBezTo>
                    <a:pt x="32" y="12"/>
                    <a:pt x="31" y="11"/>
                    <a:pt x="29" y="11"/>
                  </a:cubicBezTo>
                  <a:cubicBezTo>
                    <a:pt x="19" y="8"/>
                    <a:pt x="13" y="12"/>
                    <a:pt x="11" y="21"/>
                  </a:cubicBezTo>
                  <a:cubicBezTo>
                    <a:pt x="9" y="33"/>
                    <a:pt x="14" y="43"/>
                    <a:pt x="27" y="47"/>
                  </a:cubicBezTo>
                  <a:cubicBezTo>
                    <a:pt x="59" y="59"/>
                    <a:pt x="59" y="59"/>
                    <a:pt x="59" y="59"/>
                  </a:cubicBezTo>
                  <a:cubicBezTo>
                    <a:pt x="57" y="66"/>
                    <a:pt x="57" y="66"/>
                    <a:pt x="57" y="66"/>
                  </a:cubicBezTo>
                  <a:cubicBezTo>
                    <a:pt x="0" y="46"/>
                    <a:pt x="0" y="46"/>
                    <a:pt x="0" y="46"/>
                  </a:cubicBezTo>
                  <a:cubicBezTo>
                    <a:pt x="2" y="39"/>
                    <a:pt x="2" y="39"/>
                    <a:pt x="2" y="39"/>
                  </a:cubicBezTo>
                  <a:cubicBezTo>
                    <a:pt x="12" y="42"/>
                    <a:pt x="12" y="42"/>
                    <a:pt x="12" y="42"/>
                  </a:cubicBezTo>
                  <a:cubicBezTo>
                    <a:pt x="12" y="42"/>
                    <a:pt x="12" y="42"/>
                    <a:pt x="12" y="42"/>
                  </a:cubicBezTo>
                  <a:cubicBezTo>
                    <a:pt x="6" y="36"/>
                    <a:pt x="3" y="26"/>
                    <a:pt x="5" y="17"/>
                  </a:cubicBezTo>
                  <a:cubicBezTo>
                    <a:pt x="8" y="6"/>
                    <a:pt x="17" y="0"/>
                    <a:pt x="2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630"/>
            <p:cNvSpPr>
              <a:spLocks noEditPoints="1"/>
            </p:cNvSpPr>
            <p:nvPr userDrawn="1"/>
          </p:nvSpPr>
          <p:spPr bwMode="auto">
            <a:xfrm>
              <a:off x="9378" y="805"/>
              <a:ext cx="137" cy="137"/>
            </a:xfrm>
            <a:custGeom>
              <a:avLst/>
              <a:gdLst>
                <a:gd name="T0" fmla="*/ 31 w 69"/>
                <a:gd name="T1" fmla="*/ 66 h 70"/>
                <a:gd name="T2" fmla="*/ 4 w 69"/>
                <a:gd name="T3" fmla="*/ 25 h 70"/>
                <a:gd name="T4" fmla="*/ 38 w 69"/>
                <a:gd name="T5" fmla="*/ 4 h 70"/>
                <a:gd name="T6" fmla="*/ 65 w 69"/>
                <a:gd name="T7" fmla="*/ 45 h 70"/>
                <a:gd name="T8" fmla="*/ 31 w 69"/>
                <a:gd name="T9" fmla="*/ 66 h 70"/>
                <a:gd name="T10" fmla="*/ 36 w 69"/>
                <a:gd name="T11" fmla="*/ 12 h 70"/>
                <a:gd name="T12" fmla="*/ 11 w 69"/>
                <a:gd name="T13" fmla="*/ 27 h 70"/>
                <a:gd name="T14" fmla="*/ 33 w 69"/>
                <a:gd name="T15" fmla="*/ 59 h 70"/>
                <a:gd name="T16" fmla="*/ 58 w 69"/>
                <a:gd name="T17" fmla="*/ 43 h 70"/>
                <a:gd name="T18" fmla="*/ 36 w 69"/>
                <a:gd name="T19"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70">
                  <a:moveTo>
                    <a:pt x="31" y="66"/>
                  </a:moveTo>
                  <a:cubicBezTo>
                    <a:pt x="12" y="62"/>
                    <a:pt x="0" y="44"/>
                    <a:pt x="4" y="25"/>
                  </a:cubicBezTo>
                  <a:cubicBezTo>
                    <a:pt x="8" y="9"/>
                    <a:pt x="22" y="0"/>
                    <a:pt x="38" y="4"/>
                  </a:cubicBezTo>
                  <a:cubicBezTo>
                    <a:pt x="57" y="8"/>
                    <a:pt x="69" y="26"/>
                    <a:pt x="65" y="45"/>
                  </a:cubicBezTo>
                  <a:cubicBezTo>
                    <a:pt x="61" y="61"/>
                    <a:pt x="47" y="70"/>
                    <a:pt x="31" y="66"/>
                  </a:cubicBezTo>
                  <a:close/>
                  <a:moveTo>
                    <a:pt x="36" y="12"/>
                  </a:moveTo>
                  <a:cubicBezTo>
                    <a:pt x="23" y="9"/>
                    <a:pt x="13" y="15"/>
                    <a:pt x="11" y="27"/>
                  </a:cubicBezTo>
                  <a:cubicBezTo>
                    <a:pt x="7" y="42"/>
                    <a:pt x="17" y="55"/>
                    <a:pt x="33" y="59"/>
                  </a:cubicBezTo>
                  <a:cubicBezTo>
                    <a:pt x="45" y="61"/>
                    <a:pt x="56" y="55"/>
                    <a:pt x="58" y="43"/>
                  </a:cubicBezTo>
                  <a:cubicBezTo>
                    <a:pt x="62" y="29"/>
                    <a:pt x="52" y="15"/>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631"/>
            <p:cNvSpPr>
              <a:spLocks/>
            </p:cNvSpPr>
            <p:nvPr userDrawn="1"/>
          </p:nvSpPr>
          <p:spPr bwMode="auto">
            <a:xfrm>
              <a:off x="9408" y="664"/>
              <a:ext cx="128" cy="111"/>
            </a:xfrm>
            <a:custGeom>
              <a:avLst/>
              <a:gdLst>
                <a:gd name="T0" fmla="*/ 0 w 128"/>
                <a:gd name="T1" fmla="*/ 111 h 111"/>
                <a:gd name="T2" fmla="*/ 4 w 128"/>
                <a:gd name="T3" fmla="*/ 98 h 111"/>
                <a:gd name="T4" fmla="*/ 109 w 128"/>
                <a:gd name="T5" fmla="*/ 88 h 111"/>
                <a:gd name="T6" fmla="*/ 109 w 128"/>
                <a:gd name="T7" fmla="*/ 88 h 111"/>
                <a:gd name="T8" fmla="*/ 22 w 128"/>
                <a:gd name="T9" fmla="*/ 15 h 111"/>
                <a:gd name="T10" fmla="*/ 25 w 128"/>
                <a:gd name="T11" fmla="*/ 0 h 111"/>
                <a:gd name="T12" fmla="*/ 128 w 128"/>
                <a:gd name="T13" fmla="*/ 88 h 111"/>
                <a:gd name="T14" fmla="*/ 125 w 128"/>
                <a:gd name="T15" fmla="*/ 102 h 111"/>
                <a:gd name="T16" fmla="*/ 0 w 128"/>
                <a:gd name="T17"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11">
                  <a:moveTo>
                    <a:pt x="0" y="111"/>
                  </a:moveTo>
                  <a:lnTo>
                    <a:pt x="4" y="98"/>
                  </a:lnTo>
                  <a:lnTo>
                    <a:pt x="109" y="88"/>
                  </a:lnTo>
                  <a:lnTo>
                    <a:pt x="109" y="88"/>
                  </a:lnTo>
                  <a:lnTo>
                    <a:pt x="22" y="15"/>
                  </a:lnTo>
                  <a:lnTo>
                    <a:pt x="25" y="0"/>
                  </a:lnTo>
                  <a:lnTo>
                    <a:pt x="128" y="88"/>
                  </a:lnTo>
                  <a:lnTo>
                    <a:pt x="125" y="102"/>
                  </a:lnTo>
                  <a:lnTo>
                    <a:pt x="0"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632"/>
            <p:cNvSpPr>
              <a:spLocks noEditPoints="1"/>
            </p:cNvSpPr>
            <p:nvPr userDrawn="1"/>
          </p:nvSpPr>
          <p:spPr bwMode="auto">
            <a:xfrm>
              <a:off x="9439" y="530"/>
              <a:ext cx="139" cy="141"/>
            </a:xfrm>
            <a:custGeom>
              <a:avLst/>
              <a:gdLst>
                <a:gd name="T0" fmla="*/ 13 w 70"/>
                <a:gd name="T1" fmla="*/ 0 h 72"/>
                <a:gd name="T2" fmla="*/ 70 w 70"/>
                <a:gd name="T3" fmla="*/ 20 h 72"/>
                <a:gd name="T4" fmla="*/ 69 w 70"/>
                <a:gd name="T5" fmla="*/ 27 h 72"/>
                <a:gd name="T6" fmla="*/ 59 w 70"/>
                <a:gd name="T7" fmla="*/ 24 h 72"/>
                <a:gd name="T8" fmla="*/ 59 w 70"/>
                <a:gd name="T9" fmla="*/ 24 h 72"/>
                <a:gd name="T10" fmla="*/ 65 w 70"/>
                <a:gd name="T11" fmla="*/ 49 h 72"/>
                <a:gd name="T12" fmla="*/ 32 w 70"/>
                <a:gd name="T13" fmla="*/ 69 h 72"/>
                <a:gd name="T14" fmla="*/ 5 w 70"/>
                <a:gd name="T15" fmla="*/ 29 h 72"/>
                <a:gd name="T16" fmla="*/ 21 w 70"/>
                <a:gd name="T17" fmla="*/ 11 h 72"/>
                <a:gd name="T18" fmla="*/ 21 w 70"/>
                <a:gd name="T19" fmla="*/ 11 h 72"/>
                <a:gd name="T20" fmla="*/ 11 w 70"/>
                <a:gd name="T21" fmla="*/ 7 h 72"/>
                <a:gd name="T22" fmla="*/ 13 w 70"/>
                <a:gd name="T23" fmla="*/ 0 h 72"/>
                <a:gd name="T24" fmla="*/ 11 w 70"/>
                <a:gd name="T25" fmla="*/ 30 h 72"/>
                <a:gd name="T26" fmla="*/ 34 w 70"/>
                <a:gd name="T27" fmla="*/ 61 h 72"/>
                <a:gd name="T28" fmla="*/ 59 w 70"/>
                <a:gd name="T29" fmla="*/ 46 h 72"/>
                <a:gd name="T30" fmla="*/ 45 w 70"/>
                <a:gd name="T31" fmla="*/ 19 h 72"/>
                <a:gd name="T32" fmla="*/ 34 w 70"/>
                <a:gd name="T33" fmla="*/ 16 h 72"/>
                <a:gd name="T34" fmla="*/ 11 w 70"/>
                <a:gd name="T35" fmla="*/ 3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72">
                  <a:moveTo>
                    <a:pt x="13" y="0"/>
                  </a:moveTo>
                  <a:cubicBezTo>
                    <a:pt x="70" y="20"/>
                    <a:pt x="70" y="20"/>
                    <a:pt x="70" y="20"/>
                  </a:cubicBezTo>
                  <a:cubicBezTo>
                    <a:pt x="69" y="27"/>
                    <a:pt x="69" y="27"/>
                    <a:pt x="69" y="27"/>
                  </a:cubicBezTo>
                  <a:cubicBezTo>
                    <a:pt x="59" y="24"/>
                    <a:pt x="59" y="24"/>
                    <a:pt x="59" y="24"/>
                  </a:cubicBezTo>
                  <a:cubicBezTo>
                    <a:pt x="59" y="24"/>
                    <a:pt x="59" y="24"/>
                    <a:pt x="59" y="24"/>
                  </a:cubicBezTo>
                  <a:cubicBezTo>
                    <a:pt x="65" y="30"/>
                    <a:pt x="67" y="40"/>
                    <a:pt x="65" y="49"/>
                  </a:cubicBezTo>
                  <a:cubicBezTo>
                    <a:pt x="62" y="64"/>
                    <a:pt x="48" y="72"/>
                    <a:pt x="32" y="69"/>
                  </a:cubicBezTo>
                  <a:cubicBezTo>
                    <a:pt x="13" y="64"/>
                    <a:pt x="0" y="47"/>
                    <a:pt x="5" y="29"/>
                  </a:cubicBezTo>
                  <a:cubicBezTo>
                    <a:pt x="7" y="19"/>
                    <a:pt x="13" y="13"/>
                    <a:pt x="21" y="11"/>
                  </a:cubicBezTo>
                  <a:cubicBezTo>
                    <a:pt x="21" y="11"/>
                    <a:pt x="21" y="11"/>
                    <a:pt x="21" y="11"/>
                  </a:cubicBezTo>
                  <a:cubicBezTo>
                    <a:pt x="11" y="7"/>
                    <a:pt x="11" y="7"/>
                    <a:pt x="11" y="7"/>
                  </a:cubicBezTo>
                  <a:lnTo>
                    <a:pt x="13" y="0"/>
                  </a:lnTo>
                  <a:close/>
                  <a:moveTo>
                    <a:pt x="11" y="30"/>
                  </a:moveTo>
                  <a:cubicBezTo>
                    <a:pt x="8" y="45"/>
                    <a:pt x="18" y="58"/>
                    <a:pt x="34" y="61"/>
                  </a:cubicBezTo>
                  <a:cubicBezTo>
                    <a:pt x="46" y="64"/>
                    <a:pt x="56" y="58"/>
                    <a:pt x="59" y="46"/>
                  </a:cubicBezTo>
                  <a:cubicBezTo>
                    <a:pt x="62" y="35"/>
                    <a:pt x="56" y="23"/>
                    <a:pt x="45" y="19"/>
                  </a:cubicBezTo>
                  <a:cubicBezTo>
                    <a:pt x="34" y="16"/>
                    <a:pt x="34" y="16"/>
                    <a:pt x="34" y="16"/>
                  </a:cubicBezTo>
                  <a:cubicBezTo>
                    <a:pt x="24" y="12"/>
                    <a:pt x="14" y="18"/>
                    <a:pt x="11"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633"/>
            <p:cNvSpPr>
              <a:spLocks/>
            </p:cNvSpPr>
            <p:nvPr userDrawn="1"/>
          </p:nvSpPr>
          <p:spPr bwMode="auto">
            <a:xfrm>
              <a:off x="9447" y="430"/>
              <a:ext cx="157" cy="82"/>
            </a:xfrm>
            <a:custGeom>
              <a:avLst/>
              <a:gdLst>
                <a:gd name="T0" fmla="*/ 55 w 79"/>
                <a:gd name="T1" fmla="*/ 31 h 42"/>
                <a:gd name="T2" fmla="*/ 72 w 79"/>
                <a:gd name="T3" fmla="*/ 23 h 42"/>
                <a:gd name="T4" fmla="*/ 73 w 79"/>
                <a:gd name="T5" fmla="*/ 17 h 42"/>
                <a:gd name="T6" fmla="*/ 79 w 79"/>
                <a:gd name="T7" fmla="*/ 19 h 42"/>
                <a:gd name="T8" fmla="*/ 78 w 79"/>
                <a:gd name="T9" fmla="*/ 27 h 42"/>
                <a:gd name="T10" fmla="*/ 58 w 79"/>
                <a:gd name="T11" fmla="*/ 40 h 42"/>
                <a:gd name="T12" fmla="*/ 53 w 79"/>
                <a:gd name="T13" fmla="*/ 38 h 42"/>
                <a:gd name="T14" fmla="*/ 21 w 79"/>
                <a:gd name="T15" fmla="*/ 27 h 42"/>
                <a:gd name="T16" fmla="*/ 18 w 79"/>
                <a:gd name="T17" fmla="*/ 39 h 42"/>
                <a:gd name="T18" fmla="*/ 12 w 79"/>
                <a:gd name="T19" fmla="*/ 37 h 42"/>
                <a:gd name="T20" fmla="*/ 15 w 79"/>
                <a:gd name="T21" fmla="*/ 25 h 42"/>
                <a:gd name="T22" fmla="*/ 0 w 79"/>
                <a:gd name="T23" fmla="*/ 20 h 42"/>
                <a:gd name="T24" fmla="*/ 2 w 79"/>
                <a:gd name="T25" fmla="*/ 13 h 42"/>
                <a:gd name="T26" fmla="*/ 17 w 79"/>
                <a:gd name="T27" fmla="*/ 18 h 42"/>
                <a:gd name="T28" fmla="*/ 21 w 79"/>
                <a:gd name="T29" fmla="*/ 0 h 42"/>
                <a:gd name="T30" fmla="*/ 27 w 79"/>
                <a:gd name="T31" fmla="*/ 2 h 42"/>
                <a:gd name="T32" fmla="*/ 23 w 79"/>
                <a:gd name="T33" fmla="*/ 20 h 42"/>
                <a:gd name="T34" fmla="*/ 55 w 79"/>
                <a:gd name="T35" fmla="*/ 3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42">
                  <a:moveTo>
                    <a:pt x="55" y="31"/>
                  </a:moveTo>
                  <a:cubicBezTo>
                    <a:pt x="66" y="35"/>
                    <a:pt x="70" y="32"/>
                    <a:pt x="72" y="23"/>
                  </a:cubicBezTo>
                  <a:cubicBezTo>
                    <a:pt x="73" y="21"/>
                    <a:pt x="73" y="19"/>
                    <a:pt x="73" y="17"/>
                  </a:cubicBezTo>
                  <a:cubicBezTo>
                    <a:pt x="79" y="19"/>
                    <a:pt x="79" y="19"/>
                    <a:pt x="79" y="19"/>
                  </a:cubicBezTo>
                  <a:cubicBezTo>
                    <a:pt x="79" y="21"/>
                    <a:pt x="79" y="24"/>
                    <a:pt x="78" y="27"/>
                  </a:cubicBezTo>
                  <a:cubicBezTo>
                    <a:pt x="75" y="38"/>
                    <a:pt x="70" y="42"/>
                    <a:pt x="58" y="40"/>
                  </a:cubicBezTo>
                  <a:cubicBezTo>
                    <a:pt x="57" y="39"/>
                    <a:pt x="55" y="39"/>
                    <a:pt x="53" y="38"/>
                  </a:cubicBezTo>
                  <a:cubicBezTo>
                    <a:pt x="21" y="27"/>
                    <a:pt x="21" y="27"/>
                    <a:pt x="21" y="27"/>
                  </a:cubicBezTo>
                  <a:cubicBezTo>
                    <a:pt x="18" y="39"/>
                    <a:pt x="18" y="39"/>
                    <a:pt x="18" y="39"/>
                  </a:cubicBezTo>
                  <a:cubicBezTo>
                    <a:pt x="12" y="37"/>
                    <a:pt x="12" y="37"/>
                    <a:pt x="12" y="37"/>
                  </a:cubicBezTo>
                  <a:cubicBezTo>
                    <a:pt x="15" y="25"/>
                    <a:pt x="15" y="25"/>
                    <a:pt x="15" y="25"/>
                  </a:cubicBezTo>
                  <a:cubicBezTo>
                    <a:pt x="0" y="20"/>
                    <a:pt x="0" y="20"/>
                    <a:pt x="0" y="20"/>
                  </a:cubicBezTo>
                  <a:cubicBezTo>
                    <a:pt x="2" y="13"/>
                    <a:pt x="2" y="13"/>
                    <a:pt x="2" y="13"/>
                  </a:cubicBezTo>
                  <a:cubicBezTo>
                    <a:pt x="17" y="18"/>
                    <a:pt x="17" y="18"/>
                    <a:pt x="17" y="18"/>
                  </a:cubicBezTo>
                  <a:cubicBezTo>
                    <a:pt x="21" y="0"/>
                    <a:pt x="21" y="0"/>
                    <a:pt x="21" y="0"/>
                  </a:cubicBezTo>
                  <a:cubicBezTo>
                    <a:pt x="27" y="2"/>
                    <a:pt x="27" y="2"/>
                    <a:pt x="27" y="2"/>
                  </a:cubicBezTo>
                  <a:cubicBezTo>
                    <a:pt x="23" y="20"/>
                    <a:pt x="23" y="20"/>
                    <a:pt x="23" y="20"/>
                  </a:cubicBezTo>
                  <a:lnTo>
                    <a:pt x="5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634"/>
            <p:cNvSpPr>
              <a:spLocks noEditPoints="1"/>
            </p:cNvSpPr>
            <p:nvPr userDrawn="1"/>
          </p:nvSpPr>
          <p:spPr bwMode="auto">
            <a:xfrm>
              <a:off x="9449" y="363"/>
              <a:ext cx="165" cy="71"/>
            </a:xfrm>
            <a:custGeom>
              <a:avLst/>
              <a:gdLst>
                <a:gd name="T0" fmla="*/ 6 w 83"/>
                <a:gd name="T1" fmla="*/ 13 h 36"/>
                <a:gd name="T2" fmla="*/ 1 w 83"/>
                <a:gd name="T3" fmla="*/ 5 h 36"/>
                <a:gd name="T4" fmla="*/ 8 w 83"/>
                <a:gd name="T5" fmla="*/ 1 h 36"/>
                <a:gd name="T6" fmla="*/ 13 w 83"/>
                <a:gd name="T7" fmla="*/ 9 h 36"/>
                <a:gd name="T8" fmla="*/ 6 w 83"/>
                <a:gd name="T9" fmla="*/ 13 h 36"/>
                <a:gd name="T10" fmla="*/ 24 w 83"/>
                <a:gd name="T11" fmla="*/ 17 h 36"/>
                <a:gd name="T12" fmla="*/ 25 w 83"/>
                <a:gd name="T13" fmla="*/ 9 h 36"/>
                <a:gd name="T14" fmla="*/ 83 w 83"/>
                <a:gd name="T15" fmla="*/ 29 h 36"/>
                <a:gd name="T16" fmla="*/ 81 w 83"/>
                <a:gd name="T17" fmla="*/ 36 h 36"/>
                <a:gd name="T18" fmla="*/ 24 w 83"/>
                <a:gd name="T19"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36">
                  <a:moveTo>
                    <a:pt x="6" y="13"/>
                  </a:moveTo>
                  <a:cubicBezTo>
                    <a:pt x="2" y="12"/>
                    <a:pt x="0" y="8"/>
                    <a:pt x="1" y="5"/>
                  </a:cubicBezTo>
                  <a:cubicBezTo>
                    <a:pt x="2" y="2"/>
                    <a:pt x="5" y="0"/>
                    <a:pt x="8" y="1"/>
                  </a:cubicBezTo>
                  <a:cubicBezTo>
                    <a:pt x="11" y="2"/>
                    <a:pt x="13" y="5"/>
                    <a:pt x="13" y="9"/>
                  </a:cubicBezTo>
                  <a:cubicBezTo>
                    <a:pt x="12" y="12"/>
                    <a:pt x="9" y="13"/>
                    <a:pt x="6" y="13"/>
                  </a:cubicBezTo>
                  <a:close/>
                  <a:moveTo>
                    <a:pt x="24" y="17"/>
                  </a:moveTo>
                  <a:cubicBezTo>
                    <a:pt x="25" y="9"/>
                    <a:pt x="25" y="9"/>
                    <a:pt x="25" y="9"/>
                  </a:cubicBezTo>
                  <a:cubicBezTo>
                    <a:pt x="83" y="29"/>
                    <a:pt x="83" y="29"/>
                    <a:pt x="83" y="29"/>
                  </a:cubicBezTo>
                  <a:cubicBezTo>
                    <a:pt x="81" y="36"/>
                    <a:pt x="81" y="36"/>
                    <a:pt x="81" y="36"/>
                  </a:cubicBezTo>
                  <a:lnTo>
                    <a:pt x="2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635"/>
            <p:cNvSpPr>
              <a:spLocks/>
            </p:cNvSpPr>
            <p:nvPr userDrawn="1"/>
          </p:nvSpPr>
          <p:spPr bwMode="auto">
            <a:xfrm>
              <a:off x="9507" y="242"/>
              <a:ext cx="127" cy="111"/>
            </a:xfrm>
            <a:custGeom>
              <a:avLst/>
              <a:gdLst>
                <a:gd name="T0" fmla="*/ 0 w 127"/>
                <a:gd name="T1" fmla="*/ 111 h 111"/>
                <a:gd name="T2" fmla="*/ 4 w 127"/>
                <a:gd name="T3" fmla="*/ 96 h 111"/>
                <a:gd name="T4" fmla="*/ 109 w 127"/>
                <a:gd name="T5" fmla="*/ 88 h 111"/>
                <a:gd name="T6" fmla="*/ 109 w 127"/>
                <a:gd name="T7" fmla="*/ 88 h 111"/>
                <a:gd name="T8" fmla="*/ 22 w 127"/>
                <a:gd name="T9" fmla="*/ 15 h 111"/>
                <a:gd name="T10" fmla="*/ 26 w 127"/>
                <a:gd name="T11" fmla="*/ 0 h 111"/>
                <a:gd name="T12" fmla="*/ 127 w 127"/>
                <a:gd name="T13" fmla="*/ 86 h 111"/>
                <a:gd name="T14" fmla="*/ 125 w 127"/>
                <a:gd name="T15" fmla="*/ 100 h 111"/>
                <a:gd name="T16" fmla="*/ 0 w 127"/>
                <a:gd name="T17"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111">
                  <a:moveTo>
                    <a:pt x="0" y="111"/>
                  </a:moveTo>
                  <a:lnTo>
                    <a:pt x="4" y="96"/>
                  </a:lnTo>
                  <a:lnTo>
                    <a:pt x="109" y="88"/>
                  </a:lnTo>
                  <a:lnTo>
                    <a:pt x="109" y="88"/>
                  </a:lnTo>
                  <a:lnTo>
                    <a:pt x="22" y="15"/>
                  </a:lnTo>
                  <a:lnTo>
                    <a:pt x="26" y="0"/>
                  </a:lnTo>
                  <a:lnTo>
                    <a:pt x="127" y="86"/>
                  </a:lnTo>
                  <a:lnTo>
                    <a:pt x="125" y="100"/>
                  </a:lnTo>
                  <a:lnTo>
                    <a:pt x="0"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636"/>
            <p:cNvSpPr>
              <a:spLocks noEditPoints="1"/>
            </p:cNvSpPr>
            <p:nvPr userDrawn="1"/>
          </p:nvSpPr>
          <p:spPr bwMode="auto">
            <a:xfrm>
              <a:off x="9538" y="118"/>
              <a:ext cx="135" cy="131"/>
            </a:xfrm>
            <a:custGeom>
              <a:avLst/>
              <a:gdLst>
                <a:gd name="T0" fmla="*/ 31 w 68"/>
                <a:gd name="T1" fmla="*/ 55 h 67"/>
                <a:gd name="T2" fmla="*/ 34 w 68"/>
                <a:gd name="T3" fmla="*/ 56 h 67"/>
                <a:gd name="T4" fmla="*/ 59 w 68"/>
                <a:gd name="T5" fmla="*/ 41 h 67"/>
                <a:gd name="T6" fmla="*/ 52 w 68"/>
                <a:gd name="T7" fmla="*/ 18 h 67"/>
                <a:gd name="T8" fmla="*/ 55 w 68"/>
                <a:gd name="T9" fmla="*/ 12 h 67"/>
                <a:gd name="T10" fmla="*/ 65 w 68"/>
                <a:gd name="T11" fmla="*/ 43 h 67"/>
                <a:gd name="T12" fmla="*/ 33 w 68"/>
                <a:gd name="T13" fmla="*/ 64 h 67"/>
                <a:gd name="T14" fmla="*/ 5 w 68"/>
                <a:gd name="T15" fmla="*/ 23 h 67"/>
                <a:gd name="T16" fmla="*/ 35 w 68"/>
                <a:gd name="T17" fmla="*/ 4 h 67"/>
                <a:gd name="T18" fmla="*/ 43 w 68"/>
                <a:gd name="T19" fmla="*/ 6 h 67"/>
                <a:gd name="T20" fmla="*/ 31 w 68"/>
                <a:gd name="T21" fmla="*/ 55 h 67"/>
                <a:gd name="T22" fmla="*/ 25 w 68"/>
                <a:gd name="T23" fmla="*/ 53 h 67"/>
                <a:gd name="T24" fmla="*/ 35 w 68"/>
                <a:gd name="T25" fmla="*/ 12 h 67"/>
                <a:gd name="T26" fmla="*/ 34 w 68"/>
                <a:gd name="T27" fmla="*/ 11 h 67"/>
                <a:gd name="T28" fmla="*/ 11 w 68"/>
                <a:gd name="T29" fmla="*/ 24 h 67"/>
                <a:gd name="T30" fmla="*/ 25 w 68"/>
                <a:gd name="T31" fmla="*/ 5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67">
                  <a:moveTo>
                    <a:pt x="31" y="55"/>
                  </a:moveTo>
                  <a:cubicBezTo>
                    <a:pt x="32" y="56"/>
                    <a:pt x="33" y="56"/>
                    <a:pt x="34" y="56"/>
                  </a:cubicBezTo>
                  <a:cubicBezTo>
                    <a:pt x="47" y="59"/>
                    <a:pt x="56" y="53"/>
                    <a:pt x="59" y="41"/>
                  </a:cubicBezTo>
                  <a:cubicBezTo>
                    <a:pt x="61" y="33"/>
                    <a:pt x="58" y="24"/>
                    <a:pt x="52" y="18"/>
                  </a:cubicBezTo>
                  <a:cubicBezTo>
                    <a:pt x="55" y="12"/>
                    <a:pt x="55" y="12"/>
                    <a:pt x="55" y="12"/>
                  </a:cubicBezTo>
                  <a:cubicBezTo>
                    <a:pt x="64" y="19"/>
                    <a:pt x="68" y="31"/>
                    <a:pt x="65" y="43"/>
                  </a:cubicBezTo>
                  <a:cubicBezTo>
                    <a:pt x="61" y="59"/>
                    <a:pt x="49" y="67"/>
                    <a:pt x="33" y="64"/>
                  </a:cubicBezTo>
                  <a:cubicBezTo>
                    <a:pt x="13" y="59"/>
                    <a:pt x="0" y="41"/>
                    <a:pt x="5" y="23"/>
                  </a:cubicBezTo>
                  <a:cubicBezTo>
                    <a:pt x="8" y="8"/>
                    <a:pt x="20" y="0"/>
                    <a:pt x="35" y="4"/>
                  </a:cubicBezTo>
                  <a:cubicBezTo>
                    <a:pt x="38" y="4"/>
                    <a:pt x="40" y="6"/>
                    <a:pt x="43" y="6"/>
                  </a:cubicBezTo>
                  <a:lnTo>
                    <a:pt x="31" y="55"/>
                  </a:lnTo>
                  <a:close/>
                  <a:moveTo>
                    <a:pt x="25" y="53"/>
                  </a:moveTo>
                  <a:cubicBezTo>
                    <a:pt x="35" y="12"/>
                    <a:pt x="35" y="12"/>
                    <a:pt x="35" y="12"/>
                  </a:cubicBezTo>
                  <a:cubicBezTo>
                    <a:pt x="34" y="11"/>
                    <a:pt x="34" y="11"/>
                    <a:pt x="34" y="11"/>
                  </a:cubicBezTo>
                  <a:cubicBezTo>
                    <a:pt x="21" y="8"/>
                    <a:pt x="13" y="14"/>
                    <a:pt x="11" y="24"/>
                  </a:cubicBezTo>
                  <a:cubicBezTo>
                    <a:pt x="8" y="37"/>
                    <a:pt x="15" y="48"/>
                    <a:pt x="25"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637"/>
            <p:cNvSpPr>
              <a:spLocks/>
            </p:cNvSpPr>
            <p:nvPr userDrawn="1"/>
          </p:nvSpPr>
          <p:spPr bwMode="auto">
            <a:xfrm>
              <a:off x="9626" y="-45"/>
              <a:ext cx="29" cy="80"/>
            </a:xfrm>
            <a:custGeom>
              <a:avLst/>
              <a:gdLst>
                <a:gd name="T0" fmla="*/ 0 w 29"/>
                <a:gd name="T1" fmla="*/ 75 h 80"/>
                <a:gd name="T2" fmla="*/ 15 w 29"/>
                <a:gd name="T3" fmla="*/ 0 h 80"/>
                <a:gd name="T4" fmla="*/ 29 w 29"/>
                <a:gd name="T5" fmla="*/ 4 h 80"/>
                <a:gd name="T6" fmla="*/ 12 w 29"/>
                <a:gd name="T7" fmla="*/ 80 h 80"/>
                <a:gd name="T8" fmla="*/ 0 w 29"/>
                <a:gd name="T9" fmla="*/ 75 h 80"/>
              </a:gdLst>
              <a:ahLst/>
              <a:cxnLst>
                <a:cxn ang="0">
                  <a:pos x="T0" y="T1"/>
                </a:cxn>
                <a:cxn ang="0">
                  <a:pos x="T2" y="T3"/>
                </a:cxn>
                <a:cxn ang="0">
                  <a:pos x="T4" y="T5"/>
                </a:cxn>
                <a:cxn ang="0">
                  <a:pos x="T6" y="T7"/>
                </a:cxn>
                <a:cxn ang="0">
                  <a:pos x="T8" y="T9"/>
                </a:cxn>
              </a:cxnLst>
              <a:rect l="0" t="0" r="r" b="b"/>
              <a:pathLst>
                <a:path w="29" h="80">
                  <a:moveTo>
                    <a:pt x="0" y="75"/>
                  </a:moveTo>
                  <a:lnTo>
                    <a:pt x="15" y="0"/>
                  </a:lnTo>
                  <a:lnTo>
                    <a:pt x="29" y="4"/>
                  </a:lnTo>
                  <a:lnTo>
                    <a:pt x="12" y="80"/>
                  </a:lnTo>
                  <a:lnTo>
                    <a:pt x="0"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638"/>
            <p:cNvSpPr>
              <a:spLocks noEditPoints="1"/>
            </p:cNvSpPr>
            <p:nvPr userDrawn="1"/>
          </p:nvSpPr>
          <p:spPr bwMode="auto">
            <a:xfrm>
              <a:off x="9570" y="-284"/>
              <a:ext cx="192" cy="159"/>
            </a:xfrm>
            <a:custGeom>
              <a:avLst/>
              <a:gdLst>
                <a:gd name="T0" fmla="*/ 75 w 97"/>
                <a:gd name="T1" fmla="*/ 13 h 81"/>
                <a:gd name="T2" fmla="*/ 93 w 97"/>
                <a:gd name="T3" fmla="*/ 49 h 81"/>
                <a:gd name="T4" fmla="*/ 86 w 97"/>
                <a:gd name="T5" fmla="*/ 81 h 81"/>
                <a:gd name="T6" fmla="*/ 0 w 97"/>
                <a:gd name="T7" fmla="*/ 52 h 81"/>
                <a:gd name="T8" fmla="*/ 6 w 97"/>
                <a:gd name="T9" fmla="*/ 25 h 81"/>
                <a:gd name="T10" fmla="*/ 34 w 97"/>
                <a:gd name="T11" fmla="*/ 3 h 81"/>
                <a:gd name="T12" fmla="*/ 54 w 97"/>
                <a:gd name="T13" fmla="*/ 24 h 81"/>
                <a:gd name="T14" fmla="*/ 54 w 97"/>
                <a:gd name="T15" fmla="*/ 24 h 81"/>
                <a:gd name="T16" fmla="*/ 75 w 97"/>
                <a:gd name="T17" fmla="*/ 13 h 81"/>
                <a:gd name="T18" fmla="*/ 13 w 97"/>
                <a:gd name="T19" fmla="*/ 26 h 81"/>
                <a:gd name="T20" fmla="*/ 8 w 97"/>
                <a:gd name="T21" fmla="*/ 46 h 81"/>
                <a:gd name="T22" fmla="*/ 43 w 97"/>
                <a:gd name="T23" fmla="*/ 59 h 81"/>
                <a:gd name="T24" fmla="*/ 48 w 97"/>
                <a:gd name="T25" fmla="*/ 38 h 81"/>
                <a:gd name="T26" fmla="*/ 33 w 97"/>
                <a:gd name="T27" fmla="*/ 11 h 81"/>
                <a:gd name="T28" fmla="*/ 13 w 97"/>
                <a:gd name="T29" fmla="*/ 26 h 81"/>
                <a:gd name="T30" fmla="*/ 73 w 97"/>
                <a:gd name="T31" fmla="*/ 21 h 81"/>
                <a:gd name="T32" fmla="*/ 55 w 97"/>
                <a:gd name="T33" fmla="*/ 37 h 81"/>
                <a:gd name="T34" fmla="*/ 50 w 97"/>
                <a:gd name="T35" fmla="*/ 61 h 81"/>
                <a:gd name="T36" fmla="*/ 81 w 97"/>
                <a:gd name="T37" fmla="*/ 71 h 81"/>
                <a:gd name="T38" fmla="*/ 87 w 97"/>
                <a:gd name="T39" fmla="*/ 47 h 81"/>
                <a:gd name="T40" fmla="*/ 73 w 97"/>
                <a:gd name="T41" fmla="*/ 2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 h="81">
                  <a:moveTo>
                    <a:pt x="75" y="13"/>
                  </a:moveTo>
                  <a:cubicBezTo>
                    <a:pt x="92" y="17"/>
                    <a:pt x="97" y="31"/>
                    <a:pt x="93" y="49"/>
                  </a:cubicBezTo>
                  <a:cubicBezTo>
                    <a:pt x="86" y="81"/>
                    <a:pt x="86" y="81"/>
                    <a:pt x="86" y="81"/>
                  </a:cubicBezTo>
                  <a:cubicBezTo>
                    <a:pt x="0" y="52"/>
                    <a:pt x="0" y="52"/>
                    <a:pt x="0" y="52"/>
                  </a:cubicBezTo>
                  <a:cubicBezTo>
                    <a:pt x="6" y="25"/>
                    <a:pt x="6" y="25"/>
                    <a:pt x="6" y="25"/>
                  </a:cubicBezTo>
                  <a:cubicBezTo>
                    <a:pt x="10" y="7"/>
                    <a:pt x="20" y="0"/>
                    <a:pt x="34" y="3"/>
                  </a:cubicBezTo>
                  <a:cubicBezTo>
                    <a:pt x="45" y="6"/>
                    <a:pt x="53" y="12"/>
                    <a:pt x="54" y="24"/>
                  </a:cubicBezTo>
                  <a:cubicBezTo>
                    <a:pt x="54" y="24"/>
                    <a:pt x="54" y="24"/>
                    <a:pt x="54" y="24"/>
                  </a:cubicBezTo>
                  <a:cubicBezTo>
                    <a:pt x="59" y="15"/>
                    <a:pt x="66" y="11"/>
                    <a:pt x="75" y="13"/>
                  </a:cubicBezTo>
                  <a:close/>
                  <a:moveTo>
                    <a:pt x="13" y="26"/>
                  </a:moveTo>
                  <a:cubicBezTo>
                    <a:pt x="8" y="46"/>
                    <a:pt x="8" y="46"/>
                    <a:pt x="8" y="46"/>
                  </a:cubicBezTo>
                  <a:cubicBezTo>
                    <a:pt x="43" y="59"/>
                    <a:pt x="43" y="59"/>
                    <a:pt x="43" y="59"/>
                  </a:cubicBezTo>
                  <a:cubicBezTo>
                    <a:pt x="48" y="38"/>
                    <a:pt x="48" y="38"/>
                    <a:pt x="48" y="38"/>
                  </a:cubicBezTo>
                  <a:cubicBezTo>
                    <a:pt x="52" y="24"/>
                    <a:pt x="47" y="14"/>
                    <a:pt x="33" y="11"/>
                  </a:cubicBezTo>
                  <a:cubicBezTo>
                    <a:pt x="22" y="8"/>
                    <a:pt x="15" y="13"/>
                    <a:pt x="13" y="26"/>
                  </a:cubicBezTo>
                  <a:close/>
                  <a:moveTo>
                    <a:pt x="73" y="21"/>
                  </a:moveTo>
                  <a:cubicBezTo>
                    <a:pt x="64" y="19"/>
                    <a:pt x="58" y="24"/>
                    <a:pt x="55" y="37"/>
                  </a:cubicBezTo>
                  <a:cubicBezTo>
                    <a:pt x="50" y="61"/>
                    <a:pt x="50" y="61"/>
                    <a:pt x="50" y="61"/>
                  </a:cubicBezTo>
                  <a:cubicBezTo>
                    <a:pt x="81" y="71"/>
                    <a:pt x="81" y="71"/>
                    <a:pt x="81" y="71"/>
                  </a:cubicBezTo>
                  <a:cubicBezTo>
                    <a:pt x="87" y="47"/>
                    <a:pt x="87" y="47"/>
                    <a:pt x="87" y="47"/>
                  </a:cubicBezTo>
                  <a:cubicBezTo>
                    <a:pt x="90" y="34"/>
                    <a:pt x="86" y="24"/>
                    <a:pt x="7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639"/>
            <p:cNvSpPr>
              <a:spLocks noEditPoints="1"/>
            </p:cNvSpPr>
            <p:nvPr userDrawn="1"/>
          </p:nvSpPr>
          <p:spPr bwMode="auto">
            <a:xfrm>
              <a:off x="9663" y="-414"/>
              <a:ext cx="133" cy="132"/>
            </a:xfrm>
            <a:custGeom>
              <a:avLst/>
              <a:gdLst>
                <a:gd name="T0" fmla="*/ 31 w 67"/>
                <a:gd name="T1" fmla="*/ 55 h 67"/>
                <a:gd name="T2" fmla="*/ 33 w 67"/>
                <a:gd name="T3" fmla="*/ 55 h 67"/>
                <a:gd name="T4" fmla="*/ 58 w 67"/>
                <a:gd name="T5" fmla="*/ 40 h 67"/>
                <a:gd name="T6" fmla="*/ 51 w 67"/>
                <a:gd name="T7" fmla="*/ 17 h 67"/>
                <a:gd name="T8" fmla="*/ 55 w 67"/>
                <a:gd name="T9" fmla="*/ 11 h 67"/>
                <a:gd name="T10" fmla="*/ 65 w 67"/>
                <a:gd name="T11" fmla="*/ 42 h 67"/>
                <a:gd name="T12" fmla="*/ 32 w 67"/>
                <a:gd name="T13" fmla="*/ 63 h 67"/>
                <a:gd name="T14" fmla="*/ 4 w 67"/>
                <a:gd name="T15" fmla="*/ 22 h 67"/>
                <a:gd name="T16" fmla="*/ 35 w 67"/>
                <a:gd name="T17" fmla="*/ 3 h 67"/>
                <a:gd name="T18" fmla="*/ 42 w 67"/>
                <a:gd name="T19" fmla="*/ 6 h 67"/>
                <a:gd name="T20" fmla="*/ 31 w 67"/>
                <a:gd name="T21" fmla="*/ 55 h 67"/>
                <a:gd name="T22" fmla="*/ 25 w 67"/>
                <a:gd name="T23" fmla="*/ 52 h 67"/>
                <a:gd name="T24" fmla="*/ 35 w 67"/>
                <a:gd name="T25" fmla="*/ 11 h 67"/>
                <a:gd name="T26" fmla="*/ 33 w 67"/>
                <a:gd name="T27" fmla="*/ 10 h 67"/>
                <a:gd name="T28" fmla="*/ 10 w 67"/>
                <a:gd name="T29" fmla="*/ 24 h 67"/>
                <a:gd name="T30" fmla="*/ 25 w 67"/>
                <a:gd name="T31"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67">
                  <a:moveTo>
                    <a:pt x="31" y="55"/>
                  </a:moveTo>
                  <a:cubicBezTo>
                    <a:pt x="32" y="55"/>
                    <a:pt x="33" y="55"/>
                    <a:pt x="33" y="55"/>
                  </a:cubicBezTo>
                  <a:cubicBezTo>
                    <a:pt x="47" y="58"/>
                    <a:pt x="56" y="52"/>
                    <a:pt x="58" y="40"/>
                  </a:cubicBezTo>
                  <a:cubicBezTo>
                    <a:pt x="60" y="32"/>
                    <a:pt x="58" y="23"/>
                    <a:pt x="51" y="17"/>
                  </a:cubicBezTo>
                  <a:cubicBezTo>
                    <a:pt x="55" y="11"/>
                    <a:pt x="55" y="11"/>
                    <a:pt x="55" y="11"/>
                  </a:cubicBezTo>
                  <a:cubicBezTo>
                    <a:pt x="64" y="18"/>
                    <a:pt x="67" y="30"/>
                    <a:pt x="65" y="42"/>
                  </a:cubicBezTo>
                  <a:cubicBezTo>
                    <a:pt x="61" y="58"/>
                    <a:pt x="48" y="67"/>
                    <a:pt x="32" y="63"/>
                  </a:cubicBezTo>
                  <a:cubicBezTo>
                    <a:pt x="13" y="58"/>
                    <a:pt x="0" y="41"/>
                    <a:pt x="4" y="22"/>
                  </a:cubicBezTo>
                  <a:cubicBezTo>
                    <a:pt x="8" y="7"/>
                    <a:pt x="20" y="0"/>
                    <a:pt x="35" y="3"/>
                  </a:cubicBezTo>
                  <a:cubicBezTo>
                    <a:pt x="37" y="4"/>
                    <a:pt x="40" y="5"/>
                    <a:pt x="42" y="6"/>
                  </a:cubicBezTo>
                  <a:lnTo>
                    <a:pt x="31" y="55"/>
                  </a:lnTo>
                  <a:close/>
                  <a:moveTo>
                    <a:pt x="25" y="52"/>
                  </a:moveTo>
                  <a:cubicBezTo>
                    <a:pt x="35" y="11"/>
                    <a:pt x="35" y="11"/>
                    <a:pt x="35" y="11"/>
                  </a:cubicBezTo>
                  <a:cubicBezTo>
                    <a:pt x="33" y="10"/>
                    <a:pt x="33" y="10"/>
                    <a:pt x="33" y="10"/>
                  </a:cubicBezTo>
                  <a:cubicBezTo>
                    <a:pt x="21" y="8"/>
                    <a:pt x="13" y="13"/>
                    <a:pt x="10" y="24"/>
                  </a:cubicBezTo>
                  <a:cubicBezTo>
                    <a:pt x="8" y="36"/>
                    <a:pt x="14" y="47"/>
                    <a:pt x="25"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99619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57828" y="302004"/>
            <a:ext cx="10295972" cy="931178"/>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623522" y="1619075"/>
            <a:ext cx="10961673" cy="473727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2"/>
          <p:cNvSpPr>
            <a:spLocks noGrp="1"/>
          </p:cNvSpPr>
          <p:nvPr>
            <p:ph type="dt" sz="half" idx="2"/>
          </p:nvPr>
        </p:nvSpPr>
        <p:spPr>
          <a:xfrm>
            <a:off x="334861" y="6612140"/>
            <a:ext cx="2743200" cy="245860"/>
          </a:xfrm>
          <a:prstGeom prst="rect">
            <a:avLst/>
          </a:prstGeom>
        </p:spPr>
        <p:txBody>
          <a:bodyPr/>
          <a:lstStyle>
            <a:lvl1pPr>
              <a:defRPr sz="800"/>
            </a:lvl1pPr>
          </a:lstStyle>
          <a:p>
            <a:fld id="{E6AEF9DC-F0F1-4568-8064-5F98B519348D}" type="datetimeFigureOut">
              <a:rPr lang="en-US" smtClean="0"/>
              <a:pPr/>
              <a:t>6/3/2024</a:t>
            </a:fld>
            <a:endParaRPr lang="en-US"/>
          </a:p>
        </p:txBody>
      </p:sp>
      <p:sp>
        <p:nvSpPr>
          <p:cNvPr id="8" name="Footer Placeholder 3"/>
          <p:cNvSpPr>
            <a:spLocks noGrp="1"/>
          </p:cNvSpPr>
          <p:nvPr>
            <p:ph type="ftr" sz="quarter" idx="3"/>
          </p:nvPr>
        </p:nvSpPr>
        <p:spPr>
          <a:xfrm>
            <a:off x="4038600" y="6612140"/>
            <a:ext cx="4114800" cy="245860"/>
          </a:xfrm>
          <a:prstGeom prst="rect">
            <a:avLst/>
          </a:prstGeom>
        </p:spPr>
        <p:txBody>
          <a:bodyPr/>
          <a:lstStyle>
            <a:lvl1pPr>
              <a:defRPr sz="800"/>
            </a:lvl1pPr>
          </a:lstStyle>
          <a:p>
            <a:r>
              <a:rPr lang="en-US"/>
              <a:t>Copyright FIS</a:t>
            </a:r>
          </a:p>
        </p:txBody>
      </p:sp>
      <p:sp>
        <p:nvSpPr>
          <p:cNvPr id="9" name="Slide Number Placeholder 4"/>
          <p:cNvSpPr>
            <a:spLocks noGrp="1"/>
          </p:cNvSpPr>
          <p:nvPr>
            <p:ph type="sldNum" sz="quarter" idx="4"/>
          </p:nvPr>
        </p:nvSpPr>
        <p:spPr>
          <a:xfrm>
            <a:off x="9197830" y="6612140"/>
            <a:ext cx="2743200" cy="245860"/>
          </a:xfrm>
          <a:prstGeom prst="rect">
            <a:avLst/>
          </a:prstGeom>
        </p:spPr>
        <p:txBody>
          <a:bodyPr/>
          <a:lstStyle>
            <a:lvl1pPr algn="r">
              <a:defRPr sz="800"/>
            </a:lvl1pPr>
          </a:lstStyle>
          <a:p>
            <a:fld id="{B3CA9172-2E90-439A-AFBD-64C67CA03A56}" type="slidenum">
              <a:rPr lang="en-US" smtClean="0"/>
              <a:pPr/>
              <a:t>‹#›</a:t>
            </a:fld>
            <a:endParaRPr lang="en-US"/>
          </a:p>
        </p:txBody>
      </p:sp>
    </p:spTree>
    <p:extLst>
      <p:ext uri="{BB962C8B-B14F-4D97-AF65-F5344CB8AC3E}">
        <p14:creationId xmlns:p14="http://schemas.microsoft.com/office/powerpoint/2010/main" val="1802267827"/>
      </p:ext>
    </p:extLst>
  </p:cSld>
  <p:clrMap bg1="lt1" tx1="dk1" bg2="lt2" tx2="dk2" accent1="accent1" accent2="accent2" accent3="accent3" accent4="accent4" accent5="accent5" accent6="accent6" hlink="hlink" folHlink="folHlink"/>
  <p:sldLayoutIdLst>
    <p:sldLayoutId id="2147483671" r:id="rId1"/>
    <p:sldLayoutId id="2147483686" r:id="rId2"/>
    <p:sldLayoutId id="2147483660" r:id="rId3"/>
    <p:sldLayoutId id="2147483687" r:id="rId4"/>
    <p:sldLayoutId id="2147483669" r:id="rId5"/>
    <p:sldLayoutId id="2147483682" r:id="rId6"/>
    <p:sldLayoutId id="2147483688" r:id="rId7"/>
    <p:sldLayoutId id="2147483655" r:id="rId8"/>
    <p:sldLayoutId id="2147483700" r:id="rId9"/>
  </p:sldLayoutIdLst>
  <p:txStyles>
    <p:titleStyle>
      <a:lvl1pPr algn="l" defTabSz="914400" rtl="0" eaLnBrk="1" latinLnBrk="0" hangingPunct="1">
        <a:lnSpc>
          <a:spcPct val="90000"/>
        </a:lnSpc>
        <a:spcBef>
          <a:spcPct val="0"/>
        </a:spcBef>
        <a:buNone/>
        <a:defRPr sz="2800" b="1" kern="1200">
          <a:solidFill>
            <a:schemeClr val="accent5"/>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400" b="1" kern="1200">
          <a:solidFill>
            <a:schemeClr val="accent1"/>
          </a:solidFill>
          <a:latin typeface="+mn-lt"/>
          <a:ea typeface="+mn-ea"/>
          <a:cs typeface="+mn-cs"/>
        </a:defRPr>
      </a:lvl1pPr>
      <a:lvl2pPr marL="457200" indent="-228600" algn="l" defTabSz="914400" rtl="0" eaLnBrk="1" latinLnBrk="0" hangingPunct="1">
        <a:lnSpc>
          <a:spcPct val="100000"/>
        </a:lnSpc>
        <a:spcBef>
          <a:spcPts val="500"/>
        </a:spcBef>
        <a:buFont typeface="Arial" panose="020B0604020202020204" pitchFamily="34" charset="0"/>
        <a:buChar char="•"/>
        <a:defRPr sz="2000" b="1" kern="1200">
          <a:solidFill>
            <a:schemeClr val="accent1"/>
          </a:solidFill>
          <a:latin typeface="+mn-lt"/>
          <a:ea typeface="+mn-ea"/>
          <a:cs typeface="+mn-cs"/>
        </a:defRPr>
      </a:lvl2pPr>
      <a:lvl3pPr marL="685800" indent="-228600" algn="l" defTabSz="914400" rtl="0" eaLnBrk="1" latinLnBrk="0" hangingPunct="1">
        <a:lnSpc>
          <a:spcPct val="100000"/>
        </a:lnSpc>
        <a:spcBef>
          <a:spcPts val="500"/>
        </a:spcBef>
        <a:buFont typeface="Arial" panose="020B0604020202020204" pitchFamily="34" charset="0"/>
        <a:buChar char="•"/>
        <a:tabLst>
          <a:tab pos="685800" algn="l"/>
        </a:tabLst>
        <a:defRPr sz="1800" kern="1200">
          <a:solidFill>
            <a:schemeClr val="accent1"/>
          </a:solidFill>
          <a:latin typeface="+mn-lt"/>
          <a:ea typeface="+mn-ea"/>
          <a:cs typeface="+mn-cs"/>
        </a:defRPr>
      </a:lvl3pPr>
      <a:lvl4pPr marL="914400" indent="-228600" algn="l" defTabSz="914400" rtl="0" eaLnBrk="1" latinLnBrk="0" hangingPunct="1">
        <a:lnSpc>
          <a:spcPct val="150000"/>
        </a:lnSpc>
        <a:spcBef>
          <a:spcPts val="500"/>
        </a:spcBef>
        <a:buFont typeface="Arial" panose="020B0604020202020204" pitchFamily="34" charset="0"/>
        <a:buChar char="•"/>
        <a:defRPr sz="1600" kern="1200">
          <a:solidFill>
            <a:schemeClr val="tx2"/>
          </a:solidFill>
          <a:latin typeface="+mn-lt"/>
          <a:ea typeface="+mn-ea"/>
          <a:cs typeface="+mn-cs"/>
        </a:defRPr>
      </a:lvl4pPr>
      <a:lvl5pPr marL="1085850" indent="-228600" algn="l" defTabSz="914400" rtl="0" eaLnBrk="1" latinLnBrk="0" hangingPunct="1">
        <a:lnSpc>
          <a:spcPct val="150000"/>
        </a:lnSpc>
        <a:spcBef>
          <a:spcPts val="500"/>
        </a:spcBef>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0" userDrawn="1">
          <p15:clr>
            <a:srgbClr val="F26B43"/>
          </p15:clr>
        </p15:guide>
        <p15:guide id="3" pos="384" userDrawn="1">
          <p15:clr>
            <a:srgbClr val="F26B43"/>
          </p15:clr>
        </p15:guide>
        <p15:guide id="4" pos="7296" userDrawn="1">
          <p15:clr>
            <a:srgbClr val="F26B43"/>
          </p15:clr>
        </p15:guide>
        <p15:guide id="5" orient="horz" pos="400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p:cNvSpPr/>
          <p:nvPr userDrawn="1"/>
        </p:nvSpPr>
        <p:spPr>
          <a:xfrm>
            <a:off x="0" y="0"/>
            <a:ext cx="12192000" cy="6858000"/>
          </a:xfrm>
          <a:prstGeom prst="rect">
            <a:avLst/>
          </a:prstGeom>
          <a:gradFill>
            <a:gsLst>
              <a:gs pos="0">
                <a:schemeClr val="tx1">
                  <a:lumMod val="90000"/>
                  <a:lumOff val="10000"/>
                </a:schemeClr>
              </a:gs>
              <a:gs pos="100000">
                <a:schemeClr val="tx2">
                  <a:lumMod val="90000"/>
                  <a:lumOff val="1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57828" y="302004"/>
            <a:ext cx="10295972" cy="931178"/>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623522" y="1619075"/>
            <a:ext cx="10961673" cy="473727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2"/>
          <p:cNvSpPr>
            <a:spLocks noGrp="1"/>
          </p:cNvSpPr>
          <p:nvPr>
            <p:ph type="dt" sz="half" idx="2"/>
          </p:nvPr>
        </p:nvSpPr>
        <p:spPr>
          <a:xfrm>
            <a:off x="334861" y="6612140"/>
            <a:ext cx="2743200" cy="245860"/>
          </a:xfrm>
          <a:prstGeom prst="rect">
            <a:avLst/>
          </a:prstGeom>
        </p:spPr>
        <p:txBody>
          <a:bodyPr/>
          <a:lstStyle>
            <a:lvl1pPr>
              <a:defRPr sz="800">
                <a:solidFill>
                  <a:schemeClr val="bg1"/>
                </a:solidFill>
              </a:defRPr>
            </a:lvl1pPr>
          </a:lstStyle>
          <a:p>
            <a:fld id="{E6AEF9DC-F0F1-4568-8064-5F98B519348D}" type="datetimeFigureOut">
              <a:rPr lang="en-US" smtClean="0"/>
              <a:pPr/>
              <a:t>6/3/2024</a:t>
            </a:fld>
            <a:endParaRPr lang="en-US"/>
          </a:p>
        </p:txBody>
      </p:sp>
      <p:sp>
        <p:nvSpPr>
          <p:cNvPr id="8" name="Footer Placeholder 3"/>
          <p:cNvSpPr>
            <a:spLocks noGrp="1"/>
          </p:cNvSpPr>
          <p:nvPr>
            <p:ph type="ftr" sz="quarter" idx="3"/>
          </p:nvPr>
        </p:nvSpPr>
        <p:spPr>
          <a:xfrm>
            <a:off x="4038600" y="6612140"/>
            <a:ext cx="4114800" cy="245860"/>
          </a:xfrm>
          <a:prstGeom prst="rect">
            <a:avLst/>
          </a:prstGeom>
        </p:spPr>
        <p:txBody>
          <a:bodyPr/>
          <a:lstStyle>
            <a:lvl1pPr>
              <a:defRPr sz="800">
                <a:solidFill>
                  <a:schemeClr val="bg1"/>
                </a:solidFill>
              </a:defRPr>
            </a:lvl1pPr>
          </a:lstStyle>
          <a:p>
            <a:r>
              <a:rPr lang="en-US"/>
              <a:t>Copyright FIS</a:t>
            </a:r>
          </a:p>
        </p:txBody>
      </p:sp>
      <p:sp>
        <p:nvSpPr>
          <p:cNvPr id="9" name="Slide Number Placeholder 4"/>
          <p:cNvSpPr>
            <a:spLocks noGrp="1"/>
          </p:cNvSpPr>
          <p:nvPr>
            <p:ph type="sldNum" sz="quarter" idx="4"/>
          </p:nvPr>
        </p:nvSpPr>
        <p:spPr>
          <a:xfrm>
            <a:off x="9197830" y="6612140"/>
            <a:ext cx="2743200" cy="245860"/>
          </a:xfrm>
          <a:prstGeom prst="rect">
            <a:avLst/>
          </a:prstGeom>
        </p:spPr>
        <p:txBody>
          <a:bodyPr/>
          <a:lstStyle>
            <a:lvl1pPr algn="r">
              <a:defRPr sz="800">
                <a:solidFill>
                  <a:schemeClr val="bg1"/>
                </a:solidFill>
              </a:defRPr>
            </a:lvl1pPr>
          </a:lstStyle>
          <a:p>
            <a:fld id="{B3CA9172-2E90-439A-AFBD-64C67CA03A56}" type="slidenum">
              <a:rPr lang="en-US" smtClean="0"/>
              <a:pPr/>
              <a:t>‹#›</a:t>
            </a:fld>
            <a:endParaRPr lang="en-US"/>
          </a:p>
        </p:txBody>
      </p:sp>
    </p:spTree>
    <p:extLst>
      <p:ext uri="{BB962C8B-B14F-4D97-AF65-F5344CB8AC3E}">
        <p14:creationId xmlns:p14="http://schemas.microsoft.com/office/powerpoint/2010/main" val="2430572160"/>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9" r:id="rId5"/>
    <p:sldLayoutId id="2147483695" r:id="rId6"/>
    <p:sldLayoutId id="2147483696" r:id="rId7"/>
    <p:sldLayoutId id="2147483697" r:id="rId8"/>
    <p:sldLayoutId id="2147483698" r:id="rId9"/>
  </p:sldLayoutIdLst>
  <p:txStyles>
    <p:titleStyle>
      <a:lvl1pPr algn="l" defTabSz="914400" rtl="0" eaLnBrk="1" latinLnBrk="0" hangingPunct="1">
        <a:lnSpc>
          <a:spcPct val="90000"/>
        </a:lnSpc>
        <a:spcBef>
          <a:spcPct val="0"/>
        </a:spcBef>
        <a:buNone/>
        <a:defRPr sz="2400" b="1" kern="1200">
          <a:gradFill>
            <a:gsLst>
              <a:gs pos="0">
                <a:schemeClr val="bg1"/>
              </a:gs>
              <a:gs pos="100000">
                <a:schemeClr val="bg1"/>
              </a:gs>
              <a:gs pos="51000">
                <a:schemeClr val="bg1">
                  <a:lumMod val="85000"/>
                </a:schemeClr>
              </a:gs>
            </a:gsLst>
            <a:lin ang="3000000" scaled="0"/>
          </a:gra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400" b="1" kern="1200">
          <a:solidFill>
            <a:schemeClr val="bg1"/>
          </a:solidFill>
          <a:latin typeface="+mn-lt"/>
          <a:ea typeface="+mn-ea"/>
          <a:cs typeface="+mn-cs"/>
        </a:defRPr>
      </a:lvl1pPr>
      <a:lvl2pPr marL="457200" indent="-228600" algn="l" defTabSz="914400" rtl="0" eaLnBrk="1" latinLnBrk="0" hangingPunct="1">
        <a:lnSpc>
          <a:spcPct val="100000"/>
        </a:lnSpc>
        <a:spcBef>
          <a:spcPts val="500"/>
        </a:spcBef>
        <a:buFont typeface="Arial" panose="020B0604020202020204" pitchFamily="34" charset="0"/>
        <a:buChar char="•"/>
        <a:defRPr sz="2000" b="1" kern="1200">
          <a:solidFill>
            <a:schemeClr val="bg1"/>
          </a:solidFill>
          <a:latin typeface="+mn-lt"/>
          <a:ea typeface="+mn-ea"/>
          <a:cs typeface="+mn-cs"/>
        </a:defRPr>
      </a:lvl2pPr>
      <a:lvl3pPr marL="685800" indent="-228600" algn="l" defTabSz="914400" rtl="0" eaLnBrk="1" latinLnBrk="0" hangingPunct="1">
        <a:lnSpc>
          <a:spcPct val="100000"/>
        </a:lnSpc>
        <a:spcBef>
          <a:spcPts val="500"/>
        </a:spcBef>
        <a:buFont typeface="Arial" panose="020B0604020202020204" pitchFamily="34" charset="0"/>
        <a:buChar char="•"/>
        <a:tabLst>
          <a:tab pos="685800" algn="l"/>
        </a:tabLst>
        <a:defRPr sz="1800" kern="1200">
          <a:solidFill>
            <a:schemeClr val="bg1"/>
          </a:solidFill>
          <a:latin typeface="+mn-lt"/>
          <a:ea typeface="+mn-ea"/>
          <a:cs typeface="+mn-cs"/>
        </a:defRPr>
      </a:lvl3pPr>
      <a:lvl4pPr marL="9144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95000"/>
            </a:schemeClr>
          </a:solidFill>
          <a:latin typeface="+mn-lt"/>
          <a:ea typeface="+mn-ea"/>
          <a:cs typeface="+mn-cs"/>
        </a:defRPr>
      </a:lvl4pPr>
      <a:lvl5pPr marL="108585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9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0">
          <p15:clr>
            <a:srgbClr val="F26B43"/>
          </p15:clr>
        </p15:guide>
        <p15:guide id="3" pos="384">
          <p15:clr>
            <a:srgbClr val="F26B43"/>
          </p15:clr>
        </p15:guide>
        <p15:guide id="4" pos="7296">
          <p15:clr>
            <a:srgbClr val="F26B43"/>
          </p15:clr>
        </p15:guide>
        <p15:guide id="5"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slideLayout" Target="../slideLayouts/slideLayout16.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6" Type="http://schemas.openxmlformats.org/officeDocument/2006/relationships/image" Target="../media/image51.png"/><Relationship Id="rId21" Type="http://schemas.openxmlformats.org/officeDocument/2006/relationships/image" Target="../media/image46.png"/><Relationship Id="rId42" Type="http://schemas.openxmlformats.org/officeDocument/2006/relationships/image" Target="../media/image67.png"/><Relationship Id="rId47" Type="http://schemas.openxmlformats.org/officeDocument/2006/relationships/image" Target="../media/image72.png"/><Relationship Id="rId63" Type="http://schemas.openxmlformats.org/officeDocument/2006/relationships/image" Target="../media/image88.png"/><Relationship Id="rId68" Type="http://schemas.openxmlformats.org/officeDocument/2006/relationships/image" Target="../media/image93.png"/><Relationship Id="rId84" Type="http://schemas.openxmlformats.org/officeDocument/2006/relationships/image" Target="../media/image109.png"/><Relationship Id="rId89" Type="http://schemas.openxmlformats.org/officeDocument/2006/relationships/image" Target="../media/image114.png"/><Relationship Id="rId16" Type="http://schemas.openxmlformats.org/officeDocument/2006/relationships/image" Target="../media/image41.png"/><Relationship Id="rId11" Type="http://schemas.openxmlformats.org/officeDocument/2006/relationships/image" Target="../media/image36.png"/><Relationship Id="rId32" Type="http://schemas.openxmlformats.org/officeDocument/2006/relationships/image" Target="../media/image57.png"/><Relationship Id="rId37" Type="http://schemas.openxmlformats.org/officeDocument/2006/relationships/image" Target="../media/image62.png"/><Relationship Id="rId53" Type="http://schemas.openxmlformats.org/officeDocument/2006/relationships/image" Target="../media/image78.png"/><Relationship Id="rId58" Type="http://schemas.openxmlformats.org/officeDocument/2006/relationships/image" Target="../media/image83.png"/><Relationship Id="rId74" Type="http://schemas.openxmlformats.org/officeDocument/2006/relationships/image" Target="../media/image99.png"/><Relationship Id="rId79" Type="http://schemas.openxmlformats.org/officeDocument/2006/relationships/image" Target="../media/image104.png"/><Relationship Id="rId5" Type="http://schemas.openxmlformats.org/officeDocument/2006/relationships/image" Target="../media/image30.png"/><Relationship Id="rId90" Type="http://schemas.openxmlformats.org/officeDocument/2006/relationships/image" Target="../media/image115.png"/><Relationship Id="rId95" Type="http://schemas.openxmlformats.org/officeDocument/2006/relationships/image" Target="../media/image120.png"/><Relationship Id="rId22" Type="http://schemas.openxmlformats.org/officeDocument/2006/relationships/image" Target="../media/image47.png"/><Relationship Id="rId27" Type="http://schemas.openxmlformats.org/officeDocument/2006/relationships/image" Target="../media/image52.png"/><Relationship Id="rId43" Type="http://schemas.openxmlformats.org/officeDocument/2006/relationships/image" Target="../media/image68.png"/><Relationship Id="rId48" Type="http://schemas.openxmlformats.org/officeDocument/2006/relationships/image" Target="../media/image73.png"/><Relationship Id="rId64" Type="http://schemas.openxmlformats.org/officeDocument/2006/relationships/image" Target="../media/image89.png"/><Relationship Id="rId69" Type="http://schemas.openxmlformats.org/officeDocument/2006/relationships/image" Target="../media/image94.png"/><Relationship Id="rId8" Type="http://schemas.openxmlformats.org/officeDocument/2006/relationships/image" Target="../media/image33.png"/><Relationship Id="rId51" Type="http://schemas.openxmlformats.org/officeDocument/2006/relationships/image" Target="../media/image76.png"/><Relationship Id="rId72" Type="http://schemas.openxmlformats.org/officeDocument/2006/relationships/image" Target="../media/image97.png"/><Relationship Id="rId80" Type="http://schemas.openxmlformats.org/officeDocument/2006/relationships/image" Target="../media/image105.png"/><Relationship Id="rId85" Type="http://schemas.openxmlformats.org/officeDocument/2006/relationships/image" Target="../media/image110.png"/><Relationship Id="rId93" Type="http://schemas.openxmlformats.org/officeDocument/2006/relationships/image" Target="../media/image118.png"/><Relationship Id="rId3" Type="http://schemas.openxmlformats.org/officeDocument/2006/relationships/image" Target="../media/image28.png"/><Relationship Id="rId12" Type="http://schemas.openxmlformats.org/officeDocument/2006/relationships/image" Target="../media/image37.png"/><Relationship Id="rId17" Type="http://schemas.openxmlformats.org/officeDocument/2006/relationships/image" Target="../media/image42.png"/><Relationship Id="rId25" Type="http://schemas.openxmlformats.org/officeDocument/2006/relationships/image" Target="../media/image50.png"/><Relationship Id="rId33" Type="http://schemas.openxmlformats.org/officeDocument/2006/relationships/image" Target="../media/image58.png"/><Relationship Id="rId38" Type="http://schemas.openxmlformats.org/officeDocument/2006/relationships/image" Target="../media/image63.png"/><Relationship Id="rId46" Type="http://schemas.openxmlformats.org/officeDocument/2006/relationships/image" Target="../media/image71.png"/><Relationship Id="rId59" Type="http://schemas.openxmlformats.org/officeDocument/2006/relationships/image" Target="../media/image84.png"/><Relationship Id="rId67" Type="http://schemas.openxmlformats.org/officeDocument/2006/relationships/image" Target="../media/image92.png"/><Relationship Id="rId20" Type="http://schemas.openxmlformats.org/officeDocument/2006/relationships/image" Target="../media/image45.png"/><Relationship Id="rId41" Type="http://schemas.openxmlformats.org/officeDocument/2006/relationships/image" Target="../media/image66.png"/><Relationship Id="rId54" Type="http://schemas.openxmlformats.org/officeDocument/2006/relationships/image" Target="../media/image79.png"/><Relationship Id="rId62" Type="http://schemas.openxmlformats.org/officeDocument/2006/relationships/image" Target="../media/image87.png"/><Relationship Id="rId70" Type="http://schemas.openxmlformats.org/officeDocument/2006/relationships/image" Target="../media/image95.png"/><Relationship Id="rId75" Type="http://schemas.openxmlformats.org/officeDocument/2006/relationships/image" Target="../media/image100.png"/><Relationship Id="rId83" Type="http://schemas.openxmlformats.org/officeDocument/2006/relationships/image" Target="../media/image108.png"/><Relationship Id="rId88" Type="http://schemas.openxmlformats.org/officeDocument/2006/relationships/image" Target="../media/image113.png"/><Relationship Id="rId91" Type="http://schemas.openxmlformats.org/officeDocument/2006/relationships/image" Target="../media/image116.png"/><Relationship Id="rId96"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31.png"/><Relationship Id="rId15" Type="http://schemas.openxmlformats.org/officeDocument/2006/relationships/image" Target="../media/image40.png"/><Relationship Id="rId23" Type="http://schemas.openxmlformats.org/officeDocument/2006/relationships/image" Target="../media/image48.png"/><Relationship Id="rId28" Type="http://schemas.openxmlformats.org/officeDocument/2006/relationships/image" Target="../media/image53.png"/><Relationship Id="rId36" Type="http://schemas.openxmlformats.org/officeDocument/2006/relationships/image" Target="../media/image61.png"/><Relationship Id="rId49" Type="http://schemas.openxmlformats.org/officeDocument/2006/relationships/image" Target="../media/image74.png"/><Relationship Id="rId57" Type="http://schemas.openxmlformats.org/officeDocument/2006/relationships/image" Target="../media/image82.png"/><Relationship Id="rId10" Type="http://schemas.openxmlformats.org/officeDocument/2006/relationships/image" Target="../media/image35.png"/><Relationship Id="rId31" Type="http://schemas.openxmlformats.org/officeDocument/2006/relationships/image" Target="../media/image56.png"/><Relationship Id="rId44" Type="http://schemas.openxmlformats.org/officeDocument/2006/relationships/image" Target="../media/image69.png"/><Relationship Id="rId52" Type="http://schemas.openxmlformats.org/officeDocument/2006/relationships/image" Target="../media/image77.png"/><Relationship Id="rId60" Type="http://schemas.openxmlformats.org/officeDocument/2006/relationships/image" Target="../media/image85.png"/><Relationship Id="rId65" Type="http://schemas.openxmlformats.org/officeDocument/2006/relationships/image" Target="../media/image90.png"/><Relationship Id="rId73" Type="http://schemas.openxmlformats.org/officeDocument/2006/relationships/image" Target="../media/image98.png"/><Relationship Id="rId78" Type="http://schemas.openxmlformats.org/officeDocument/2006/relationships/image" Target="../media/image103.png"/><Relationship Id="rId81" Type="http://schemas.openxmlformats.org/officeDocument/2006/relationships/image" Target="../media/image106.png"/><Relationship Id="rId86" Type="http://schemas.openxmlformats.org/officeDocument/2006/relationships/image" Target="../media/image111.png"/><Relationship Id="rId94" Type="http://schemas.openxmlformats.org/officeDocument/2006/relationships/image" Target="../media/image119.png"/><Relationship Id="rId4" Type="http://schemas.openxmlformats.org/officeDocument/2006/relationships/image" Target="../media/image29.png"/><Relationship Id="rId9" Type="http://schemas.openxmlformats.org/officeDocument/2006/relationships/image" Target="../media/image34.png"/><Relationship Id="rId13" Type="http://schemas.openxmlformats.org/officeDocument/2006/relationships/image" Target="../media/image38.png"/><Relationship Id="rId18" Type="http://schemas.openxmlformats.org/officeDocument/2006/relationships/image" Target="../media/image43.png"/><Relationship Id="rId39" Type="http://schemas.openxmlformats.org/officeDocument/2006/relationships/image" Target="../media/image64.png"/><Relationship Id="rId34" Type="http://schemas.openxmlformats.org/officeDocument/2006/relationships/image" Target="../media/image59.png"/><Relationship Id="rId50" Type="http://schemas.openxmlformats.org/officeDocument/2006/relationships/image" Target="../media/image75.png"/><Relationship Id="rId55" Type="http://schemas.openxmlformats.org/officeDocument/2006/relationships/image" Target="../media/image80.png"/><Relationship Id="rId76" Type="http://schemas.openxmlformats.org/officeDocument/2006/relationships/image" Target="../media/image101.png"/><Relationship Id="rId7" Type="http://schemas.openxmlformats.org/officeDocument/2006/relationships/image" Target="../media/image32.png"/><Relationship Id="rId71" Type="http://schemas.openxmlformats.org/officeDocument/2006/relationships/image" Target="../media/image96.png"/><Relationship Id="rId92" Type="http://schemas.openxmlformats.org/officeDocument/2006/relationships/image" Target="../media/image117.png"/><Relationship Id="rId2" Type="http://schemas.openxmlformats.org/officeDocument/2006/relationships/image" Target="../media/image27.png"/><Relationship Id="rId29" Type="http://schemas.openxmlformats.org/officeDocument/2006/relationships/image" Target="../media/image54.png"/><Relationship Id="rId24" Type="http://schemas.openxmlformats.org/officeDocument/2006/relationships/image" Target="../media/image49.png"/><Relationship Id="rId40" Type="http://schemas.openxmlformats.org/officeDocument/2006/relationships/image" Target="../media/image65.png"/><Relationship Id="rId45" Type="http://schemas.openxmlformats.org/officeDocument/2006/relationships/image" Target="../media/image70.png"/><Relationship Id="rId66" Type="http://schemas.openxmlformats.org/officeDocument/2006/relationships/image" Target="../media/image91.png"/><Relationship Id="rId87" Type="http://schemas.openxmlformats.org/officeDocument/2006/relationships/image" Target="../media/image112.png"/><Relationship Id="rId61" Type="http://schemas.openxmlformats.org/officeDocument/2006/relationships/image" Target="../media/image86.png"/><Relationship Id="rId82" Type="http://schemas.openxmlformats.org/officeDocument/2006/relationships/image" Target="../media/image107.png"/><Relationship Id="rId19" Type="http://schemas.openxmlformats.org/officeDocument/2006/relationships/image" Target="../media/image44.png"/><Relationship Id="rId14" Type="http://schemas.openxmlformats.org/officeDocument/2006/relationships/image" Target="../media/image39.png"/><Relationship Id="rId30" Type="http://schemas.openxmlformats.org/officeDocument/2006/relationships/image" Target="../media/image55.png"/><Relationship Id="rId35" Type="http://schemas.openxmlformats.org/officeDocument/2006/relationships/image" Target="../media/image60.png"/><Relationship Id="rId56" Type="http://schemas.openxmlformats.org/officeDocument/2006/relationships/image" Target="../media/image81.png"/><Relationship Id="rId77" Type="http://schemas.openxmlformats.org/officeDocument/2006/relationships/image" Target="../media/image102.png"/></Relationships>
</file>

<file path=ppt/slides/_rels/slide36.xml.rels><?xml version="1.0" encoding="UTF-8" standalone="yes"?>
<Relationships xmlns="http://schemas.openxmlformats.org/package/2006/relationships"><Relationship Id="rId26" Type="http://schemas.openxmlformats.org/officeDocument/2006/relationships/image" Target="../media/image146.png"/><Relationship Id="rId21" Type="http://schemas.openxmlformats.org/officeDocument/2006/relationships/image" Target="../media/image141.png"/><Relationship Id="rId42" Type="http://schemas.openxmlformats.org/officeDocument/2006/relationships/image" Target="../media/image162.png"/><Relationship Id="rId47" Type="http://schemas.openxmlformats.org/officeDocument/2006/relationships/image" Target="../media/image167.png"/><Relationship Id="rId63" Type="http://schemas.openxmlformats.org/officeDocument/2006/relationships/image" Target="../media/image183.png"/><Relationship Id="rId68" Type="http://schemas.openxmlformats.org/officeDocument/2006/relationships/image" Target="../media/image188.png"/><Relationship Id="rId84" Type="http://schemas.openxmlformats.org/officeDocument/2006/relationships/image" Target="../media/image204.png"/><Relationship Id="rId89" Type="http://schemas.openxmlformats.org/officeDocument/2006/relationships/image" Target="../media/image209.png"/><Relationship Id="rId16" Type="http://schemas.openxmlformats.org/officeDocument/2006/relationships/image" Target="../media/image136.png"/><Relationship Id="rId11" Type="http://schemas.openxmlformats.org/officeDocument/2006/relationships/image" Target="../media/image131.png"/><Relationship Id="rId32" Type="http://schemas.openxmlformats.org/officeDocument/2006/relationships/image" Target="../media/image152.png"/><Relationship Id="rId37" Type="http://schemas.openxmlformats.org/officeDocument/2006/relationships/image" Target="../media/image157.png"/><Relationship Id="rId53" Type="http://schemas.openxmlformats.org/officeDocument/2006/relationships/image" Target="../media/image173.png"/><Relationship Id="rId58" Type="http://schemas.openxmlformats.org/officeDocument/2006/relationships/image" Target="../media/image178.png"/><Relationship Id="rId74" Type="http://schemas.openxmlformats.org/officeDocument/2006/relationships/image" Target="../media/image194.png"/><Relationship Id="rId79" Type="http://schemas.openxmlformats.org/officeDocument/2006/relationships/image" Target="../media/image199.png"/><Relationship Id="rId5" Type="http://schemas.openxmlformats.org/officeDocument/2006/relationships/image" Target="../media/image125.png"/><Relationship Id="rId90" Type="http://schemas.openxmlformats.org/officeDocument/2006/relationships/image" Target="../media/image210.png"/><Relationship Id="rId95" Type="http://schemas.openxmlformats.org/officeDocument/2006/relationships/image" Target="../media/image215.png"/><Relationship Id="rId22" Type="http://schemas.openxmlformats.org/officeDocument/2006/relationships/image" Target="../media/image142.png"/><Relationship Id="rId27" Type="http://schemas.openxmlformats.org/officeDocument/2006/relationships/image" Target="../media/image147.png"/><Relationship Id="rId43" Type="http://schemas.openxmlformats.org/officeDocument/2006/relationships/image" Target="../media/image163.png"/><Relationship Id="rId48" Type="http://schemas.openxmlformats.org/officeDocument/2006/relationships/image" Target="../media/image168.png"/><Relationship Id="rId64" Type="http://schemas.openxmlformats.org/officeDocument/2006/relationships/image" Target="../media/image184.png"/><Relationship Id="rId69" Type="http://schemas.openxmlformats.org/officeDocument/2006/relationships/image" Target="../media/image189.png"/><Relationship Id="rId80" Type="http://schemas.openxmlformats.org/officeDocument/2006/relationships/image" Target="../media/image200.png"/><Relationship Id="rId85" Type="http://schemas.openxmlformats.org/officeDocument/2006/relationships/image" Target="../media/image205.png"/><Relationship Id="rId3" Type="http://schemas.openxmlformats.org/officeDocument/2006/relationships/image" Target="../media/image123.png"/><Relationship Id="rId12" Type="http://schemas.openxmlformats.org/officeDocument/2006/relationships/image" Target="../media/image132.png"/><Relationship Id="rId17" Type="http://schemas.openxmlformats.org/officeDocument/2006/relationships/image" Target="../media/image137.png"/><Relationship Id="rId25" Type="http://schemas.openxmlformats.org/officeDocument/2006/relationships/image" Target="../media/image145.png"/><Relationship Id="rId33" Type="http://schemas.openxmlformats.org/officeDocument/2006/relationships/image" Target="../media/image153.png"/><Relationship Id="rId38" Type="http://schemas.openxmlformats.org/officeDocument/2006/relationships/image" Target="../media/image158.png"/><Relationship Id="rId46" Type="http://schemas.openxmlformats.org/officeDocument/2006/relationships/image" Target="../media/image166.png"/><Relationship Id="rId59" Type="http://schemas.openxmlformats.org/officeDocument/2006/relationships/image" Target="../media/image179.png"/><Relationship Id="rId67" Type="http://schemas.openxmlformats.org/officeDocument/2006/relationships/image" Target="../media/image187.png"/><Relationship Id="rId20" Type="http://schemas.openxmlformats.org/officeDocument/2006/relationships/image" Target="../media/image140.png"/><Relationship Id="rId41" Type="http://schemas.openxmlformats.org/officeDocument/2006/relationships/image" Target="../media/image161.png"/><Relationship Id="rId54" Type="http://schemas.openxmlformats.org/officeDocument/2006/relationships/image" Target="../media/image174.png"/><Relationship Id="rId62" Type="http://schemas.openxmlformats.org/officeDocument/2006/relationships/image" Target="../media/image182.png"/><Relationship Id="rId70" Type="http://schemas.openxmlformats.org/officeDocument/2006/relationships/image" Target="../media/image190.png"/><Relationship Id="rId75" Type="http://schemas.openxmlformats.org/officeDocument/2006/relationships/image" Target="../media/image195.png"/><Relationship Id="rId83" Type="http://schemas.openxmlformats.org/officeDocument/2006/relationships/image" Target="../media/image203.png"/><Relationship Id="rId88" Type="http://schemas.openxmlformats.org/officeDocument/2006/relationships/image" Target="../media/image208.png"/><Relationship Id="rId91" Type="http://schemas.openxmlformats.org/officeDocument/2006/relationships/image" Target="../media/image211.png"/><Relationship Id="rId96" Type="http://schemas.openxmlformats.org/officeDocument/2006/relationships/image" Target="../media/image216.png"/><Relationship Id="rId1" Type="http://schemas.openxmlformats.org/officeDocument/2006/relationships/slideLayout" Target="../slideLayouts/slideLayout16.xml"/><Relationship Id="rId6" Type="http://schemas.openxmlformats.org/officeDocument/2006/relationships/image" Target="../media/image126.png"/><Relationship Id="rId15" Type="http://schemas.openxmlformats.org/officeDocument/2006/relationships/image" Target="../media/image135.png"/><Relationship Id="rId23" Type="http://schemas.openxmlformats.org/officeDocument/2006/relationships/image" Target="../media/image143.png"/><Relationship Id="rId28" Type="http://schemas.openxmlformats.org/officeDocument/2006/relationships/image" Target="../media/image148.png"/><Relationship Id="rId36" Type="http://schemas.openxmlformats.org/officeDocument/2006/relationships/image" Target="../media/image156.png"/><Relationship Id="rId49" Type="http://schemas.openxmlformats.org/officeDocument/2006/relationships/image" Target="../media/image169.png"/><Relationship Id="rId57" Type="http://schemas.openxmlformats.org/officeDocument/2006/relationships/image" Target="../media/image177.png"/><Relationship Id="rId10" Type="http://schemas.openxmlformats.org/officeDocument/2006/relationships/image" Target="../media/image130.png"/><Relationship Id="rId31" Type="http://schemas.openxmlformats.org/officeDocument/2006/relationships/image" Target="../media/image151.png"/><Relationship Id="rId44" Type="http://schemas.openxmlformats.org/officeDocument/2006/relationships/image" Target="../media/image164.png"/><Relationship Id="rId52" Type="http://schemas.openxmlformats.org/officeDocument/2006/relationships/image" Target="../media/image172.png"/><Relationship Id="rId60" Type="http://schemas.openxmlformats.org/officeDocument/2006/relationships/image" Target="../media/image180.png"/><Relationship Id="rId65" Type="http://schemas.openxmlformats.org/officeDocument/2006/relationships/image" Target="../media/image185.png"/><Relationship Id="rId73" Type="http://schemas.openxmlformats.org/officeDocument/2006/relationships/image" Target="../media/image193.png"/><Relationship Id="rId78" Type="http://schemas.openxmlformats.org/officeDocument/2006/relationships/image" Target="../media/image198.png"/><Relationship Id="rId81" Type="http://schemas.openxmlformats.org/officeDocument/2006/relationships/image" Target="../media/image201.png"/><Relationship Id="rId86" Type="http://schemas.openxmlformats.org/officeDocument/2006/relationships/image" Target="../media/image206.png"/><Relationship Id="rId94" Type="http://schemas.openxmlformats.org/officeDocument/2006/relationships/image" Target="../media/image214.png"/><Relationship Id="rId4" Type="http://schemas.openxmlformats.org/officeDocument/2006/relationships/image" Target="../media/image124.png"/><Relationship Id="rId9" Type="http://schemas.openxmlformats.org/officeDocument/2006/relationships/image" Target="../media/image129.png"/><Relationship Id="rId13" Type="http://schemas.openxmlformats.org/officeDocument/2006/relationships/image" Target="../media/image133.png"/><Relationship Id="rId18" Type="http://schemas.openxmlformats.org/officeDocument/2006/relationships/image" Target="../media/image138.png"/><Relationship Id="rId39" Type="http://schemas.openxmlformats.org/officeDocument/2006/relationships/image" Target="../media/image159.png"/><Relationship Id="rId34" Type="http://schemas.openxmlformats.org/officeDocument/2006/relationships/image" Target="../media/image154.png"/><Relationship Id="rId50" Type="http://schemas.openxmlformats.org/officeDocument/2006/relationships/image" Target="../media/image170.png"/><Relationship Id="rId55" Type="http://schemas.openxmlformats.org/officeDocument/2006/relationships/image" Target="../media/image175.png"/><Relationship Id="rId76" Type="http://schemas.openxmlformats.org/officeDocument/2006/relationships/image" Target="../media/image196.png"/><Relationship Id="rId97" Type="http://schemas.openxmlformats.org/officeDocument/2006/relationships/image" Target="../media/image217.png"/><Relationship Id="rId7" Type="http://schemas.openxmlformats.org/officeDocument/2006/relationships/image" Target="../media/image127.png"/><Relationship Id="rId71" Type="http://schemas.openxmlformats.org/officeDocument/2006/relationships/image" Target="../media/image191.png"/><Relationship Id="rId92" Type="http://schemas.openxmlformats.org/officeDocument/2006/relationships/image" Target="../media/image212.png"/><Relationship Id="rId2" Type="http://schemas.openxmlformats.org/officeDocument/2006/relationships/image" Target="../media/image122.png"/><Relationship Id="rId29" Type="http://schemas.openxmlformats.org/officeDocument/2006/relationships/image" Target="../media/image149.png"/><Relationship Id="rId24" Type="http://schemas.openxmlformats.org/officeDocument/2006/relationships/image" Target="../media/image144.png"/><Relationship Id="rId40" Type="http://schemas.openxmlformats.org/officeDocument/2006/relationships/image" Target="../media/image160.png"/><Relationship Id="rId45" Type="http://schemas.openxmlformats.org/officeDocument/2006/relationships/image" Target="../media/image165.png"/><Relationship Id="rId66" Type="http://schemas.openxmlformats.org/officeDocument/2006/relationships/image" Target="../media/image186.png"/><Relationship Id="rId87" Type="http://schemas.openxmlformats.org/officeDocument/2006/relationships/image" Target="../media/image207.png"/><Relationship Id="rId61" Type="http://schemas.openxmlformats.org/officeDocument/2006/relationships/image" Target="../media/image181.png"/><Relationship Id="rId82" Type="http://schemas.openxmlformats.org/officeDocument/2006/relationships/image" Target="../media/image202.png"/><Relationship Id="rId19" Type="http://schemas.openxmlformats.org/officeDocument/2006/relationships/image" Target="../media/image139.png"/><Relationship Id="rId14" Type="http://schemas.openxmlformats.org/officeDocument/2006/relationships/image" Target="../media/image134.png"/><Relationship Id="rId30" Type="http://schemas.openxmlformats.org/officeDocument/2006/relationships/image" Target="../media/image150.png"/><Relationship Id="rId35" Type="http://schemas.openxmlformats.org/officeDocument/2006/relationships/image" Target="../media/image155.png"/><Relationship Id="rId56" Type="http://schemas.openxmlformats.org/officeDocument/2006/relationships/image" Target="../media/image176.png"/><Relationship Id="rId77" Type="http://schemas.openxmlformats.org/officeDocument/2006/relationships/image" Target="../media/image197.png"/><Relationship Id="rId8" Type="http://schemas.openxmlformats.org/officeDocument/2006/relationships/image" Target="../media/image128.png"/><Relationship Id="rId51" Type="http://schemas.openxmlformats.org/officeDocument/2006/relationships/image" Target="../media/image171.png"/><Relationship Id="rId72" Type="http://schemas.openxmlformats.org/officeDocument/2006/relationships/image" Target="../media/image192.png"/><Relationship Id="rId93" Type="http://schemas.openxmlformats.org/officeDocument/2006/relationships/image" Target="../media/image2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6000" dirty="0"/>
              <a:t>EDR BYPASS</a:t>
            </a:r>
          </a:p>
        </p:txBody>
      </p:sp>
      <p:sp>
        <p:nvSpPr>
          <p:cNvPr id="5" name="Text Placeholder 4"/>
          <p:cNvSpPr>
            <a:spLocks noGrp="1"/>
          </p:cNvSpPr>
          <p:nvPr>
            <p:ph type="body" sz="quarter" idx="14"/>
          </p:nvPr>
        </p:nvSpPr>
        <p:spPr>
          <a:xfrm>
            <a:off x="1119188" y="3643699"/>
            <a:ext cx="5481637" cy="2352675"/>
          </a:xfrm>
        </p:spPr>
        <p:txBody>
          <a:bodyPr/>
          <a:lstStyle/>
          <a:p>
            <a:endParaRPr lang="en-US"/>
          </a:p>
        </p:txBody>
      </p:sp>
      <p:pic>
        <p:nvPicPr>
          <p:cNvPr id="2" name="Picture Placeholder 5">
            <a:extLst>
              <a:ext uri="{FF2B5EF4-FFF2-40B4-BE49-F238E27FC236}">
                <a16:creationId xmlns:a16="http://schemas.microsoft.com/office/drawing/2014/main" id="{2EDFFBF4-C4C8-63D8-D346-693676CDC782}"/>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20581" r="20581"/>
          <a:stretch>
            <a:fillRect/>
          </a:stretch>
        </p:blipFill>
        <p:spPr>
          <a:xfrm>
            <a:off x="6746875" y="1162050"/>
            <a:ext cx="4344988" cy="4914900"/>
          </a:xfrm>
        </p:spPr>
      </p:pic>
    </p:spTree>
    <p:extLst>
      <p:ext uri="{BB962C8B-B14F-4D97-AF65-F5344CB8AC3E}">
        <p14:creationId xmlns:p14="http://schemas.microsoft.com/office/powerpoint/2010/main" val="24772624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544745" y="0"/>
            <a:ext cx="3667602" cy="463550"/>
          </a:xfrm>
        </p:spPr>
        <p:txBody>
          <a:bodyPr>
            <a:noAutofit/>
          </a:bodyPr>
          <a:lstStyle/>
          <a:p>
            <a:r>
              <a:rPr lang="en-US" dirty="0"/>
              <a:t>Alternative functions</a:t>
            </a:r>
          </a:p>
        </p:txBody>
      </p:sp>
    </p:spTree>
    <p:extLst>
      <p:ext uri="{BB962C8B-B14F-4D97-AF65-F5344CB8AC3E}">
        <p14:creationId xmlns:p14="http://schemas.microsoft.com/office/powerpoint/2010/main" val="2665490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544745" y="0"/>
            <a:ext cx="3667602" cy="463550"/>
          </a:xfrm>
        </p:spPr>
        <p:txBody>
          <a:bodyPr>
            <a:noAutofit/>
          </a:bodyPr>
          <a:lstStyle/>
          <a:p>
            <a:r>
              <a:rPr lang="en-US" dirty="0"/>
              <a:t>Patch code</a:t>
            </a:r>
          </a:p>
        </p:txBody>
      </p:sp>
    </p:spTree>
    <p:extLst>
      <p:ext uri="{BB962C8B-B14F-4D97-AF65-F5344CB8AC3E}">
        <p14:creationId xmlns:p14="http://schemas.microsoft.com/office/powerpoint/2010/main" val="1941784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544745" y="0"/>
            <a:ext cx="3667602" cy="463550"/>
          </a:xfrm>
        </p:spPr>
        <p:txBody>
          <a:bodyPr>
            <a:noAutofit/>
          </a:bodyPr>
          <a:lstStyle/>
          <a:p>
            <a:r>
              <a:rPr lang="en-US" dirty="0"/>
              <a:t>Direct </a:t>
            </a:r>
            <a:r>
              <a:rPr lang="en-US" dirty="0" err="1"/>
              <a:t>syscall</a:t>
            </a:r>
            <a:endParaRPr lang="en-US" dirty="0"/>
          </a:p>
        </p:txBody>
      </p:sp>
      <p:sp>
        <p:nvSpPr>
          <p:cNvPr id="9" name="Text Placeholder 8">
            <a:extLst>
              <a:ext uri="{FF2B5EF4-FFF2-40B4-BE49-F238E27FC236}">
                <a16:creationId xmlns:a16="http://schemas.microsoft.com/office/drawing/2014/main" id="{0BC59A1B-1EC4-FCEF-8306-7796BEB674EE}"/>
              </a:ext>
            </a:extLst>
          </p:cNvPr>
          <p:cNvSpPr>
            <a:spLocks noGrp="1"/>
          </p:cNvSpPr>
          <p:nvPr>
            <p:ph type="body" sz="quarter" idx="14"/>
          </p:nvPr>
        </p:nvSpPr>
        <p:spPr/>
        <p:txBody>
          <a:bodyPr/>
          <a:lstStyle/>
          <a:p>
            <a:endParaRPr lang="en-US"/>
          </a:p>
        </p:txBody>
      </p:sp>
      <p:pic>
        <p:nvPicPr>
          <p:cNvPr id="3" name="Picture 2">
            <a:extLst>
              <a:ext uri="{FF2B5EF4-FFF2-40B4-BE49-F238E27FC236}">
                <a16:creationId xmlns:a16="http://schemas.microsoft.com/office/drawing/2014/main" id="{0DA31727-467A-9034-1A3B-1170A8580E64}"/>
              </a:ext>
            </a:extLst>
          </p:cNvPr>
          <p:cNvPicPr>
            <a:picLocks noChangeAspect="1"/>
          </p:cNvPicPr>
          <p:nvPr/>
        </p:nvPicPr>
        <p:blipFill>
          <a:blip r:embed="rId2"/>
          <a:stretch>
            <a:fillRect/>
          </a:stretch>
        </p:blipFill>
        <p:spPr>
          <a:xfrm>
            <a:off x="153253" y="463550"/>
            <a:ext cx="8504347" cy="3917403"/>
          </a:xfrm>
          <a:prstGeom prst="rect">
            <a:avLst/>
          </a:prstGeom>
        </p:spPr>
      </p:pic>
      <p:pic>
        <p:nvPicPr>
          <p:cNvPr id="5" name="Picture 4">
            <a:extLst>
              <a:ext uri="{FF2B5EF4-FFF2-40B4-BE49-F238E27FC236}">
                <a16:creationId xmlns:a16="http://schemas.microsoft.com/office/drawing/2014/main" id="{FF22FBFC-0A14-DEF3-88F3-BBBE6AE64301}"/>
              </a:ext>
            </a:extLst>
          </p:cNvPr>
          <p:cNvPicPr>
            <a:picLocks noChangeAspect="1"/>
          </p:cNvPicPr>
          <p:nvPr/>
        </p:nvPicPr>
        <p:blipFill>
          <a:blip r:embed="rId3"/>
          <a:stretch>
            <a:fillRect/>
          </a:stretch>
        </p:blipFill>
        <p:spPr>
          <a:xfrm>
            <a:off x="7458593" y="1580763"/>
            <a:ext cx="4477375" cy="1962424"/>
          </a:xfrm>
          <a:prstGeom prst="rect">
            <a:avLst/>
          </a:prstGeom>
        </p:spPr>
      </p:pic>
      <p:pic>
        <p:nvPicPr>
          <p:cNvPr id="8" name="Picture 7">
            <a:extLst>
              <a:ext uri="{FF2B5EF4-FFF2-40B4-BE49-F238E27FC236}">
                <a16:creationId xmlns:a16="http://schemas.microsoft.com/office/drawing/2014/main" id="{DF3EB632-89E0-89D7-7786-666D5C3DE86C}"/>
              </a:ext>
            </a:extLst>
          </p:cNvPr>
          <p:cNvPicPr>
            <a:picLocks noChangeAspect="1"/>
          </p:cNvPicPr>
          <p:nvPr/>
        </p:nvPicPr>
        <p:blipFill>
          <a:blip r:embed="rId4"/>
          <a:stretch>
            <a:fillRect/>
          </a:stretch>
        </p:blipFill>
        <p:spPr>
          <a:xfrm>
            <a:off x="3254250" y="3850893"/>
            <a:ext cx="8056682" cy="2852688"/>
          </a:xfrm>
          <a:prstGeom prst="rect">
            <a:avLst/>
          </a:prstGeom>
        </p:spPr>
      </p:pic>
      <p:sp>
        <p:nvSpPr>
          <p:cNvPr id="10" name="Text Placeholder 5">
            <a:extLst>
              <a:ext uri="{FF2B5EF4-FFF2-40B4-BE49-F238E27FC236}">
                <a16:creationId xmlns:a16="http://schemas.microsoft.com/office/drawing/2014/main" id="{3CD473A9-0D56-FEA1-C9E0-36C585C179F1}"/>
              </a:ext>
            </a:extLst>
          </p:cNvPr>
          <p:cNvSpPr txBox="1">
            <a:spLocks/>
          </p:cNvSpPr>
          <p:nvPr/>
        </p:nvSpPr>
        <p:spPr>
          <a:xfrm>
            <a:off x="7714625" y="463550"/>
            <a:ext cx="3667602" cy="46355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2800" b="1" kern="1200" baseline="0">
                <a:gradFill>
                  <a:gsLst>
                    <a:gs pos="0">
                      <a:schemeClr val="bg1"/>
                    </a:gs>
                    <a:gs pos="100000">
                      <a:schemeClr val="bg1"/>
                    </a:gs>
                    <a:gs pos="51000">
                      <a:schemeClr val="bg1">
                        <a:lumMod val="85000"/>
                      </a:schemeClr>
                    </a:gs>
                  </a:gsLst>
                  <a:lin ang="3000000" scaled="0"/>
                </a:gradFill>
                <a:latin typeface="+mn-lt"/>
                <a:ea typeface="+mn-ea"/>
                <a:cs typeface="+mn-cs"/>
              </a:defRPr>
            </a:lvl1pPr>
            <a:lvl2pPr marL="457200" indent="-228600" algn="l" defTabSz="914400" rtl="0" eaLnBrk="1" latinLnBrk="0" hangingPunct="1">
              <a:lnSpc>
                <a:spcPct val="100000"/>
              </a:lnSpc>
              <a:spcBef>
                <a:spcPts val="500"/>
              </a:spcBef>
              <a:buFont typeface="Arial" panose="020B0604020202020204" pitchFamily="34" charset="0"/>
              <a:buChar char="•"/>
              <a:defRPr sz="2000" b="1" kern="1200">
                <a:solidFill>
                  <a:schemeClr val="accent1"/>
                </a:solidFill>
                <a:latin typeface="+mn-lt"/>
                <a:ea typeface="+mn-ea"/>
                <a:cs typeface="+mn-cs"/>
              </a:defRPr>
            </a:lvl2pPr>
            <a:lvl3pPr marL="685800" indent="-228600" algn="l" defTabSz="914400" rtl="0" eaLnBrk="1" latinLnBrk="0" hangingPunct="1">
              <a:lnSpc>
                <a:spcPct val="100000"/>
              </a:lnSpc>
              <a:spcBef>
                <a:spcPts val="500"/>
              </a:spcBef>
              <a:buFont typeface="Arial" panose="020B0604020202020204" pitchFamily="34" charset="0"/>
              <a:buChar char="•"/>
              <a:tabLst>
                <a:tab pos="685800" algn="l"/>
              </a:tabLst>
              <a:defRPr sz="1800" kern="1200">
                <a:solidFill>
                  <a:schemeClr val="accent1"/>
                </a:solidFill>
                <a:latin typeface="+mn-lt"/>
                <a:ea typeface="+mn-ea"/>
                <a:cs typeface="+mn-cs"/>
              </a:defRPr>
            </a:lvl3pPr>
            <a:lvl4pPr marL="914400" indent="-228600" algn="l" defTabSz="914400" rtl="0" eaLnBrk="1" latinLnBrk="0" hangingPunct="1">
              <a:lnSpc>
                <a:spcPct val="150000"/>
              </a:lnSpc>
              <a:spcBef>
                <a:spcPts val="500"/>
              </a:spcBef>
              <a:buFont typeface="Arial" panose="020B0604020202020204" pitchFamily="34" charset="0"/>
              <a:buChar char="•"/>
              <a:defRPr sz="1600" kern="1200">
                <a:solidFill>
                  <a:schemeClr val="tx2"/>
                </a:solidFill>
                <a:latin typeface="+mn-lt"/>
                <a:ea typeface="+mn-ea"/>
                <a:cs typeface="+mn-cs"/>
              </a:defRPr>
            </a:lvl4pPr>
            <a:lvl5pPr marL="1085850" indent="-228600" algn="l" defTabSz="914400" rtl="0" eaLnBrk="1" latinLnBrk="0" hangingPunct="1">
              <a:lnSpc>
                <a:spcPct val="150000"/>
              </a:lnSpc>
              <a:spcBef>
                <a:spcPts val="500"/>
              </a:spcBef>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main.cpp</a:t>
            </a:r>
          </a:p>
        </p:txBody>
      </p:sp>
      <p:sp>
        <p:nvSpPr>
          <p:cNvPr id="11" name="Text Placeholder 5">
            <a:extLst>
              <a:ext uri="{FF2B5EF4-FFF2-40B4-BE49-F238E27FC236}">
                <a16:creationId xmlns:a16="http://schemas.microsoft.com/office/drawing/2014/main" id="{83439C8D-B2AF-696C-60B6-181C6E1B7260}"/>
              </a:ext>
            </a:extLst>
          </p:cNvPr>
          <p:cNvSpPr txBox="1">
            <a:spLocks/>
          </p:cNvSpPr>
          <p:nvPr/>
        </p:nvSpPr>
        <p:spPr>
          <a:xfrm>
            <a:off x="8524398" y="3901470"/>
            <a:ext cx="3667602" cy="46355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2800" b="1" kern="1200" baseline="0">
                <a:gradFill>
                  <a:gsLst>
                    <a:gs pos="0">
                      <a:schemeClr val="bg1"/>
                    </a:gs>
                    <a:gs pos="100000">
                      <a:schemeClr val="bg1"/>
                    </a:gs>
                    <a:gs pos="51000">
                      <a:schemeClr val="bg1">
                        <a:lumMod val="85000"/>
                      </a:schemeClr>
                    </a:gs>
                  </a:gsLst>
                  <a:lin ang="3000000" scaled="0"/>
                </a:gradFill>
                <a:latin typeface="+mn-lt"/>
                <a:ea typeface="+mn-ea"/>
                <a:cs typeface="+mn-cs"/>
              </a:defRPr>
            </a:lvl1pPr>
            <a:lvl2pPr marL="457200" indent="-228600" algn="l" defTabSz="914400" rtl="0" eaLnBrk="1" latinLnBrk="0" hangingPunct="1">
              <a:lnSpc>
                <a:spcPct val="100000"/>
              </a:lnSpc>
              <a:spcBef>
                <a:spcPts val="500"/>
              </a:spcBef>
              <a:buFont typeface="Arial" panose="020B0604020202020204" pitchFamily="34" charset="0"/>
              <a:buChar char="•"/>
              <a:defRPr sz="2000" b="1" kern="1200">
                <a:solidFill>
                  <a:schemeClr val="accent1"/>
                </a:solidFill>
                <a:latin typeface="+mn-lt"/>
                <a:ea typeface="+mn-ea"/>
                <a:cs typeface="+mn-cs"/>
              </a:defRPr>
            </a:lvl2pPr>
            <a:lvl3pPr marL="685800" indent="-228600" algn="l" defTabSz="914400" rtl="0" eaLnBrk="1" latinLnBrk="0" hangingPunct="1">
              <a:lnSpc>
                <a:spcPct val="100000"/>
              </a:lnSpc>
              <a:spcBef>
                <a:spcPts val="500"/>
              </a:spcBef>
              <a:buFont typeface="Arial" panose="020B0604020202020204" pitchFamily="34" charset="0"/>
              <a:buChar char="•"/>
              <a:tabLst>
                <a:tab pos="685800" algn="l"/>
              </a:tabLst>
              <a:defRPr sz="1800" kern="1200">
                <a:solidFill>
                  <a:schemeClr val="accent1"/>
                </a:solidFill>
                <a:latin typeface="+mn-lt"/>
                <a:ea typeface="+mn-ea"/>
                <a:cs typeface="+mn-cs"/>
              </a:defRPr>
            </a:lvl3pPr>
            <a:lvl4pPr marL="914400" indent="-228600" algn="l" defTabSz="914400" rtl="0" eaLnBrk="1" latinLnBrk="0" hangingPunct="1">
              <a:lnSpc>
                <a:spcPct val="150000"/>
              </a:lnSpc>
              <a:spcBef>
                <a:spcPts val="500"/>
              </a:spcBef>
              <a:buFont typeface="Arial" panose="020B0604020202020204" pitchFamily="34" charset="0"/>
              <a:buChar char="•"/>
              <a:defRPr sz="1600" kern="1200">
                <a:solidFill>
                  <a:schemeClr val="tx2"/>
                </a:solidFill>
                <a:latin typeface="+mn-lt"/>
                <a:ea typeface="+mn-ea"/>
                <a:cs typeface="+mn-cs"/>
              </a:defRPr>
            </a:lvl4pPr>
            <a:lvl5pPr marL="1085850" indent="-228600" algn="l" defTabSz="914400" rtl="0" eaLnBrk="1" latinLnBrk="0" hangingPunct="1">
              <a:lnSpc>
                <a:spcPct val="150000"/>
              </a:lnSpc>
              <a:spcBef>
                <a:spcPts val="500"/>
              </a:spcBef>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NtWriteVirtualMemoryhook.cpp</a:t>
            </a:r>
          </a:p>
        </p:txBody>
      </p:sp>
      <p:sp>
        <p:nvSpPr>
          <p:cNvPr id="12" name="Text Placeholder 5">
            <a:extLst>
              <a:ext uri="{FF2B5EF4-FFF2-40B4-BE49-F238E27FC236}">
                <a16:creationId xmlns:a16="http://schemas.microsoft.com/office/drawing/2014/main" id="{097ACF38-A1C6-DFD1-9F49-B48D66ECBF18}"/>
              </a:ext>
            </a:extLst>
          </p:cNvPr>
          <p:cNvSpPr txBox="1">
            <a:spLocks/>
          </p:cNvSpPr>
          <p:nvPr/>
        </p:nvSpPr>
        <p:spPr>
          <a:xfrm>
            <a:off x="10853070" y="1545044"/>
            <a:ext cx="3667602" cy="46355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2800" b="1" kern="1200" baseline="0">
                <a:gradFill>
                  <a:gsLst>
                    <a:gs pos="0">
                      <a:schemeClr val="bg1"/>
                    </a:gs>
                    <a:gs pos="100000">
                      <a:schemeClr val="bg1"/>
                    </a:gs>
                    <a:gs pos="51000">
                      <a:schemeClr val="bg1">
                        <a:lumMod val="85000"/>
                      </a:schemeClr>
                    </a:gs>
                  </a:gsLst>
                  <a:lin ang="3000000" scaled="0"/>
                </a:gradFill>
                <a:latin typeface="+mn-lt"/>
                <a:ea typeface="+mn-ea"/>
                <a:cs typeface="+mn-cs"/>
              </a:defRPr>
            </a:lvl1pPr>
            <a:lvl2pPr marL="457200" indent="-228600" algn="l" defTabSz="914400" rtl="0" eaLnBrk="1" latinLnBrk="0" hangingPunct="1">
              <a:lnSpc>
                <a:spcPct val="100000"/>
              </a:lnSpc>
              <a:spcBef>
                <a:spcPts val="500"/>
              </a:spcBef>
              <a:buFont typeface="Arial" panose="020B0604020202020204" pitchFamily="34" charset="0"/>
              <a:buChar char="•"/>
              <a:defRPr sz="2000" b="1" kern="1200">
                <a:solidFill>
                  <a:schemeClr val="accent1"/>
                </a:solidFill>
                <a:latin typeface="+mn-lt"/>
                <a:ea typeface="+mn-ea"/>
                <a:cs typeface="+mn-cs"/>
              </a:defRPr>
            </a:lvl2pPr>
            <a:lvl3pPr marL="685800" indent="-228600" algn="l" defTabSz="914400" rtl="0" eaLnBrk="1" latinLnBrk="0" hangingPunct="1">
              <a:lnSpc>
                <a:spcPct val="100000"/>
              </a:lnSpc>
              <a:spcBef>
                <a:spcPts val="500"/>
              </a:spcBef>
              <a:buFont typeface="Arial" panose="020B0604020202020204" pitchFamily="34" charset="0"/>
              <a:buChar char="•"/>
              <a:tabLst>
                <a:tab pos="685800" algn="l"/>
              </a:tabLst>
              <a:defRPr sz="1800" kern="1200">
                <a:solidFill>
                  <a:schemeClr val="accent1"/>
                </a:solidFill>
                <a:latin typeface="+mn-lt"/>
                <a:ea typeface="+mn-ea"/>
                <a:cs typeface="+mn-cs"/>
              </a:defRPr>
            </a:lvl3pPr>
            <a:lvl4pPr marL="914400" indent="-228600" algn="l" defTabSz="914400" rtl="0" eaLnBrk="1" latinLnBrk="0" hangingPunct="1">
              <a:lnSpc>
                <a:spcPct val="150000"/>
              </a:lnSpc>
              <a:spcBef>
                <a:spcPts val="500"/>
              </a:spcBef>
              <a:buFont typeface="Arial" panose="020B0604020202020204" pitchFamily="34" charset="0"/>
              <a:buChar char="•"/>
              <a:defRPr sz="1600" kern="1200">
                <a:solidFill>
                  <a:schemeClr val="tx2"/>
                </a:solidFill>
                <a:latin typeface="+mn-lt"/>
                <a:ea typeface="+mn-ea"/>
                <a:cs typeface="+mn-cs"/>
              </a:defRPr>
            </a:lvl4pPr>
            <a:lvl5pPr marL="1085850" indent="-228600" algn="l" defTabSz="914400" rtl="0" eaLnBrk="1" latinLnBrk="0" hangingPunct="1">
              <a:lnSpc>
                <a:spcPct val="150000"/>
              </a:lnSpc>
              <a:spcBef>
                <a:spcPts val="500"/>
              </a:spcBef>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Syscall.asm</a:t>
            </a:r>
          </a:p>
        </p:txBody>
      </p:sp>
    </p:spTree>
    <p:extLst>
      <p:ext uri="{BB962C8B-B14F-4D97-AF65-F5344CB8AC3E}">
        <p14:creationId xmlns:p14="http://schemas.microsoft.com/office/powerpoint/2010/main" val="1842750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544745" y="0"/>
            <a:ext cx="3667602" cy="463550"/>
          </a:xfrm>
        </p:spPr>
        <p:txBody>
          <a:bodyPr>
            <a:noAutofit/>
          </a:bodyPr>
          <a:lstStyle/>
          <a:p>
            <a:r>
              <a:rPr lang="en-US" dirty="0"/>
              <a:t>Any mitigation ? </a:t>
            </a:r>
          </a:p>
        </p:txBody>
      </p:sp>
      <p:sp>
        <p:nvSpPr>
          <p:cNvPr id="2" name="Text Placeholder 5">
            <a:extLst>
              <a:ext uri="{FF2B5EF4-FFF2-40B4-BE49-F238E27FC236}">
                <a16:creationId xmlns:a16="http://schemas.microsoft.com/office/drawing/2014/main" id="{4F20F7BF-D8E5-C918-E23C-7BB42EEA63D0}"/>
              </a:ext>
            </a:extLst>
          </p:cNvPr>
          <p:cNvSpPr txBox="1">
            <a:spLocks/>
          </p:cNvSpPr>
          <p:nvPr/>
        </p:nvSpPr>
        <p:spPr>
          <a:xfrm>
            <a:off x="2810932" y="2357120"/>
            <a:ext cx="6570136" cy="46355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2800" b="1" kern="1200" baseline="0">
                <a:gradFill>
                  <a:gsLst>
                    <a:gs pos="0">
                      <a:schemeClr val="bg1"/>
                    </a:gs>
                    <a:gs pos="100000">
                      <a:schemeClr val="bg1"/>
                    </a:gs>
                    <a:gs pos="51000">
                      <a:schemeClr val="bg1">
                        <a:lumMod val="85000"/>
                      </a:schemeClr>
                    </a:gs>
                  </a:gsLst>
                  <a:lin ang="3000000" scaled="0"/>
                </a:gradFill>
                <a:latin typeface="+mn-lt"/>
                <a:ea typeface="+mn-ea"/>
                <a:cs typeface="+mn-cs"/>
              </a:defRPr>
            </a:lvl1pPr>
            <a:lvl2pPr marL="457200" indent="-228600" algn="l" defTabSz="914400" rtl="0" eaLnBrk="1" latinLnBrk="0" hangingPunct="1">
              <a:lnSpc>
                <a:spcPct val="100000"/>
              </a:lnSpc>
              <a:spcBef>
                <a:spcPts val="500"/>
              </a:spcBef>
              <a:buFont typeface="Arial" panose="020B0604020202020204" pitchFamily="34" charset="0"/>
              <a:buChar char="•"/>
              <a:defRPr sz="2000" b="1" kern="1200">
                <a:solidFill>
                  <a:schemeClr val="accent1"/>
                </a:solidFill>
                <a:latin typeface="+mn-lt"/>
                <a:ea typeface="+mn-ea"/>
                <a:cs typeface="+mn-cs"/>
              </a:defRPr>
            </a:lvl2pPr>
            <a:lvl3pPr marL="685800" indent="-228600" algn="l" defTabSz="914400" rtl="0" eaLnBrk="1" latinLnBrk="0" hangingPunct="1">
              <a:lnSpc>
                <a:spcPct val="100000"/>
              </a:lnSpc>
              <a:spcBef>
                <a:spcPts val="500"/>
              </a:spcBef>
              <a:buFont typeface="Arial" panose="020B0604020202020204" pitchFamily="34" charset="0"/>
              <a:buChar char="•"/>
              <a:tabLst>
                <a:tab pos="685800" algn="l"/>
              </a:tabLst>
              <a:defRPr sz="1800" kern="1200">
                <a:solidFill>
                  <a:schemeClr val="accent1"/>
                </a:solidFill>
                <a:latin typeface="+mn-lt"/>
                <a:ea typeface="+mn-ea"/>
                <a:cs typeface="+mn-cs"/>
              </a:defRPr>
            </a:lvl3pPr>
            <a:lvl4pPr marL="914400" indent="-228600" algn="l" defTabSz="914400" rtl="0" eaLnBrk="1" latinLnBrk="0" hangingPunct="1">
              <a:lnSpc>
                <a:spcPct val="150000"/>
              </a:lnSpc>
              <a:spcBef>
                <a:spcPts val="500"/>
              </a:spcBef>
              <a:buFont typeface="Arial" panose="020B0604020202020204" pitchFamily="34" charset="0"/>
              <a:buChar char="•"/>
              <a:defRPr sz="1600" kern="1200">
                <a:solidFill>
                  <a:schemeClr val="tx2"/>
                </a:solidFill>
                <a:latin typeface="+mn-lt"/>
                <a:ea typeface="+mn-ea"/>
                <a:cs typeface="+mn-cs"/>
              </a:defRPr>
            </a:lvl4pPr>
            <a:lvl5pPr marL="1085850" indent="-228600" algn="l" defTabSz="914400" rtl="0" eaLnBrk="1" latinLnBrk="0" hangingPunct="1">
              <a:lnSpc>
                <a:spcPct val="150000"/>
              </a:lnSpc>
              <a:spcBef>
                <a:spcPts val="500"/>
              </a:spcBef>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Kernel hook or advance hook method?</a:t>
            </a:r>
          </a:p>
        </p:txBody>
      </p:sp>
      <p:pic>
        <p:nvPicPr>
          <p:cNvPr id="2050" name="Picture 2" descr="Question mark Special Lineal color icon">
            <a:extLst>
              <a:ext uri="{FF2B5EF4-FFF2-40B4-BE49-F238E27FC236}">
                <a16:creationId xmlns:a16="http://schemas.microsoft.com/office/drawing/2014/main" id="{21E43624-2EC6-86D3-2BD1-6558205A24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9731" y="3098800"/>
            <a:ext cx="3759200" cy="375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137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544745" y="0"/>
            <a:ext cx="3667602" cy="463550"/>
          </a:xfrm>
        </p:spPr>
        <p:txBody>
          <a:bodyPr>
            <a:noAutofit/>
          </a:bodyPr>
          <a:lstStyle/>
          <a:p>
            <a:r>
              <a:rPr lang="en-US" dirty="0"/>
              <a:t>Kernel hook</a:t>
            </a:r>
          </a:p>
        </p:txBody>
      </p:sp>
      <p:sp>
        <p:nvSpPr>
          <p:cNvPr id="3" name="TextBox 2">
            <a:extLst>
              <a:ext uri="{FF2B5EF4-FFF2-40B4-BE49-F238E27FC236}">
                <a16:creationId xmlns:a16="http://schemas.microsoft.com/office/drawing/2014/main" id="{59A21CB1-91B1-7C21-7294-BC9FF0DD9E2A}"/>
              </a:ext>
            </a:extLst>
          </p:cNvPr>
          <p:cNvSpPr txBox="1"/>
          <p:nvPr/>
        </p:nvSpPr>
        <p:spPr>
          <a:xfrm>
            <a:off x="3322321" y="1422400"/>
            <a:ext cx="6116319" cy="923330"/>
          </a:xfrm>
          <a:prstGeom prst="rect">
            <a:avLst/>
          </a:prstGeom>
          <a:noFill/>
        </p:spPr>
        <p:txBody>
          <a:bodyPr wrap="square" rtlCol="0">
            <a:spAutoFit/>
          </a:bodyPr>
          <a:lstStyle/>
          <a:p>
            <a:r>
              <a:rPr lang="en-US" dirty="0">
                <a:solidFill>
                  <a:schemeClr val="bg1"/>
                </a:solidFill>
              </a:rPr>
              <a:t>We can place our hooks right on the System Service Dispatch Table but just in windows version lower than Windows XP </a:t>
            </a:r>
          </a:p>
        </p:txBody>
      </p:sp>
      <p:sp>
        <p:nvSpPr>
          <p:cNvPr id="4" name="TextBox 3">
            <a:extLst>
              <a:ext uri="{FF2B5EF4-FFF2-40B4-BE49-F238E27FC236}">
                <a16:creationId xmlns:a16="http://schemas.microsoft.com/office/drawing/2014/main" id="{B7D5649C-9E73-D481-C211-015BF5964773}"/>
              </a:ext>
            </a:extLst>
          </p:cNvPr>
          <p:cNvSpPr txBox="1"/>
          <p:nvPr/>
        </p:nvSpPr>
        <p:spPr>
          <a:xfrm>
            <a:off x="3320386" y="3588941"/>
            <a:ext cx="6116319" cy="646331"/>
          </a:xfrm>
          <a:prstGeom prst="rect">
            <a:avLst/>
          </a:prstGeom>
          <a:noFill/>
        </p:spPr>
        <p:txBody>
          <a:bodyPr wrap="square" rtlCol="0">
            <a:spAutoFit/>
          </a:bodyPr>
          <a:lstStyle/>
          <a:p>
            <a:r>
              <a:rPr lang="en-US" dirty="0">
                <a:solidFill>
                  <a:schemeClr val="bg1"/>
                </a:solidFill>
              </a:rPr>
              <a:t>Because of </a:t>
            </a:r>
            <a:r>
              <a:rPr lang="en-US" dirty="0" err="1">
                <a:solidFill>
                  <a:schemeClr val="bg1"/>
                </a:solidFill>
              </a:rPr>
              <a:t>PatchGuard</a:t>
            </a:r>
            <a:r>
              <a:rPr lang="en-US" dirty="0">
                <a:solidFill>
                  <a:schemeClr val="bg1"/>
                </a:solidFill>
              </a:rPr>
              <a:t> or Kernel Patch Protection, now all hook must be done in </a:t>
            </a:r>
            <a:r>
              <a:rPr lang="en-US" dirty="0" err="1">
                <a:solidFill>
                  <a:schemeClr val="bg1"/>
                </a:solidFill>
              </a:rPr>
              <a:t>usermode</a:t>
            </a:r>
            <a:r>
              <a:rPr lang="en-US" dirty="0">
                <a:solidFill>
                  <a:schemeClr val="bg1"/>
                </a:solidFill>
              </a:rPr>
              <a:t>.</a:t>
            </a:r>
          </a:p>
        </p:txBody>
      </p:sp>
    </p:spTree>
    <p:extLst>
      <p:ext uri="{BB962C8B-B14F-4D97-AF65-F5344CB8AC3E}">
        <p14:creationId xmlns:p14="http://schemas.microsoft.com/office/powerpoint/2010/main" val="4174729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544745" y="0"/>
            <a:ext cx="3667602" cy="463550"/>
          </a:xfrm>
        </p:spPr>
        <p:txBody>
          <a:bodyPr>
            <a:noAutofit/>
          </a:bodyPr>
          <a:lstStyle/>
          <a:p>
            <a:r>
              <a:rPr lang="en-US" dirty="0"/>
              <a:t>Any mitigation ? </a:t>
            </a:r>
          </a:p>
        </p:txBody>
      </p:sp>
      <p:sp>
        <p:nvSpPr>
          <p:cNvPr id="2" name="Text Placeholder 5">
            <a:extLst>
              <a:ext uri="{FF2B5EF4-FFF2-40B4-BE49-F238E27FC236}">
                <a16:creationId xmlns:a16="http://schemas.microsoft.com/office/drawing/2014/main" id="{4F20F7BF-D8E5-C918-E23C-7BB42EEA63D0}"/>
              </a:ext>
            </a:extLst>
          </p:cNvPr>
          <p:cNvSpPr txBox="1">
            <a:spLocks/>
          </p:cNvSpPr>
          <p:nvPr/>
        </p:nvSpPr>
        <p:spPr>
          <a:xfrm>
            <a:off x="2810932" y="2357120"/>
            <a:ext cx="6570136" cy="46355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2800" b="1" kern="1200" baseline="0">
                <a:gradFill>
                  <a:gsLst>
                    <a:gs pos="0">
                      <a:schemeClr val="bg1"/>
                    </a:gs>
                    <a:gs pos="100000">
                      <a:schemeClr val="bg1"/>
                    </a:gs>
                    <a:gs pos="51000">
                      <a:schemeClr val="bg1">
                        <a:lumMod val="85000"/>
                      </a:schemeClr>
                    </a:gs>
                  </a:gsLst>
                  <a:lin ang="3000000" scaled="0"/>
                </a:gradFill>
                <a:latin typeface="+mn-lt"/>
                <a:ea typeface="+mn-ea"/>
                <a:cs typeface="+mn-cs"/>
              </a:defRPr>
            </a:lvl1pPr>
            <a:lvl2pPr marL="457200" indent="-228600" algn="l" defTabSz="914400" rtl="0" eaLnBrk="1" latinLnBrk="0" hangingPunct="1">
              <a:lnSpc>
                <a:spcPct val="100000"/>
              </a:lnSpc>
              <a:spcBef>
                <a:spcPts val="500"/>
              </a:spcBef>
              <a:buFont typeface="Arial" panose="020B0604020202020204" pitchFamily="34" charset="0"/>
              <a:buChar char="•"/>
              <a:defRPr sz="2000" b="1" kern="1200">
                <a:solidFill>
                  <a:schemeClr val="accent1"/>
                </a:solidFill>
                <a:latin typeface="+mn-lt"/>
                <a:ea typeface="+mn-ea"/>
                <a:cs typeface="+mn-cs"/>
              </a:defRPr>
            </a:lvl2pPr>
            <a:lvl3pPr marL="685800" indent="-228600" algn="l" defTabSz="914400" rtl="0" eaLnBrk="1" latinLnBrk="0" hangingPunct="1">
              <a:lnSpc>
                <a:spcPct val="100000"/>
              </a:lnSpc>
              <a:spcBef>
                <a:spcPts val="500"/>
              </a:spcBef>
              <a:buFont typeface="Arial" panose="020B0604020202020204" pitchFamily="34" charset="0"/>
              <a:buChar char="•"/>
              <a:tabLst>
                <a:tab pos="685800" algn="l"/>
              </a:tabLst>
              <a:defRPr sz="1800" kern="1200">
                <a:solidFill>
                  <a:schemeClr val="accent1"/>
                </a:solidFill>
                <a:latin typeface="+mn-lt"/>
                <a:ea typeface="+mn-ea"/>
                <a:cs typeface="+mn-cs"/>
              </a:defRPr>
            </a:lvl3pPr>
            <a:lvl4pPr marL="914400" indent="-228600" algn="l" defTabSz="914400" rtl="0" eaLnBrk="1" latinLnBrk="0" hangingPunct="1">
              <a:lnSpc>
                <a:spcPct val="150000"/>
              </a:lnSpc>
              <a:spcBef>
                <a:spcPts val="500"/>
              </a:spcBef>
              <a:buFont typeface="Arial" panose="020B0604020202020204" pitchFamily="34" charset="0"/>
              <a:buChar char="•"/>
              <a:defRPr sz="1600" kern="1200">
                <a:solidFill>
                  <a:schemeClr val="tx2"/>
                </a:solidFill>
                <a:latin typeface="+mn-lt"/>
                <a:ea typeface="+mn-ea"/>
                <a:cs typeface="+mn-cs"/>
              </a:defRPr>
            </a:lvl4pPr>
            <a:lvl5pPr marL="1085850" indent="-228600" algn="l" defTabSz="914400" rtl="0" eaLnBrk="1" latinLnBrk="0" hangingPunct="1">
              <a:lnSpc>
                <a:spcPct val="150000"/>
              </a:lnSpc>
              <a:spcBef>
                <a:spcPts val="500"/>
              </a:spcBef>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Kernel hook or advance hook method?</a:t>
            </a:r>
          </a:p>
        </p:txBody>
      </p:sp>
      <p:pic>
        <p:nvPicPr>
          <p:cNvPr id="2050" name="Picture 2" descr="Question mark Special Lineal color icon">
            <a:extLst>
              <a:ext uri="{FF2B5EF4-FFF2-40B4-BE49-F238E27FC236}">
                <a16:creationId xmlns:a16="http://schemas.microsoft.com/office/drawing/2014/main" id="{21E43624-2EC6-86D3-2BD1-6558205A24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9731" y="3098800"/>
            <a:ext cx="3759200" cy="375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52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544744" y="0"/>
            <a:ext cx="4081095" cy="463550"/>
          </a:xfrm>
        </p:spPr>
        <p:txBody>
          <a:bodyPr>
            <a:noAutofit/>
          </a:bodyPr>
          <a:lstStyle/>
          <a:p>
            <a:r>
              <a:rPr lang="en-US" dirty="0"/>
              <a:t>Another hook method?</a:t>
            </a:r>
          </a:p>
        </p:txBody>
      </p:sp>
      <p:pic>
        <p:nvPicPr>
          <p:cNvPr id="3074" name="Picture 2">
            <a:extLst>
              <a:ext uri="{FF2B5EF4-FFF2-40B4-BE49-F238E27FC236}">
                <a16:creationId xmlns:a16="http://schemas.microsoft.com/office/drawing/2014/main" id="{E0C7D846-9767-6BCF-A33D-4EEF0BCC9D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259" y="1103947"/>
            <a:ext cx="8933482" cy="4650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9533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03</a:t>
            </a:r>
          </a:p>
        </p:txBody>
      </p:sp>
      <p:sp>
        <p:nvSpPr>
          <p:cNvPr id="12" name="Text Placeholder 11"/>
          <p:cNvSpPr>
            <a:spLocks noGrp="1"/>
          </p:cNvSpPr>
          <p:nvPr>
            <p:ph type="body" sz="quarter" idx="13"/>
          </p:nvPr>
        </p:nvSpPr>
        <p:spPr/>
        <p:txBody>
          <a:bodyPr/>
          <a:lstStyle/>
          <a:p>
            <a:r>
              <a:rPr lang="en-US" dirty="0"/>
              <a:t>Abuse process to bypass EDR</a:t>
            </a:r>
          </a:p>
        </p:txBody>
      </p:sp>
      <p:sp>
        <p:nvSpPr>
          <p:cNvPr id="4" name="Text Placeholder 3"/>
          <p:cNvSpPr>
            <a:spLocks noGrp="1"/>
          </p:cNvSpPr>
          <p:nvPr>
            <p:ph type="body" sz="quarter" idx="14"/>
          </p:nvPr>
        </p:nvSpPr>
        <p:spPr/>
        <p:txBody>
          <a:bodyPr>
            <a:normAutofit/>
          </a:bodyPr>
          <a:lstStyle/>
          <a:p>
            <a:r>
              <a:rPr lang="en-US" dirty="0"/>
              <a:t>Let’s confuse EDR by using more than 1 process </a:t>
            </a:r>
          </a:p>
        </p:txBody>
      </p:sp>
    </p:spTree>
    <p:extLst>
      <p:ext uri="{BB962C8B-B14F-4D97-AF65-F5344CB8AC3E}">
        <p14:creationId xmlns:p14="http://schemas.microsoft.com/office/powerpoint/2010/main" val="3571172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954554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endParaRPr lang="en-US" dirty="0"/>
          </a:p>
        </p:txBody>
      </p:sp>
      <p:sp>
        <p:nvSpPr>
          <p:cNvPr id="12" name="Text Placeholder 11"/>
          <p:cNvSpPr>
            <a:spLocks noGrp="1"/>
          </p:cNvSpPr>
          <p:nvPr>
            <p:ph type="body" sz="quarter" idx="13"/>
          </p:nvPr>
        </p:nvSpPr>
        <p:spPr/>
        <p:txBody>
          <a:bodyPr>
            <a:noAutofit/>
          </a:bodyPr>
          <a:lstStyle/>
          <a:p>
            <a:r>
              <a:rPr lang="en-US" sz="8800" dirty="0"/>
              <a:t>Demo</a:t>
            </a:r>
          </a:p>
        </p:txBody>
      </p:sp>
      <p:sp>
        <p:nvSpPr>
          <p:cNvPr id="4" name="Text Placeholder 3"/>
          <p:cNvSpPr>
            <a:spLocks noGrp="1"/>
          </p:cNvSpPr>
          <p:nvPr>
            <p:ph type="body" sz="quarter" idx="14"/>
          </p:nvPr>
        </p:nvSpPr>
        <p:spPr/>
        <p:txBody>
          <a:bodyPr>
            <a:normAutofit/>
          </a:bodyPr>
          <a:lstStyle/>
          <a:p>
            <a:endParaRPr lang="en-US" dirty="0"/>
          </a:p>
        </p:txBody>
      </p:sp>
    </p:spTree>
    <p:extLst>
      <p:ext uri="{BB962C8B-B14F-4D97-AF65-F5344CB8AC3E}">
        <p14:creationId xmlns:p14="http://schemas.microsoft.com/office/powerpoint/2010/main" val="329190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13" name="Text Placeholder 12"/>
          <p:cNvSpPr>
            <a:spLocks noGrp="1"/>
          </p:cNvSpPr>
          <p:nvPr>
            <p:ph type="body" sz="quarter" idx="13"/>
          </p:nvPr>
        </p:nvSpPr>
        <p:spPr/>
        <p:txBody>
          <a:bodyPr/>
          <a:lstStyle/>
          <a:p>
            <a:r>
              <a:rPr lang="en-US" dirty="0"/>
              <a:t>EDR Components and Functionality</a:t>
            </a:r>
          </a:p>
          <a:p>
            <a:endParaRPr lang="en-US" dirty="0"/>
          </a:p>
        </p:txBody>
      </p:sp>
      <p:sp>
        <p:nvSpPr>
          <p:cNvPr id="14" name="Text Placeholder 13"/>
          <p:cNvSpPr>
            <a:spLocks noGrp="1"/>
          </p:cNvSpPr>
          <p:nvPr>
            <p:ph type="body" sz="quarter" idx="14"/>
          </p:nvPr>
        </p:nvSpPr>
        <p:spPr/>
        <p:txBody>
          <a:bodyPr>
            <a:normAutofit fontScale="92500" lnSpcReduction="10000"/>
          </a:bodyPr>
          <a:lstStyle/>
          <a:p>
            <a:r>
              <a:rPr lang="en-US" dirty="0"/>
              <a:t>Details about EDR components and demonstrates how EDR works to detect, analyze, and respond to endpoint threats</a:t>
            </a:r>
          </a:p>
        </p:txBody>
      </p:sp>
      <p:sp>
        <p:nvSpPr>
          <p:cNvPr id="24" name="Text Placeholder 23"/>
          <p:cNvSpPr>
            <a:spLocks noGrp="1"/>
          </p:cNvSpPr>
          <p:nvPr>
            <p:ph type="body" sz="quarter" idx="25"/>
          </p:nvPr>
        </p:nvSpPr>
        <p:spPr/>
        <p:txBody>
          <a:bodyPr/>
          <a:lstStyle/>
          <a:p>
            <a:r>
              <a:rPr lang="en-US" dirty="0"/>
              <a:t>Function hooking bypass</a:t>
            </a:r>
          </a:p>
          <a:p>
            <a:endParaRPr lang="en-US" dirty="0"/>
          </a:p>
        </p:txBody>
      </p:sp>
      <p:sp>
        <p:nvSpPr>
          <p:cNvPr id="25" name="Text Placeholder 24"/>
          <p:cNvSpPr>
            <a:spLocks noGrp="1"/>
          </p:cNvSpPr>
          <p:nvPr>
            <p:ph type="body" sz="quarter" idx="26"/>
          </p:nvPr>
        </p:nvSpPr>
        <p:spPr/>
        <p:txBody>
          <a:bodyPr>
            <a:normAutofit fontScale="92500" lnSpcReduction="10000"/>
          </a:bodyPr>
          <a:lstStyle/>
          <a:p>
            <a:r>
              <a:rPr lang="en-US" dirty="0"/>
              <a:t>EDR use hooking method to collect execution data if there is no data mean no malicious action</a:t>
            </a:r>
          </a:p>
        </p:txBody>
      </p:sp>
      <p:sp>
        <p:nvSpPr>
          <p:cNvPr id="26" name="Text Placeholder 25"/>
          <p:cNvSpPr>
            <a:spLocks noGrp="1"/>
          </p:cNvSpPr>
          <p:nvPr>
            <p:ph type="body" sz="quarter" idx="27"/>
          </p:nvPr>
        </p:nvSpPr>
        <p:spPr/>
        <p:txBody>
          <a:bodyPr/>
          <a:lstStyle/>
          <a:p>
            <a:r>
              <a:rPr lang="en-US" dirty="0"/>
              <a:t>Abuse process to bypass EDR</a:t>
            </a:r>
          </a:p>
          <a:p>
            <a:endParaRPr lang="en-US" dirty="0"/>
          </a:p>
        </p:txBody>
      </p:sp>
      <p:sp>
        <p:nvSpPr>
          <p:cNvPr id="27" name="Text Placeholder 26"/>
          <p:cNvSpPr>
            <a:spLocks noGrp="1"/>
          </p:cNvSpPr>
          <p:nvPr>
            <p:ph type="body" sz="quarter" idx="28"/>
          </p:nvPr>
        </p:nvSpPr>
        <p:spPr/>
        <p:txBody>
          <a:bodyPr/>
          <a:lstStyle/>
          <a:p>
            <a:r>
              <a:rPr lang="en-US" dirty="0"/>
              <a:t>Let’s confuse EDR by using more than 1 process </a:t>
            </a:r>
          </a:p>
        </p:txBody>
      </p:sp>
      <p:sp>
        <p:nvSpPr>
          <p:cNvPr id="28" name="Text Placeholder 27"/>
          <p:cNvSpPr>
            <a:spLocks noGrp="1"/>
          </p:cNvSpPr>
          <p:nvPr>
            <p:ph type="body" sz="quarter" idx="29"/>
          </p:nvPr>
        </p:nvSpPr>
        <p:spPr/>
        <p:txBody>
          <a:bodyPr/>
          <a:lstStyle/>
          <a:p>
            <a:r>
              <a:rPr lang="en-US" dirty="0"/>
              <a:t>Demo</a:t>
            </a:r>
          </a:p>
        </p:txBody>
      </p:sp>
      <p:sp>
        <p:nvSpPr>
          <p:cNvPr id="29" name="Text Placeholder 28"/>
          <p:cNvSpPr>
            <a:spLocks noGrp="1"/>
          </p:cNvSpPr>
          <p:nvPr>
            <p:ph type="body" sz="quarter" idx="30"/>
          </p:nvPr>
        </p:nvSpPr>
        <p:spPr/>
        <p:txBody>
          <a:bodyPr/>
          <a:lstStyle/>
          <a:p>
            <a:r>
              <a:rPr lang="en-US" dirty="0"/>
              <a:t>More than just theory</a:t>
            </a:r>
          </a:p>
        </p:txBody>
      </p:sp>
      <p:sp>
        <p:nvSpPr>
          <p:cNvPr id="12" name="Freeform 5"/>
          <p:cNvSpPr>
            <a:spLocks/>
          </p:cNvSpPr>
          <p:nvPr/>
        </p:nvSpPr>
        <p:spPr bwMode="auto">
          <a:xfrm>
            <a:off x="4380382" y="2404009"/>
            <a:ext cx="728813" cy="824279"/>
          </a:xfrm>
          <a:custGeom>
            <a:avLst/>
            <a:gdLst>
              <a:gd name="T0" fmla="*/ 1407 w 2631"/>
              <a:gd name="T1" fmla="*/ 0 h 3005"/>
              <a:gd name="T2" fmla="*/ 549 w 2631"/>
              <a:gd name="T3" fmla="*/ 644 h 3005"/>
              <a:gd name="T4" fmla="*/ 541 w 2631"/>
              <a:gd name="T5" fmla="*/ 669 h 3005"/>
              <a:gd name="T6" fmla="*/ 521 w 2631"/>
              <a:gd name="T7" fmla="*/ 750 h 3005"/>
              <a:gd name="T8" fmla="*/ 0 w 2631"/>
              <a:gd name="T9" fmla="*/ 3005 h 3005"/>
              <a:gd name="T10" fmla="*/ 1254 w 2631"/>
              <a:gd name="T11" fmla="*/ 3005 h 3005"/>
              <a:gd name="T12" fmla="*/ 2075 w 2631"/>
              <a:gd name="T13" fmla="*/ 2409 h 3005"/>
              <a:gd name="T14" fmla="*/ 2124 w 2631"/>
              <a:gd name="T15" fmla="*/ 2194 h 3005"/>
              <a:gd name="T16" fmla="*/ 2631 w 2631"/>
              <a:gd name="T17" fmla="*/ 0 h 3005"/>
              <a:gd name="T18" fmla="*/ 1407 w 2631"/>
              <a:gd name="T19" fmla="*/ 0 h 3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1" h="3005">
                <a:moveTo>
                  <a:pt x="1407" y="0"/>
                </a:moveTo>
                <a:cubicBezTo>
                  <a:pt x="1010" y="0"/>
                  <a:pt x="671" y="270"/>
                  <a:pt x="549" y="644"/>
                </a:cubicBezTo>
                <a:cubicBezTo>
                  <a:pt x="546" y="652"/>
                  <a:pt x="544" y="661"/>
                  <a:pt x="541" y="669"/>
                </a:cubicBezTo>
                <a:cubicBezTo>
                  <a:pt x="521" y="750"/>
                  <a:pt x="521" y="750"/>
                  <a:pt x="521" y="750"/>
                </a:cubicBezTo>
                <a:cubicBezTo>
                  <a:pt x="0" y="3005"/>
                  <a:pt x="0" y="3005"/>
                  <a:pt x="0" y="3005"/>
                </a:cubicBezTo>
                <a:cubicBezTo>
                  <a:pt x="1254" y="3005"/>
                  <a:pt x="1254" y="3005"/>
                  <a:pt x="1254" y="3005"/>
                </a:cubicBezTo>
                <a:cubicBezTo>
                  <a:pt x="1628" y="3005"/>
                  <a:pt x="1950" y="2757"/>
                  <a:pt x="2075" y="2409"/>
                </a:cubicBezTo>
                <a:cubicBezTo>
                  <a:pt x="2124" y="2194"/>
                  <a:pt x="2124" y="2194"/>
                  <a:pt x="2124" y="2194"/>
                </a:cubicBezTo>
                <a:cubicBezTo>
                  <a:pt x="2631" y="0"/>
                  <a:pt x="2631" y="0"/>
                  <a:pt x="2631" y="0"/>
                </a:cubicBezTo>
                <a:lnTo>
                  <a:pt x="1407" y="0"/>
                </a:lnTo>
                <a:close/>
              </a:path>
            </a:pathLst>
          </a:custGeom>
          <a:solidFill>
            <a:schemeClr val="bg1">
              <a:lumMod val="85000"/>
            </a:schemeClr>
          </a:solidFill>
          <a:ln w="254000">
            <a:noFill/>
            <a:miter lim="800000"/>
          </a:ln>
        </p:spPr>
        <p:txBody>
          <a:bodyPr vert="horz" wrap="square" lIns="91440" tIns="45720" rIns="91440" bIns="45720" numCol="1" anchor="ctr" anchorCtr="0" compatLnSpc="1">
            <a:prstTxWarp prst="textNoShape">
              <a:avLst/>
            </a:prstTxWarp>
          </a:bodyPr>
          <a:lstStyle/>
          <a:p>
            <a:pPr algn="ctr"/>
            <a:r>
              <a:rPr lang="en-US" sz="2400" b="1">
                <a:solidFill>
                  <a:schemeClr val="tx1">
                    <a:lumMod val="75000"/>
                    <a:lumOff val="25000"/>
                  </a:schemeClr>
                </a:solidFill>
              </a:rPr>
              <a:t>2</a:t>
            </a:r>
          </a:p>
        </p:txBody>
      </p:sp>
      <p:sp>
        <p:nvSpPr>
          <p:cNvPr id="11" name="Freeform 5"/>
          <p:cNvSpPr>
            <a:spLocks/>
          </p:cNvSpPr>
          <p:nvPr/>
        </p:nvSpPr>
        <p:spPr bwMode="auto">
          <a:xfrm>
            <a:off x="4645680" y="1399821"/>
            <a:ext cx="728813" cy="824279"/>
          </a:xfrm>
          <a:custGeom>
            <a:avLst/>
            <a:gdLst>
              <a:gd name="T0" fmla="*/ 1407 w 2631"/>
              <a:gd name="T1" fmla="*/ 0 h 3005"/>
              <a:gd name="T2" fmla="*/ 549 w 2631"/>
              <a:gd name="T3" fmla="*/ 644 h 3005"/>
              <a:gd name="T4" fmla="*/ 541 w 2631"/>
              <a:gd name="T5" fmla="*/ 669 h 3005"/>
              <a:gd name="T6" fmla="*/ 521 w 2631"/>
              <a:gd name="T7" fmla="*/ 750 h 3005"/>
              <a:gd name="T8" fmla="*/ 0 w 2631"/>
              <a:gd name="T9" fmla="*/ 3005 h 3005"/>
              <a:gd name="T10" fmla="*/ 1254 w 2631"/>
              <a:gd name="T11" fmla="*/ 3005 h 3005"/>
              <a:gd name="T12" fmla="*/ 2075 w 2631"/>
              <a:gd name="T13" fmla="*/ 2409 h 3005"/>
              <a:gd name="T14" fmla="*/ 2124 w 2631"/>
              <a:gd name="T15" fmla="*/ 2194 h 3005"/>
              <a:gd name="T16" fmla="*/ 2631 w 2631"/>
              <a:gd name="T17" fmla="*/ 0 h 3005"/>
              <a:gd name="T18" fmla="*/ 1407 w 2631"/>
              <a:gd name="T19" fmla="*/ 0 h 3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1" h="3005">
                <a:moveTo>
                  <a:pt x="1407" y="0"/>
                </a:moveTo>
                <a:cubicBezTo>
                  <a:pt x="1010" y="0"/>
                  <a:pt x="671" y="270"/>
                  <a:pt x="549" y="644"/>
                </a:cubicBezTo>
                <a:cubicBezTo>
                  <a:pt x="546" y="652"/>
                  <a:pt x="544" y="661"/>
                  <a:pt x="541" y="669"/>
                </a:cubicBezTo>
                <a:cubicBezTo>
                  <a:pt x="521" y="750"/>
                  <a:pt x="521" y="750"/>
                  <a:pt x="521" y="750"/>
                </a:cubicBezTo>
                <a:cubicBezTo>
                  <a:pt x="0" y="3005"/>
                  <a:pt x="0" y="3005"/>
                  <a:pt x="0" y="3005"/>
                </a:cubicBezTo>
                <a:cubicBezTo>
                  <a:pt x="1254" y="3005"/>
                  <a:pt x="1254" y="3005"/>
                  <a:pt x="1254" y="3005"/>
                </a:cubicBezTo>
                <a:cubicBezTo>
                  <a:pt x="1628" y="3005"/>
                  <a:pt x="1950" y="2757"/>
                  <a:pt x="2075" y="2409"/>
                </a:cubicBezTo>
                <a:cubicBezTo>
                  <a:pt x="2124" y="2194"/>
                  <a:pt x="2124" y="2194"/>
                  <a:pt x="2124" y="2194"/>
                </a:cubicBezTo>
                <a:cubicBezTo>
                  <a:pt x="2631" y="0"/>
                  <a:pt x="2631" y="0"/>
                  <a:pt x="2631" y="0"/>
                </a:cubicBezTo>
                <a:lnTo>
                  <a:pt x="1407" y="0"/>
                </a:lnTo>
                <a:close/>
              </a:path>
            </a:pathLst>
          </a:custGeom>
          <a:solidFill>
            <a:schemeClr val="bg1">
              <a:lumMod val="75000"/>
            </a:schemeClr>
          </a:solidFill>
          <a:ln w="254000">
            <a:noFill/>
            <a:miter lim="800000"/>
          </a:ln>
        </p:spPr>
        <p:txBody>
          <a:bodyPr vert="horz" wrap="square" lIns="91440" tIns="45720" rIns="91440" bIns="45720" numCol="1" anchor="ctr" anchorCtr="0" compatLnSpc="1">
            <a:prstTxWarp prst="textNoShape">
              <a:avLst/>
            </a:prstTxWarp>
          </a:bodyPr>
          <a:lstStyle/>
          <a:p>
            <a:pPr algn="ctr"/>
            <a:r>
              <a:rPr lang="en-US" sz="2400" b="1">
                <a:solidFill>
                  <a:schemeClr val="tx1">
                    <a:lumMod val="75000"/>
                    <a:lumOff val="25000"/>
                  </a:schemeClr>
                </a:solidFill>
              </a:rPr>
              <a:t>1</a:t>
            </a:r>
          </a:p>
        </p:txBody>
      </p:sp>
      <p:sp>
        <p:nvSpPr>
          <p:cNvPr id="19" name="Freeform 5"/>
          <p:cNvSpPr>
            <a:spLocks/>
          </p:cNvSpPr>
          <p:nvPr/>
        </p:nvSpPr>
        <p:spPr bwMode="auto">
          <a:xfrm>
            <a:off x="4102133" y="3429000"/>
            <a:ext cx="728813" cy="824279"/>
          </a:xfrm>
          <a:custGeom>
            <a:avLst/>
            <a:gdLst>
              <a:gd name="T0" fmla="*/ 1407 w 2631"/>
              <a:gd name="T1" fmla="*/ 0 h 3005"/>
              <a:gd name="T2" fmla="*/ 549 w 2631"/>
              <a:gd name="T3" fmla="*/ 644 h 3005"/>
              <a:gd name="T4" fmla="*/ 541 w 2631"/>
              <a:gd name="T5" fmla="*/ 669 h 3005"/>
              <a:gd name="T6" fmla="*/ 521 w 2631"/>
              <a:gd name="T7" fmla="*/ 750 h 3005"/>
              <a:gd name="T8" fmla="*/ 0 w 2631"/>
              <a:gd name="T9" fmla="*/ 3005 h 3005"/>
              <a:gd name="T10" fmla="*/ 1254 w 2631"/>
              <a:gd name="T11" fmla="*/ 3005 h 3005"/>
              <a:gd name="T12" fmla="*/ 2075 w 2631"/>
              <a:gd name="T13" fmla="*/ 2409 h 3005"/>
              <a:gd name="T14" fmla="*/ 2124 w 2631"/>
              <a:gd name="T15" fmla="*/ 2194 h 3005"/>
              <a:gd name="T16" fmla="*/ 2631 w 2631"/>
              <a:gd name="T17" fmla="*/ 0 h 3005"/>
              <a:gd name="T18" fmla="*/ 1407 w 2631"/>
              <a:gd name="T19" fmla="*/ 0 h 3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1" h="3005">
                <a:moveTo>
                  <a:pt x="1407" y="0"/>
                </a:moveTo>
                <a:cubicBezTo>
                  <a:pt x="1010" y="0"/>
                  <a:pt x="671" y="270"/>
                  <a:pt x="549" y="644"/>
                </a:cubicBezTo>
                <a:cubicBezTo>
                  <a:pt x="546" y="652"/>
                  <a:pt x="544" y="661"/>
                  <a:pt x="541" y="669"/>
                </a:cubicBezTo>
                <a:cubicBezTo>
                  <a:pt x="521" y="750"/>
                  <a:pt x="521" y="750"/>
                  <a:pt x="521" y="750"/>
                </a:cubicBezTo>
                <a:cubicBezTo>
                  <a:pt x="0" y="3005"/>
                  <a:pt x="0" y="3005"/>
                  <a:pt x="0" y="3005"/>
                </a:cubicBezTo>
                <a:cubicBezTo>
                  <a:pt x="1254" y="3005"/>
                  <a:pt x="1254" y="3005"/>
                  <a:pt x="1254" y="3005"/>
                </a:cubicBezTo>
                <a:cubicBezTo>
                  <a:pt x="1628" y="3005"/>
                  <a:pt x="1950" y="2757"/>
                  <a:pt x="2075" y="2409"/>
                </a:cubicBezTo>
                <a:cubicBezTo>
                  <a:pt x="2124" y="2194"/>
                  <a:pt x="2124" y="2194"/>
                  <a:pt x="2124" y="2194"/>
                </a:cubicBezTo>
                <a:cubicBezTo>
                  <a:pt x="2631" y="0"/>
                  <a:pt x="2631" y="0"/>
                  <a:pt x="2631" y="0"/>
                </a:cubicBezTo>
                <a:lnTo>
                  <a:pt x="1407" y="0"/>
                </a:lnTo>
                <a:close/>
              </a:path>
            </a:pathLst>
          </a:custGeom>
          <a:solidFill>
            <a:schemeClr val="tx2">
              <a:lumMod val="10000"/>
              <a:lumOff val="90000"/>
            </a:schemeClr>
          </a:solidFill>
          <a:ln w="254000">
            <a:noFill/>
            <a:miter lim="800000"/>
          </a:ln>
        </p:spPr>
        <p:txBody>
          <a:bodyPr vert="horz" wrap="square" lIns="91440" tIns="45720" rIns="91440" bIns="45720" numCol="1" anchor="ctr" anchorCtr="0" compatLnSpc="1">
            <a:prstTxWarp prst="textNoShape">
              <a:avLst/>
            </a:prstTxWarp>
          </a:bodyPr>
          <a:lstStyle/>
          <a:p>
            <a:pPr algn="ctr"/>
            <a:r>
              <a:rPr lang="en-US" sz="2400" b="1">
                <a:solidFill>
                  <a:schemeClr val="tx1">
                    <a:lumMod val="75000"/>
                    <a:lumOff val="25000"/>
                  </a:schemeClr>
                </a:solidFill>
              </a:rPr>
              <a:t>3</a:t>
            </a:r>
          </a:p>
        </p:txBody>
      </p:sp>
      <p:sp>
        <p:nvSpPr>
          <p:cNvPr id="22" name="Freeform 5"/>
          <p:cNvSpPr>
            <a:spLocks/>
          </p:cNvSpPr>
          <p:nvPr/>
        </p:nvSpPr>
        <p:spPr bwMode="auto">
          <a:xfrm>
            <a:off x="3850902" y="4453991"/>
            <a:ext cx="728813" cy="824279"/>
          </a:xfrm>
          <a:custGeom>
            <a:avLst/>
            <a:gdLst>
              <a:gd name="T0" fmla="*/ 1407 w 2631"/>
              <a:gd name="T1" fmla="*/ 0 h 3005"/>
              <a:gd name="T2" fmla="*/ 549 w 2631"/>
              <a:gd name="T3" fmla="*/ 644 h 3005"/>
              <a:gd name="T4" fmla="*/ 541 w 2631"/>
              <a:gd name="T5" fmla="*/ 669 h 3005"/>
              <a:gd name="T6" fmla="*/ 521 w 2631"/>
              <a:gd name="T7" fmla="*/ 750 h 3005"/>
              <a:gd name="T8" fmla="*/ 0 w 2631"/>
              <a:gd name="T9" fmla="*/ 3005 h 3005"/>
              <a:gd name="T10" fmla="*/ 1254 w 2631"/>
              <a:gd name="T11" fmla="*/ 3005 h 3005"/>
              <a:gd name="T12" fmla="*/ 2075 w 2631"/>
              <a:gd name="T13" fmla="*/ 2409 h 3005"/>
              <a:gd name="T14" fmla="*/ 2124 w 2631"/>
              <a:gd name="T15" fmla="*/ 2194 h 3005"/>
              <a:gd name="T16" fmla="*/ 2631 w 2631"/>
              <a:gd name="T17" fmla="*/ 0 h 3005"/>
              <a:gd name="T18" fmla="*/ 1407 w 2631"/>
              <a:gd name="T19" fmla="*/ 0 h 3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1" h="3005">
                <a:moveTo>
                  <a:pt x="1407" y="0"/>
                </a:moveTo>
                <a:cubicBezTo>
                  <a:pt x="1010" y="0"/>
                  <a:pt x="671" y="270"/>
                  <a:pt x="549" y="644"/>
                </a:cubicBezTo>
                <a:cubicBezTo>
                  <a:pt x="546" y="652"/>
                  <a:pt x="544" y="661"/>
                  <a:pt x="541" y="669"/>
                </a:cubicBezTo>
                <a:cubicBezTo>
                  <a:pt x="521" y="750"/>
                  <a:pt x="521" y="750"/>
                  <a:pt x="521" y="750"/>
                </a:cubicBezTo>
                <a:cubicBezTo>
                  <a:pt x="0" y="3005"/>
                  <a:pt x="0" y="3005"/>
                  <a:pt x="0" y="3005"/>
                </a:cubicBezTo>
                <a:cubicBezTo>
                  <a:pt x="1254" y="3005"/>
                  <a:pt x="1254" y="3005"/>
                  <a:pt x="1254" y="3005"/>
                </a:cubicBezTo>
                <a:cubicBezTo>
                  <a:pt x="1628" y="3005"/>
                  <a:pt x="1950" y="2757"/>
                  <a:pt x="2075" y="2409"/>
                </a:cubicBezTo>
                <a:cubicBezTo>
                  <a:pt x="2124" y="2194"/>
                  <a:pt x="2124" y="2194"/>
                  <a:pt x="2124" y="2194"/>
                </a:cubicBezTo>
                <a:cubicBezTo>
                  <a:pt x="2631" y="0"/>
                  <a:pt x="2631" y="0"/>
                  <a:pt x="2631" y="0"/>
                </a:cubicBezTo>
                <a:lnTo>
                  <a:pt x="1407" y="0"/>
                </a:lnTo>
                <a:close/>
              </a:path>
            </a:pathLst>
          </a:custGeom>
          <a:solidFill>
            <a:schemeClr val="tx2">
              <a:lumMod val="25000"/>
              <a:lumOff val="75000"/>
            </a:schemeClr>
          </a:solidFill>
          <a:ln w="254000">
            <a:noFill/>
            <a:miter lim="800000"/>
          </a:ln>
        </p:spPr>
        <p:txBody>
          <a:bodyPr vert="horz" wrap="square" lIns="91440" tIns="45720" rIns="91440" bIns="45720" numCol="1" anchor="ctr" anchorCtr="0" compatLnSpc="1">
            <a:prstTxWarp prst="textNoShape">
              <a:avLst/>
            </a:prstTxWarp>
          </a:bodyPr>
          <a:lstStyle/>
          <a:p>
            <a:pPr algn="ctr"/>
            <a:r>
              <a:rPr lang="en-US" sz="2400" b="1">
                <a:solidFill>
                  <a:schemeClr val="tx1">
                    <a:lumMod val="75000"/>
                    <a:lumOff val="25000"/>
                  </a:schemeClr>
                </a:solidFill>
              </a:rPr>
              <a:t>4</a:t>
            </a:r>
          </a:p>
        </p:txBody>
      </p:sp>
    </p:spTree>
    <p:extLst>
      <p:ext uri="{BB962C8B-B14F-4D97-AF65-F5344CB8AC3E}">
        <p14:creationId xmlns:p14="http://schemas.microsoft.com/office/powerpoint/2010/main" val="42090131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5941053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25142" r="25142"/>
          <a:stretch>
            <a:fillRect/>
          </a:stretch>
        </p:blipFill>
        <p:spPr/>
      </p:pic>
      <p:sp>
        <p:nvSpPr>
          <p:cNvPr id="2" name="Title 1"/>
          <p:cNvSpPr>
            <a:spLocks noGrp="1"/>
          </p:cNvSpPr>
          <p:nvPr>
            <p:ph type="title"/>
          </p:nvPr>
        </p:nvSpPr>
        <p:spPr/>
        <p:txBody>
          <a:bodyPr/>
          <a:lstStyle/>
          <a:p>
            <a:r>
              <a:rPr lang="en-US" dirty="0"/>
              <a:t>Q &amp; A </a:t>
            </a:r>
          </a:p>
        </p:txBody>
      </p:sp>
      <p:sp>
        <p:nvSpPr>
          <p:cNvPr id="3" name="Text Placeholder 2"/>
          <p:cNvSpPr>
            <a:spLocks noGrp="1"/>
          </p:cNvSpPr>
          <p:nvPr>
            <p:ph type="body" sz="quarter" idx="14"/>
          </p:nvPr>
        </p:nvSpPr>
        <p:spPr/>
        <p:txBody>
          <a:bodyPr/>
          <a:lstStyle/>
          <a:p>
            <a:endParaRPr lang="en-US"/>
          </a:p>
        </p:txBody>
      </p: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33173"/>
          <a:stretch/>
        </p:blipFill>
        <p:spPr>
          <a:xfrm>
            <a:off x="4044460" y="-1"/>
            <a:ext cx="8147540" cy="6858001"/>
          </a:xfrm>
          <a:prstGeom prst="rect">
            <a:avLst/>
          </a:prstGeom>
        </p:spPr>
      </p:pic>
    </p:spTree>
    <p:extLst>
      <p:ext uri="{BB962C8B-B14F-4D97-AF65-F5344CB8AC3E}">
        <p14:creationId xmlns:p14="http://schemas.microsoft.com/office/powerpoint/2010/main" val="386822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p:txBody>
          <a:bodyPr>
            <a:normAutofit/>
          </a:bodyPr>
          <a:lstStyle/>
          <a:p>
            <a:r>
              <a:rPr lang="en-US" sz="8800"/>
              <a:t>Thank you</a:t>
            </a:r>
          </a:p>
        </p:txBody>
      </p:sp>
      <p:grpSp>
        <p:nvGrpSpPr>
          <p:cNvPr id="4" name="Group 4"/>
          <p:cNvGrpSpPr>
            <a:grpSpLocks noChangeAspect="1"/>
          </p:cNvGrpSpPr>
          <p:nvPr/>
        </p:nvGrpSpPr>
        <p:grpSpPr bwMode="auto">
          <a:xfrm>
            <a:off x="744328" y="1703483"/>
            <a:ext cx="1161590" cy="694742"/>
            <a:chOff x="684" y="1080"/>
            <a:chExt cx="525" cy="314"/>
          </a:xfrm>
          <a:solidFill>
            <a:schemeClr val="bg1"/>
          </a:solidFill>
        </p:grpSpPr>
        <p:sp>
          <p:nvSpPr>
            <p:cNvPr id="6" name="Freeform 5"/>
            <p:cNvSpPr>
              <a:spLocks noEditPoints="1"/>
            </p:cNvSpPr>
            <p:nvPr/>
          </p:nvSpPr>
          <p:spPr bwMode="auto">
            <a:xfrm>
              <a:off x="684" y="1128"/>
              <a:ext cx="192" cy="217"/>
            </a:xfrm>
            <a:custGeom>
              <a:avLst/>
              <a:gdLst>
                <a:gd name="T0" fmla="*/ 152 w 284"/>
                <a:gd name="T1" fmla="*/ 0 h 325"/>
                <a:gd name="T2" fmla="*/ 59 w 284"/>
                <a:gd name="T3" fmla="*/ 70 h 325"/>
                <a:gd name="T4" fmla="*/ 58 w 284"/>
                <a:gd name="T5" fmla="*/ 73 h 325"/>
                <a:gd name="T6" fmla="*/ 56 w 284"/>
                <a:gd name="T7" fmla="*/ 81 h 325"/>
                <a:gd name="T8" fmla="*/ 0 w 284"/>
                <a:gd name="T9" fmla="*/ 325 h 325"/>
                <a:gd name="T10" fmla="*/ 135 w 284"/>
                <a:gd name="T11" fmla="*/ 325 h 325"/>
                <a:gd name="T12" fmla="*/ 224 w 284"/>
                <a:gd name="T13" fmla="*/ 261 h 325"/>
                <a:gd name="T14" fmla="*/ 229 w 284"/>
                <a:gd name="T15" fmla="*/ 238 h 325"/>
                <a:gd name="T16" fmla="*/ 284 w 284"/>
                <a:gd name="T17" fmla="*/ 0 h 325"/>
                <a:gd name="T18" fmla="*/ 152 w 284"/>
                <a:gd name="T19" fmla="*/ 0 h 325"/>
                <a:gd name="T20" fmla="*/ 227 w 284"/>
                <a:gd name="T21" fmla="*/ 107 h 325"/>
                <a:gd name="T22" fmla="*/ 201 w 284"/>
                <a:gd name="T23" fmla="*/ 117 h 325"/>
                <a:gd name="T24" fmla="*/ 119 w 284"/>
                <a:gd name="T25" fmla="*/ 117 h 325"/>
                <a:gd name="T26" fmla="*/ 112 w 284"/>
                <a:gd name="T27" fmla="*/ 145 h 325"/>
                <a:gd name="T28" fmla="*/ 207 w 284"/>
                <a:gd name="T29" fmla="*/ 145 h 325"/>
                <a:gd name="T30" fmla="*/ 207 w 284"/>
                <a:gd name="T31" fmla="*/ 146 h 325"/>
                <a:gd name="T32" fmla="*/ 191 w 284"/>
                <a:gd name="T33" fmla="*/ 171 h 325"/>
                <a:gd name="T34" fmla="*/ 164 w 284"/>
                <a:gd name="T35" fmla="*/ 181 h 325"/>
                <a:gd name="T36" fmla="*/ 104 w 284"/>
                <a:gd name="T37" fmla="*/ 181 h 325"/>
                <a:gd name="T38" fmla="*/ 97 w 284"/>
                <a:gd name="T39" fmla="*/ 209 h 325"/>
                <a:gd name="T40" fmla="*/ 82 w 284"/>
                <a:gd name="T41" fmla="*/ 234 h 325"/>
                <a:gd name="T42" fmla="*/ 55 w 284"/>
                <a:gd name="T43" fmla="*/ 244 h 325"/>
                <a:gd name="T44" fmla="*/ 53 w 284"/>
                <a:gd name="T45" fmla="*/ 244 h 325"/>
                <a:gd name="T46" fmla="*/ 83 w 284"/>
                <a:gd name="T47" fmla="*/ 112 h 325"/>
                <a:gd name="T48" fmla="*/ 84 w 284"/>
                <a:gd name="T49" fmla="*/ 112 h 325"/>
                <a:gd name="T50" fmla="*/ 98 w 284"/>
                <a:gd name="T51" fmla="*/ 92 h 325"/>
                <a:gd name="T52" fmla="*/ 125 w 284"/>
                <a:gd name="T53" fmla="*/ 81 h 325"/>
                <a:gd name="T54" fmla="*/ 127 w 284"/>
                <a:gd name="T55" fmla="*/ 81 h 325"/>
                <a:gd name="T56" fmla="*/ 127 w 284"/>
                <a:gd name="T57" fmla="*/ 81 h 325"/>
                <a:gd name="T58" fmla="*/ 243 w 284"/>
                <a:gd name="T59" fmla="*/ 81 h 325"/>
                <a:gd name="T60" fmla="*/ 243 w 284"/>
                <a:gd name="T61" fmla="*/ 83 h 325"/>
                <a:gd name="T62" fmla="*/ 227 w 284"/>
                <a:gd name="T63" fmla="*/ 10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4" h="325">
                  <a:moveTo>
                    <a:pt x="152" y="0"/>
                  </a:moveTo>
                  <a:cubicBezTo>
                    <a:pt x="109" y="0"/>
                    <a:pt x="72" y="29"/>
                    <a:pt x="59" y="70"/>
                  </a:cubicBezTo>
                  <a:cubicBezTo>
                    <a:pt x="59" y="71"/>
                    <a:pt x="58" y="72"/>
                    <a:pt x="58" y="73"/>
                  </a:cubicBezTo>
                  <a:cubicBezTo>
                    <a:pt x="56" y="81"/>
                    <a:pt x="56" y="81"/>
                    <a:pt x="56" y="81"/>
                  </a:cubicBezTo>
                  <a:cubicBezTo>
                    <a:pt x="0" y="325"/>
                    <a:pt x="0" y="325"/>
                    <a:pt x="0" y="325"/>
                  </a:cubicBezTo>
                  <a:cubicBezTo>
                    <a:pt x="135" y="325"/>
                    <a:pt x="135" y="325"/>
                    <a:pt x="135" y="325"/>
                  </a:cubicBezTo>
                  <a:cubicBezTo>
                    <a:pt x="176" y="325"/>
                    <a:pt x="210" y="298"/>
                    <a:pt x="224" y="261"/>
                  </a:cubicBezTo>
                  <a:cubicBezTo>
                    <a:pt x="229" y="238"/>
                    <a:pt x="229" y="238"/>
                    <a:pt x="229" y="238"/>
                  </a:cubicBezTo>
                  <a:cubicBezTo>
                    <a:pt x="284" y="0"/>
                    <a:pt x="284" y="0"/>
                    <a:pt x="284" y="0"/>
                  </a:cubicBezTo>
                  <a:lnTo>
                    <a:pt x="152" y="0"/>
                  </a:lnTo>
                  <a:close/>
                  <a:moveTo>
                    <a:pt x="227" y="107"/>
                  </a:moveTo>
                  <a:cubicBezTo>
                    <a:pt x="219" y="114"/>
                    <a:pt x="210" y="117"/>
                    <a:pt x="201" y="117"/>
                  </a:cubicBezTo>
                  <a:cubicBezTo>
                    <a:pt x="119" y="117"/>
                    <a:pt x="119" y="117"/>
                    <a:pt x="119" y="117"/>
                  </a:cubicBezTo>
                  <a:cubicBezTo>
                    <a:pt x="112" y="145"/>
                    <a:pt x="112" y="145"/>
                    <a:pt x="112" y="145"/>
                  </a:cubicBezTo>
                  <a:cubicBezTo>
                    <a:pt x="207" y="145"/>
                    <a:pt x="207" y="145"/>
                    <a:pt x="207" y="145"/>
                  </a:cubicBezTo>
                  <a:cubicBezTo>
                    <a:pt x="207" y="146"/>
                    <a:pt x="207" y="146"/>
                    <a:pt x="207" y="146"/>
                  </a:cubicBezTo>
                  <a:cubicBezTo>
                    <a:pt x="204" y="156"/>
                    <a:pt x="199" y="164"/>
                    <a:pt x="191" y="171"/>
                  </a:cubicBezTo>
                  <a:cubicBezTo>
                    <a:pt x="183" y="177"/>
                    <a:pt x="174" y="181"/>
                    <a:pt x="164" y="181"/>
                  </a:cubicBezTo>
                  <a:cubicBezTo>
                    <a:pt x="104" y="181"/>
                    <a:pt x="104" y="181"/>
                    <a:pt x="104" y="181"/>
                  </a:cubicBezTo>
                  <a:cubicBezTo>
                    <a:pt x="97" y="209"/>
                    <a:pt x="97" y="209"/>
                    <a:pt x="97" y="209"/>
                  </a:cubicBezTo>
                  <a:cubicBezTo>
                    <a:pt x="95" y="219"/>
                    <a:pt x="90" y="227"/>
                    <a:pt x="82" y="234"/>
                  </a:cubicBezTo>
                  <a:cubicBezTo>
                    <a:pt x="73" y="241"/>
                    <a:pt x="64" y="244"/>
                    <a:pt x="55" y="244"/>
                  </a:cubicBezTo>
                  <a:cubicBezTo>
                    <a:pt x="53" y="244"/>
                    <a:pt x="53" y="244"/>
                    <a:pt x="53" y="244"/>
                  </a:cubicBezTo>
                  <a:cubicBezTo>
                    <a:pt x="83" y="112"/>
                    <a:pt x="83" y="112"/>
                    <a:pt x="83" y="112"/>
                  </a:cubicBezTo>
                  <a:cubicBezTo>
                    <a:pt x="84" y="112"/>
                    <a:pt x="84" y="112"/>
                    <a:pt x="84" y="112"/>
                  </a:cubicBezTo>
                  <a:cubicBezTo>
                    <a:pt x="85" y="106"/>
                    <a:pt x="90" y="98"/>
                    <a:pt x="98" y="92"/>
                  </a:cubicBezTo>
                  <a:cubicBezTo>
                    <a:pt x="106" y="85"/>
                    <a:pt x="115" y="81"/>
                    <a:pt x="125" y="81"/>
                  </a:cubicBezTo>
                  <a:cubicBezTo>
                    <a:pt x="127" y="81"/>
                    <a:pt x="127" y="81"/>
                    <a:pt x="127" y="81"/>
                  </a:cubicBezTo>
                  <a:cubicBezTo>
                    <a:pt x="127" y="81"/>
                    <a:pt x="127" y="81"/>
                    <a:pt x="127" y="81"/>
                  </a:cubicBezTo>
                  <a:cubicBezTo>
                    <a:pt x="243" y="81"/>
                    <a:pt x="243" y="81"/>
                    <a:pt x="243" y="81"/>
                  </a:cubicBezTo>
                  <a:cubicBezTo>
                    <a:pt x="243" y="83"/>
                    <a:pt x="243" y="83"/>
                    <a:pt x="243" y="83"/>
                  </a:cubicBezTo>
                  <a:cubicBezTo>
                    <a:pt x="240" y="92"/>
                    <a:pt x="235" y="101"/>
                    <a:pt x="227"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p:nvSpPr>
          <p:spPr bwMode="auto">
            <a:xfrm>
              <a:off x="833" y="1080"/>
              <a:ext cx="215" cy="314"/>
            </a:xfrm>
            <a:custGeom>
              <a:avLst/>
              <a:gdLst>
                <a:gd name="T0" fmla="*/ 185 w 318"/>
                <a:gd name="T1" fmla="*/ 0 h 469"/>
                <a:gd name="T2" fmla="*/ 92 w 318"/>
                <a:gd name="T3" fmla="*/ 71 h 469"/>
                <a:gd name="T4" fmla="*/ 90 w 318"/>
                <a:gd name="T5" fmla="*/ 80 h 469"/>
                <a:gd name="T6" fmla="*/ 0 w 318"/>
                <a:gd name="T7" fmla="*/ 469 h 469"/>
                <a:gd name="T8" fmla="*/ 132 w 318"/>
                <a:gd name="T9" fmla="*/ 469 h 469"/>
                <a:gd name="T10" fmla="*/ 226 w 318"/>
                <a:gd name="T11" fmla="*/ 396 h 469"/>
                <a:gd name="T12" fmla="*/ 226 w 318"/>
                <a:gd name="T13" fmla="*/ 396 h 469"/>
                <a:gd name="T14" fmla="*/ 226 w 318"/>
                <a:gd name="T15" fmla="*/ 396 h 469"/>
                <a:gd name="T16" fmla="*/ 318 w 318"/>
                <a:gd name="T17" fmla="*/ 0 h 469"/>
                <a:gd name="T18" fmla="*/ 185 w 318"/>
                <a:gd name="T19" fmla="*/ 0 h 469"/>
                <a:gd name="T20" fmla="*/ 242 w 318"/>
                <a:gd name="T21" fmla="*/ 218 h 469"/>
                <a:gd name="T22" fmla="*/ 225 w 318"/>
                <a:gd name="T23" fmla="*/ 245 h 469"/>
                <a:gd name="T24" fmla="*/ 199 w 318"/>
                <a:gd name="T25" fmla="*/ 253 h 469"/>
                <a:gd name="T26" fmla="*/ 119 w 318"/>
                <a:gd name="T27" fmla="*/ 253 h 469"/>
                <a:gd name="T28" fmla="*/ 113 w 318"/>
                <a:gd name="T29" fmla="*/ 281 h 469"/>
                <a:gd name="T30" fmla="*/ 97 w 318"/>
                <a:gd name="T31" fmla="*/ 306 h 469"/>
                <a:gd name="T32" fmla="*/ 70 w 318"/>
                <a:gd name="T33" fmla="*/ 316 h 469"/>
                <a:gd name="T34" fmla="*/ 68 w 318"/>
                <a:gd name="T35" fmla="*/ 316 h 469"/>
                <a:gd name="T36" fmla="*/ 69 w 318"/>
                <a:gd name="T37" fmla="*/ 316 h 469"/>
                <a:gd name="T38" fmla="*/ 68 w 318"/>
                <a:gd name="T39" fmla="*/ 316 h 469"/>
                <a:gd name="T40" fmla="*/ 106 w 318"/>
                <a:gd name="T41" fmla="*/ 153 h 469"/>
                <a:gd name="T42" fmla="*/ 222 w 318"/>
                <a:gd name="T43" fmla="*/ 153 h 469"/>
                <a:gd name="T44" fmla="*/ 242 w 318"/>
                <a:gd name="T45" fmla="*/ 161 h 469"/>
                <a:gd name="T46" fmla="*/ 250 w 318"/>
                <a:gd name="T47" fmla="*/ 181 h 469"/>
                <a:gd name="T48" fmla="*/ 249 w 318"/>
                <a:gd name="T49" fmla="*/ 188 h 469"/>
                <a:gd name="T50" fmla="*/ 242 w 318"/>
                <a:gd name="T51" fmla="*/ 218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8" h="469">
                  <a:moveTo>
                    <a:pt x="185" y="0"/>
                  </a:moveTo>
                  <a:cubicBezTo>
                    <a:pt x="141" y="0"/>
                    <a:pt x="104" y="30"/>
                    <a:pt x="92" y="71"/>
                  </a:cubicBezTo>
                  <a:cubicBezTo>
                    <a:pt x="91" y="74"/>
                    <a:pt x="90" y="77"/>
                    <a:pt x="90" y="80"/>
                  </a:cubicBezTo>
                  <a:cubicBezTo>
                    <a:pt x="0" y="469"/>
                    <a:pt x="0" y="469"/>
                    <a:pt x="0" y="469"/>
                  </a:cubicBezTo>
                  <a:cubicBezTo>
                    <a:pt x="132" y="469"/>
                    <a:pt x="132" y="469"/>
                    <a:pt x="132" y="469"/>
                  </a:cubicBezTo>
                  <a:cubicBezTo>
                    <a:pt x="178" y="469"/>
                    <a:pt x="216" y="438"/>
                    <a:pt x="226" y="396"/>
                  </a:cubicBezTo>
                  <a:cubicBezTo>
                    <a:pt x="226" y="396"/>
                    <a:pt x="226" y="396"/>
                    <a:pt x="226" y="396"/>
                  </a:cubicBezTo>
                  <a:cubicBezTo>
                    <a:pt x="226" y="396"/>
                    <a:pt x="226" y="396"/>
                    <a:pt x="226" y="396"/>
                  </a:cubicBezTo>
                  <a:cubicBezTo>
                    <a:pt x="318" y="0"/>
                    <a:pt x="318" y="0"/>
                    <a:pt x="318" y="0"/>
                  </a:cubicBezTo>
                  <a:lnTo>
                    <a:pt x="185" y="0"/>
                  </a:lnTo>
                  <a:close/>
                  <a:moveTo>
                    <a:pt x="242" y="218"/>
                  </a:moveTo>
                  <a:cubicBezTo>
                    <a:pt x="239" y="228"/>
                    <a:pt x="234" y="238"/>
                    <a:pt x="225" y="245"/>
                  </a:cubicBezTo>
                  <a:cubicBezTo>
                    <a:pt x="217" y="252"/>
                    <a:pt x="209" y="253"/>
                    <a:pt x="199" y="253"/>
                  </a:cubicBezTo>
                  <a:cubicBezTo>
                    <a:pt x="119" y="253"/>
                    <a:pt x="119" y="253"/>
                    <a:pt x="119" y="253"/>
                  </a:cubicBezTo>
                  <a:cubicBezTo>
                    <a:pt x="113" y="281"/>
                    <a:pt x="113" y="281"/>
                    <a:pt x="113" y="281"/>
                  </a:cubicBezTo>
                  <a:cubicBezTo>
                    <a:pt x="110" y="291"/>
                    <a:pt x="105" y="299"/>
                    <a:pt x="97" y="306"/>
                  </a:cubicBezTo>
                  <a:cubicBezTo>
                    <a:pt x="89" y="313"/>
                    <a:pt x="80" y="316"/>
                    <a:pt x="70" y="316"/>
                  </a:cubicBezTo>
                  <a:cubicBezTo>
                    <a:pt x="68" y="316"/>
                    <a:pt x="68" y="316"/>
                    <a:pt x="68" y="316"/>
                  </a:cubicBezTo>
                  <a:cubicBezTo>
                    <a:pt x="69" y="316"/>
                    <a:pt x="69" y="316"/>
                    <a:pt x="69" y="316"/>
                  </a:cubicBezTo>
                  <a:cubicBezTo>
                    <a:pt x="68" y="316"/>
                    <a:pt x="68" y="316"/>
                    <a:pt x="68" y="316"/>
                  </a:cubicBezTo>
                  <a:cubicBezTo>
                    <a:pt x="106" y="153"/>
                    <a:pt x="106" y="153"/>
                    <a:pt x="106" y="153"/>
                  </a:cubicBezTo>
                  <a:cubicBezTo>
                    <a:pt x="222" y="153"/>
                    <a:pt x="222" y="153"/>
                    <a:pt x="222" y="153"/>
                  </a:cubicBezTo>
                  <a:cubicBezTo>
                    <a:pt x="230" y="153"/>
                    <a:pt x="237" y="156"/>
                    <a:pt x="242" y="161"/>
                  </a:cubicBezTo>
                  <a:cubicBezTo>
                    <a:pt x="247" y="166"/>
                    <a:pt x="250" y="173"/>
                    <a:pt x="250" y="181"/>
                  </a:cubicBezTo>
                  <a:cubicBezTo>
                    <a:pt x="249" y="183"/>
                    <a:pt x="249" y="186"/>
                    <a:pt x="249" y="188"/>
                  </a:cubicBezTo>
                  <a:lnTo>
                    <a:pt x="242" y="2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919" y="1206"/>
              <a:ext cx="57" cy="19"/>
            </a:xfrm>
            <a:custGeom>
              <a:avLst/>
              <a:gdLst>
                <a:gd name="T0" fmla="*/ 0 w 57"/>
                <a:gd name="T1" fmla="*/ 19 h 19"/>
                <a:gd name="T2" fmla="*/ 53 w 57"/>
                <a:gd name="T3" fmla="*/ 19 h 19"/>
                <a:gd name="T4" fmla="*/ 57 w 57"/>
                <a:gd name="T5" fmla="*/ 0 h 19"/>
                <a:gd name="T6" fmla="*/ 5 w 57"/>
                <a:gd name="T7" fmla="*/ 0 h 19"/>
                <a:gd name="T8" fmla="*/ 0 w 57"/>
                <a:gd name="T9" fmla="*/ 19 h 19"/>
              </a:gdLst>
              <a:ahLst/>
              <a:cxnLst>
                <a:cxn ang="0">
                  <a:pos x="T0" y="T1"/>
                </a:cxn>
                <a:cxn ang="0">
                  <a:pos x="T2" y="T3"/>
                </a:cxn>
                <a:cxn ang="0">
                  <a:pos x="T4" y="T5"/>
                </a:cxn>
                <a:cxn ang="0">
                  <a:pos x="T6" y="T7"/>
                </a:cxn>
                <a:cxn ang="0">
                  <a:pos x="T8" y="T9"/>
                </a:cxn>
              </a:cxnLst>
              <a:rect l="0" t="0" r="r" b="b"/>
              <a:pathLst>
                <a:path w="57" h="19">
                  <a:moveTo>
                    <a:pt x="0" y="19"/>
                  </a:moveTo>
                  <a:lnTo>
                    <a:pt x="53" y="19"/>
                  </a:lnTo>
                  <a:lnTo>
                    <a:pt x="57" y="0"/>
                  </a:lnTo>
                  <a:lnTo>
                    <a:pt x="5" y="0"/>
                  </a:lnTo>
                  <a:lnTo>
                    <a:pt x="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1005" y="1128"/>
              <a:ext cx="191" cy="217"/>
            </a:xfrm>
            <a:custGeom>
              <a:avLst/>
              <a:gdLst>
                <a:gd name="T0" fmla="*/ 284 w 284"/>
                <a:gd name="T1" fmla="*/ 0 h 325"/>
                <a:gd name="T2" fmla="*/ 152 w 284"/>
                <a:gd name="T3" fmla="*/ 0 h 325"/>
                <a:gd name="T4" fmla="*/ 60 w 284"/>
                <a:gd name="T5" fmla="*/ 66 h 325"/>
                <a:gd name="T6" fmla="*/ 57 w 284"/>
                <a:gd name="T7" fmla="*/ 76 h 325"/>
                <a:gd name="T8" fmla="*/ 0 w 284"/>
                <a:gd name="T9" fmla="*/ 325 h 325"/>
                <a:gd name="T10" fmla="*/ 132 w 284"/>
                <a:gd name="T11" fmla="*/ 325 h 325"/>
                <a:gd name="T12" fmla="*/ 227 w 284"/>
                <a:gd name="T13" fmla="*/ 248 h 325"/>
                <a:gd name="T14" fmla="*/ 227 w 284"/>
                <a:gd name="T15" fmla="*/ 248 h 325"/>
                <a:gd name="T16" fmla="*/ 284 w 284"/>
                <a:gd name="T17" fmla="*/ 0 h 325"/>
                <a:gd name="T18" fmla="*/ 170 w 284"/>
                <a:gd name="T19" fmla="*/ 118 h 325"/>
                <a:gd name="T20" fmla="*/ 148 w 284"/>
                <a:gd name="T21" fmla="*/ 209 h 325"/>
                <a:gd name="T22" fmla="*/ 133 w 284"/>
                <a:gd name="T23" fmla="*/ 234 h 325"/>
                <a:gd name="T24" fmla="*/ 106 w 284"/>
                <a:gd name="T25" fmla="*/ 244 h 325"/>
                <a:gd name="T26" fmla="*/ 104 w 284"/>
                <a:gd name="T27" fmla="*/ 244 h 325"/>
                <a:gd name="T28" fmla="*/ 133 w 284"/>
                <a:gd name="T29" fmla="*/ 118 h 325"/>
                <a:gd name="T30" fmla="*/ 108 w 284"/>
                <a:gd name="T31" fmla="*/ 118 h 325"/>
                <a:gd name="T32" fmla="*/ 88 w 284"/>
                <a:gd name="T33" fmla="*/ 110 h 325"/>
                <a:gd name="T34" fmla="*/ 80 w 284"/>
                <a:gd name="T35" fmla="*/ 90 h 325"/>
                <a:gd name="T36" fmla="*/ 81 w 284"/>
                <a:gd name="T37" fmla="*/ 83 h 325"/>
                <a:gd name="T38" fmla="*/ 81 w 284"/>
                <a:gd name="T39" fmla="*/ 81 h 325"/>
                <a:gd name="T40" fmla="*/ 149 w 284"/>
                <a:gd name="T41" fmla="*/ 81 h 325"/>
                <a:gd name="T42" fmla="*/ 152 w 284"/>
                <a:gd name="T43" fmla="*/ 81 h 325"/>
                <a:gd name="T44" fmla="*/ 203 w 284"/>
                <a:gd name="T45" fmla="*/ 81 h 325"/>
                <a:gd name="T46" fmla="*/ 223 w 284"/>
                <a:gd name="T47" fmla="*/ 89 h 325"/>
                <a:gd name="T48" fmla="*/ 231 w 284"/>
                <a:gd name="T49" fmla="*/ 109 h 325"/>
                <a:gd name="T50" fmla="*/ 230 w 284"/>
                <a:gd name="T51" fmla="*/ 116 h 325"/>
                <a:gd name="T52" fmla="*/ 230 w 284"/>
                <a:gd name="T53" fmla="*/ 118 h 325"/>
                <a:gd name="T54" fmla="*/ 170 w 284"/>
                <a:gd name="T55" fmla="*/ 11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4" h="325">
                  <a:moveTo>
                    <a:pt x="284" y="0"/>
                  </a:moveTo>
                  <a:cubicBezTo>
                    <a:pt x="152" y="0"/>
                    <a:pt x="152" y="0"/>
                    <a:pt x="152" y="0"/>
                  </a:cubicBezTo>
                  <a:cubicBezTo>
                    <a:pt x="110" y="0"/>
                    <a:pt x="75" y="27"/>
                    <a:pt x="60" y="66"/>
                  </a:cubicBezTo>
                  <a:cubicBezTo>
                    <a:pt x="60" y="68"/>
                    <a:pt x="57" y="76"/>
                    <a:pt x="57" y="76"/>
                  </a:cubicBezTo>
                  <a:cubicBezTo>
                    <a:pt x="0" y="325"/>
                    <a:pt x="0" y="325"/>
                    <a:pt x="0" y="325"/>
                  </a:cubicBezTo>
                  <a:cubicBezTo>
                    <a:pt x="132" y="325"/>
                    <a:pt x="132" y="325"/>
                    <a:pt x="132" y="325"/>
                  </a:cubicBezTo>
                  <a:cubicBezTo>
                    <a:pt x="177" y="325"/>
                    <a:pt x="216" y="292"/>
                    <a:pt x="227" y="248"/>
                  </a:cubicBezTo>
                  <a:cubicBezTo>
                    <a:pt x="227" y="248"/>
                    <a:pt x="227" y="248"/>
                    <a:pt x="227" y="248"/>
                  </a:cubicBezTo>
                  <a:lnTo>
                    <a:pt x="284" y="0"/>
                  </a:lnTo>
                  <a:close/>
                  <a:moveTo>
                    <a:pt x="170" y="118"/>
                  </a:moveTo>
                  <a:cubicBezTo>
                    <a:pt x="148" y="209"/>
                    <a:pt x="148" y="209"/>
                    <a:pt x="148" y="209"/>
                  </a:cubicBezTo>
                  <a:cubicBezTo>
                    <a:pt x="146" y="219"/>
                    <a:pt x="141" y="227"/>
                    <a:pt x="133" y="234"/>
                  </a:cubicBezTo>
                  <a:cubicBezTo>
                    <a:pt x="124" y="241"/>
                    <a:pt x="115" y="244"/>
                    <a:pt x="106" y="244"/>
                  </a:cubicBezTo>
                  <a:cubicBezTo>
                    <a:pt x="104" y="244"/>
                    <a:pt x="104" y="244"/>
                    <a:pt x="104" y="244"/>
                  </a:cubicBezTo>
                  <a:cubicBezTo>
                    <a:pt x="133" y="118"/>
                    <a:pt x="133" y="118"/>
                    <a:pt x="133" y="118"/>
                  </a:cubicBezTo>
                  <a:cubicBezTo>
                    <a:pt x="108" y="118"/>
                    <a:pt x="108" y="118"/>
                    <a:pt x="108" y="118"/>
                  </a:cubicBezTo>
                  <a:cubicBezTo>
                    <a:pt x="99" y="118"/>
                    <a:pt x="93" y="115"/>
                    <a:pt x="88" y="110"/>
                  </a:cubicBezTo>
                  <a:cubicBezTo>
                    <a:pt x="82" y="104"/>
                    <a:pt x="80" y="98"/>
                    <a:pt x="80" y="90"/>
                  </a:cubicBezTo>
                  <a:cubicBezTo>
                    <a:pt x="80" y="88"/>
                    <a:pt x="80" y="85"/>
                    <a:pt x="81" y="83"/>
                  </a:cubicBezTo>
                  <a:cubicBezTo>
                    <a:pt x="81" y="81"/>
                    <a:pt x="81" y="81"/>
                    <a:pt x="81" y="81"/>
                  </a:cubicBezTo>
                  <a:cubicBezTo>
                    <a:pt x="149" y="81"/>
                    <a:pt x="149" y="81"/>
                    <a:pt x="149" y="81"/>
                  </a:cubicBezTo>
                  <a:cubicBezTo>
                    <a:pt x="152" y="81"/>
                    <a:pt x="152" y="81"/>
                    <a:pt x="152" y="81"/>
                  </a:cubicBezTo>
                  <a:cubicBezTo>
                    <a:pt x="203" y="81"/>
                    <a:pt x="203" y="81"/>
                    <a:pt x="203" y="81"/>
                  </a:cubicBezTo>
                  <a:cubicBezTo>
                    <a:pt x="212" y="81"/>
                    <a:pt x="218" y="84"/>
                    <a:pt x="223" y="89"/>
                  </a:cubicBezTo>
                  <a:cubicBezTo>
                    <a:pt x="229" y="95"/>
                    <a:pt x="231" y="101"/>
                    <a:pt x="231" y="109"/>
                  </a:cubicBezTo>
                  <a:cubicBezTo>
                    <a:pt x="231" y="111"/>
                    <a:pt x="231" y="114"/>
                    <a:pt x="230" y="116"/>
                  </a:cubicBezTo>
                  <a:cubicBezTo>
                    <a:pt x="230" y="118"/>
                    <a:pt x="230" y="118"/>
                    <a:pt x="230" y="118"/>
                  </a:cubicBezTo>
                  <a:lnTo>
                    <a:pt x="170" y="1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noEditPoints="1"/>
            </p:cNvSpPr>
            <p:nvPr/>
          </p:nvSpPr>
          <p:spPr bwMode="auto">
            <a:xfrm>
              <a:off x="1171" y="1308"/>
              <a:ext cx="38" cy="37"/>
            </a:xfrm>
            <a:custGeom>
              <a:avLst/>
              <a:gdLst>
                <a:gd name="T0" fmla="*/ 0 w 56"/>
                <a:gd name="T1" fmla="*/ 28 h 56"/>
                <a:gd name="T2" fmla="*/ 28 w 56"/>
                <a:gd name="T3" fmla="*/ 0 h 56"/>
                <a:gd name="T4" fmla="*/ 56 w 56"/>
                <a:gd name="T5" fmla="*/ 28 h 56"/>
                <a:gd name="T6" fmla="*/ 28 w 56"/>
                <a:gd name="T7" fmla="*/ 56 h 56"/>
                <a:gd name="T8" fmla="*/ 0 w 56"/>
                <a:gd name="T9" fmla="*/ 28 h 56"/>
                <a:gd name="T10" fmla="*/ 49 w 56"/>
                <a:gd name="T11" fmla="*/ 28 h 56"/>
                <a:gd name="T12" fmla="*/ 28 w 56"/>
                <a:gd name="T13" fmla="*/ 6 h 56"/>
                <a:gd name="T14" fmla="*/ 7 w 56"/>
                <a:gd name="T15" fmla="*/ 28 h 56"/>
                <a:gd name="T16" fmla="*/ 28 w 56"/>
                <a:gd name="T17" fmla="*/ 51 h 56"/>
                <a:gd name="T18" fmla="*/ 49 w 56"/>
                <a:gd name="T19" fmla="*/ 28 h 56"/>
                <a:gd name="T20" fmla="*/ 17 w 56"/>
                <a:gd name="T21" fmla="*/ 12 h 56"/>
                <a:gd name="T22" fmla="*/ 29 w 56"/>
                <a:gd name="T23" fmla="*/ 12 h 56"/>
                <a:gd name="T24" fmla="*/ 41 w 56"/>
                <a:gd name="T25" fmla="*/ 22 h 56"/>
                <a:gd name="T26" fmla="*/ 33 w 56"/>
                <a:gd name="T27" fmla="*/ 30 h 56"/>
                <a:gd name="T28" fmla="*/ 41 w 56"/>
                <a:gd name="T29" fmla="*/ 44 h 56"/>
                <a:gd name="T30" fmla="*/ 35 w 56"/>
                <a:gd name="T31" fmla="*/ 44 h 56"/>
                <a:gd name="T32" fmla="*/ 27 w 56"/>
                <a:gd name="T33" fmla="*/ 30 h 56"/>
                <a:gd name="T34" fmla="*/ 23 w 56"/>
                <a:gd name="T35" fmla="*/ 30 h 56"/>
                <a:gd name="T36" fmla="*/ 23 w 56"/>
                <a:gd name="T37" fmla="*/ 44 h 56"/>
                <a:gd name="T38" fmla="*/ 17 w 56"/>
                <a:gd name="T39" fmla="*/ 44 h 56"/>
                <a:gd name="T40" fmla="*/ 17 w 56"/>
                <a:gd name="T41" fmla="*/ 12 h 56"/>
                <a:gd name="T42" fmla="*/ 23 w 56"/>
                <a:gd name="T43" fmla="*/ 26 h 56"/>
                <a:gd name="T44" fmla="*/ 29 w 56"/>
                <a:gd name="T45" fmla="*/ 26 h 56"/>
                <a:gd name="T46" fmla="*/ 35 w 56"/>
                <a:gd name="T47" fmla="*/ 21 h 56"/>
                <a:gd name="T48" fmla="*/ 29 w 56"/>
                <a:gd name="T49" fmla="*/ 17 h 56"/>
                <a:gd name="T50" fmla="*/ 23 w 56"/>
                <a:gd name="T51" fmla="*/ 17 h 56"/>
                <a:gd name="T52" fmla="*/ 23 w 56"/>
                <a:gd name="T53"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6" h="56">
                  <a:moveTo>
                    <a:pt x="0" y="28"/>
                  </a:moveTo>
                  <a:cubicBezTo>
                    <a:pt x="0" y="13"/>
                    <a:pt x="13" y="0"/>
                    <a:pt x="28" y="0"/>
                  </a:cubicBezTo>
                  <a:cubicBezTo>
                    <a:pt x="44" y="0"/>
                    <a:pt x="56" y="13"/>
                    <a:pt x="56" y="28"/>
                  </a:cubicBezTo>
                  <a:cubicBezTo>
                    <a:pt x="56" y="44"/>
                    <a:pt x="44" y="56"/>
                    <a:pt x="28" y="56"/>
                  </a:cubicBezTo>
                  <a:cubicBezTo>
                    <a:pt x="13" y="56"/>
                    <a:pt x="0" y="44"/>
                    <a:pt x="0" y="28"/>
                  </a:cubicBezTo>
                  <a:moveTo>
                    <a:pt x="49" y="28"/>
                  </a:moveTo>
                  <a:cubicBezTo>
                    <a:pt x="49" y="15"/>
                    <a:pt x="40" y="6"/>
                    <a:pt x="28" y="6"/>
                  </a:cubicBezTo>
                  <a:cubicBezTo>
                    <a:pt x="17" y="6"/>
                    <a:pt x="7" y="15"/>
                    <a:pt x="7" y="28"/>
                  </a:cubicBezTo>
                  <a:cubicBezTo>
                    <a:pt x="7" y="41"/>
                    <a:pt x="17" y="51"/>
                    <a:pt x="28" y="51"/>
                  </a:cubicBezTo>
                  <a:cubicBezTo>
                    <a:pt x="40" y="51"/>
                    <a:pt x="49" y="41"/>
                    <a:pt x="49" y="28"/>
                  </a:cubicBezTo>
                  <a:moveTo>
                    <a:pt x="17" y="12"/>
                  </a:moveTo>
                  <a:cubicBezTo>
                    <a:pt x="29" y="12"/>
                    <a:pt x="29" y="12"/>
                    <a:pt x="29" y="12"/>
                  </a:cubicBezTo>
                  <a:cubicBezTo>
                    <a:pt x="37" y="12"/>
                    <a:pt x="41" y="15"/>
                    <a:pt x="41" y="22"/>
                  </a:cubicBezTo>
                  <a:cubicBezTo>
                    <a:pt x="41" y="27"/>
                    <a:pt x="38" y="30"/>
                    <a:pt x="33" y="30"/>
                  </a:cubicBezTo>
                  <a:cubicBezTo>
                    <a:pt x="41" y="44"/>
                    <a:pt x="41" y="44"/>
                    <a:pt x="41" y="44"/>
                  </a:cubicBezTo>
                  <a:cubicBezTo>
                    <a:pt x="35" y="44"/>
                    <a:pt x="35" y="44"/>
                    <a:pt x="35" y="44"/>
                  </a:cubicBezTo>
                  <a:cubicBezTo>
                    <a:pt x="27" y="30"/>
                    <a:pt x="27" y="30"/>
                    <a:pt x="27" y="30"/>
                  </a:cubicBezTo>
                  <a:cubicBezTo>
                    <a:pt x="23" y="30"/>
                    <a:pt x="23" y="30"/>
                    <a:pt x="23" y="30"/>
                  </a:cubicBezTo>
                  <a:cubicBezTo>
                    <a:pt x="23" y="44"/>
                    <a:pt x="23" y="44"/>
                    <a:pt x="23" y="44"/>
                  </a:cubicBezTo>
                  <a:cubicBezTo>
                    <a:pt x="17" y="44"/>
                    <a:pt x="17" y="44"/>
                    <a:pt x="17" y="44"/>
                  </a:cubicBezTo>
                  <a:lnTo>
                    <a:pt x="17" y="12"/>
                  </a:lnTo>
                  <a:close/>
                  <a:moveTo>
                    <a:pt x="23" y="26"/>
                  </a:moveTo>
                  <a:cubicBezTo>
                    <a:pt x="29" y="26"/>
                    <a:pt x="29" y="26"/>
                    <a:pt x="29" y="26"/>
                  </a:cubicBezTo>
                  <a:cubicBezTo>
                    <a:pt x="32" y="26"/>
                    <a:pt x="35" y="25"/>
                    <a:pt x="35" y="21"/>
                  </a:cubicBezTo>
                  <a:cubicBezTo>
                    <a:pt x="35" y="17"/>
                    <a:pt x="32" y="17"/>
                    <a:pt x="29" y="17"/>
                  </a:cubicBezTo>
                  <a:cubicBezTo>
                    <a:pt x="23" y="17"/>
                    <a:pt x="23" y="17"/>
                    <a:pt x="23" y="17"/>
                  </a:cubicBezTo>
                  <a:lnTo>
                    <a:pt x="23"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 name="Group 10"/>
          <p:cNvGrpSpPr/>
          <p:nvPr/>
        </p:nvGrpSpPr>
        <p:grpSpPr>
          <a:xfrm>
            <a:off x="2384613" y="1708031"/>
            <a:ext cx="4294364" cy="698647"/>
            <a:chOff x="1045077" y="828073"/>
            <a:chExt cx="5085120" cy="827294"/>
          </a:xfrm>
        </p:grpSpPr>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8184" y="828073"/>
              <a:ext cx="3002013" cy="827294"/>
            </a:xfrm>
            <a:prstGeom prst="rect">
              <a:avLst/>
            </a:prstGeom>
          </p:spPr>
        </p:pic>
        <p:grpSp>
          <p:nvGrpSpPr>
            <p:cNvPr id="13" name="Group 4"/>
            <p:cNvGrpSpPr>
              <a:grpSpLocks noChangeAspect="1"/>
            </p:cNvGrpSpPr>
            <p:nvPr/>
          </p:nvGrpSpPr>
          <p:grpSpPr bwMode="auto">
            <a:xfrm>
              <a:off x="1045077" y="828073"/>
              <a:ext cx="1676151" cy="827294"/>
              <a:chOff x="3656" y="4511"/>
              <a:chExt cx="1477" cy="729"/>
            </a:xfrm>
          </p:grpSpPr>
          <p:sp>
            <p:nvSpPr>
              <p:cNvPr id="14" name="Freeform 5"/>
              <p:cNvSpPr>
                <a:spLocks/>
              </p:cNvSpPr>
              <p:nvPr userDrawn="1"/>
            </p:nvSpPr>
            <p:spPr bwMode="auto">
              <a:xfrm>
                <a:off x="4196" y="4806"/>
                <a:ext cx="133" cy="42"/>
              </a:xfrm>
              <a:custGeom>
                <a:avLst/>
                <a:gdLst>
                  <a:gd name="T0" fmla="*/ 12 w 133"/>
                  <a:gd name="T1" fmla="*/ 0 h 42"/>
                  <a:gd name="T2" fmla="*/ 133 w 133"/>
                  <a:gd name="T3" fmla="*/ 0 h 42"/>
                  <a:gd name="T4" fmla="*/ 122 w 133"/>
                  <a:gd name="T5" fmla="*/ 42 h 42"/>
                  <a:gd name="T6" fmla="*/ 0 w 133"/>
                  <a:gd name="T7" fmla="*/ 42 h 42"/>
                  <a:gd name="T8" fmla="*/ 12 w 133"/>
                  <a:gd name="T9" fmla="*/ 0 h 42"/>
                </a:gdLst>
                <a:ahLst/>
                <a:cxnLst>
                  <a:cxn ang="0">
                    <a:pos x="T0" y="T1"/>
                  </a:cxn>
                  <a:cxn ang="0">
                    <a:pos x="T2" y="T3"/>
                  </a:cxn>
                  <a:cxn ang="0">
                    <a:pos x="T4" y="T5"/>
                  </a:cxn>
                  <a:cxn ang="0">
                    <a:pos x="T6" y="T7"/>
                  </a:cxn>
                  <a:cxn ang="0">
                    <a:pos x="T8" y="T9"/>
                  </a:cxn>
                </a:cxnLst>
                <a:rect l="0" t="0" r="r" b="b"/>
                <a:pathLst>
                  <a:path w="133" h="42">
                    <a:moveTo>
                      <a:pt x="12" y="0"/>
                    </a:moveTo>
                    <a:lnTo>
                      <a:pt x="133" y="0"/>
                    </a:lnTo>
                    <a:lnTo>
                      <a:pt x="122" y="42"/>
                    </a:lnTo>
                    <a:lnTo>
                      <a:pt x="0" y="42"/>
                    </a:lnTo>
                    <a:lnTo>
                      <a:pt x="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p:cNvSpPr>
                <a:spLocks noEditPoints="1"/>
              </p:cNvSpPr>
              <p:nvPr userDrawn="1"/>
            </p:nvSpPr>
            <p:spPr bwMode="auto">
              <a:xfrm>
                <a:off x="4000" y="4511"/>
                <a:ext cx="493" cy="729"/>
              </a:xfrm>
              <a:custGeom>
                <a:avLst/>
                <a:gdLst>
                  <a:gd name="T0" fmla="*/ 105 w 178"/>
                  <a:gd name="T1" fmla="*/ 0 h 264"/>
                  <a:gd name="T2" fmla="*/ 51 w 178"/>
                  <a:gd name="T3" fmla="*/ 43 h 264"/>
                  <a:gd name="T4" fmla="*/ 0 w 178"/>
                  <a:gd name="T5" fmla="*/ 264 h 264"/>
                  <a:gd name="T6" fmla="*/ 73 w 178"/>
                  <a:gd name="T7" fmla="*/ 264 h 264"/>
                  <a:gd name="T8" fmla="*/ 127 w 178"/>
                  <a:gd name="T9" fmla="*/ 221 h 264"/>
                  <a:gd name="T10" fmla="*/ 178 w 178"/>
                  <a:gd name="T11" fmla="*/ 0 h 264"/>
                  <a:gd name="T12" fmla="*/ 105 w 178"/>
                  <a:gd name="T13" fmla="*/ 0 h 264"/>
                  <a:gd name="T14" fmla="*/ 136 w 178"/>
                  <a:gd name="T15" fmla="*/ 123 h 264"/>
                  <a:gd name="T16" fmla="*/ 111 w 178"/>
                  <a:gd name="T17" fmla="*/ 142 h 264"/>
                  <a:gd name="T18" fmla="*/ 67 w 178"/>
                  <a:gd name="T19" fmla="*/ 142 h 264"/>
                  <a:gd name="T20" fmla="*/ 63 w 178"/>
                  <a:gd name="T21" fmla="*/ 158 h 264"/>
                  <a:gd name="T22" fmla="*/ 38 w 178"/>
                  <a:gd name="T23" fmla="*/ 178 h 264"/>
                  <a:gd name="T24" fmla="*/ 59 w 178"/>
                  <a:gd name="T25" fmla="*/ 86 h 264"/>
                  <a:gd name="T26" fmla="*/ 125 w 178"/>
                  <a:gd name="T27" fmla="*/ 86 h 264"/>
                  <a:gd name="T28" fmla="*/ 140 w 178"/>
                  <a:gd name="T29" fmla="*/ 105 h 264"/>
                  <a:gd name="T30" fmla="*/ 136 w 178"/>
                  <a:gd name="T31" fmla="*/ 12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8" h="264">
                    <a:moveTo>
                      <a:pt x="105" y="0"/>
                    </a:moveTo>
                    <a:cubicBezTo>
                      <a:pt x="79" y="0"/>
                      <a:pt x="56" y="18"/>
                      <a:pt x="51" y="43"/>
                    </a:cubicBezTo>
                    <a:cubicBezTo>
                      <a:pt x="0" y="264"/>
                      <a:pt x="0" y="264"/>
                      <a:pt x="0" y="264"/>
                    </a:cubicBezTo>
                    <a:cubicBezTo>
                      <a:pt x="73" y="264"/>
                      <a:pt x="73" y="264"/>
                      <a:pt x="73" y="264"/>
                    </a:cubicBezTo>
                    <a:cubicBezTo>
                      <a:pt x="99" y="264"/>
                      <a:pt x="121" y="246"/>
                      <a:pt x="127" y="221"/>
                    </a:cubicBezTo>
                    <a:cubicBezTo>
                      <a:pt x="178" y="0"/>
                      <a:pt x="178" y="0"/>
                      <a:pt x="178" y="0"/>
                    </a:cubicBezTo>
                    <a:lnTo>
                      <a:pt x="105" y="0"/>
                    </a:lnTo>
                    <a:close/>
                    <a:moveTo>
                      <a:pt x="136" y="123"/>
                    </a:moveTo>
                    <a:cubicBezTo>
                      <a:pt x="133" y="134"/>
                      <a:pt x="123" y="142"/>
                      <a:pt x="111" y="142"/>
                    </a:cubicBezTo>
                    <a:cubicBezTo>
                      <a:pt x="67" y="142"/>
                      <a:pt x="67" y="142"/>
                      <a:pt x="67" y="142"/>
                    </a:cubicBezTo>
                    <a:cubicBezTo>
                      <a:pt x="63" y="158"/>
                      <a:pt x="63" y="158"/>
                      <a:pt x="63" y="158"/>
                    </a:cubicBezTo>
                    <a:cubicBezTo>
                      <a:pt x="60" y="169"/>
                      <a:pt x="50" y="178"/>
                      <a:pt x="38" y="178"/>
                    </a:cubicBezTo>
                    <a:cubicBezTo>
                      <a:pt x="59" y="86"/>
                      <a:pt x="59" y="86"/>
                      <a:pt x="59" y="86"/>
                    </a:cubicBezTo>
                    <a:cubicBezTo>
                      <a:pt x="125" y="86"/>
                      <a:pt x="125" y="86"/>
                      <a:pt x="125" y="86"/>
                    </a:cubicBezTo>
                    <a:cubicBezTo>
                      <a:pt x="135" y="86"/>
                      <a:pt x="142" y="95"/>
                      <a:pt x="140" y="105"/>
                    </a:cubicBezTo>
                    <a:lnTo>
                      <a:pt x="136" y="1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7"/>
              <p:cNvSpPr>
                <a:spLocks noEditPoints="1"/>
              </p:cNvSpPr>
              <p:nvPr userDrawn="1"/>
            </p:nvSpPr>
            <p:spPr bwMode="auto">
              <a:xfrm>
                <a:off x="3656" y="4624"/>
                <a:ext cx="441" cy="503"/>
              </a:xfrm>
              <a:custGeom>
                <a:avLst/>
                <a:gdLst>
                  <a:gd name="T0" fmla="*/ 86 w 159"/>
                  <a:gd name="T1" fmla="*/ 0 h 182"/>
                  <a:gd name="T2" fmla="*/ 32 w 159"/>
                  <a:gd name="T3" fmla="*/ 43 h 182"/>
                  <a:gd name="T4" fmla="*/ 0 w 159"/>
                  <a:gd name="T5" fmla="*/ 182 h 182"/>
                  <a:gd name="T6" fmla="*/ 73 w 159"/>
                  <a:gd name="T7" fmla="*/ 182 h 182"/>
                  <a:gd name="T8" fmla="*/ 127 w 159"/>
                  <a:gd name="T9" fmla="*/ 139 h 182"/>
                  <a:gd name="T10" fmla="*/ 159 w 159"/>
                  <a:gd name="T11" fmla="*/ 0 h 182"/>
                  <a:gd name="T12" fmla="*/ 86 w 159"/>
                  <a:gd name="T13" fmla="*/ 0 h 182"/>
                  <a:gd name="T14" fmla="*/ 111 w 159"/>
                  <a:gd name="T15" fmla="*/ 66 h 182"/>
                  <a:gd name="T16" fmla="*/ 66 w 159"/>
                  <a:gd name="T17" fmla="*/ 66 h 182"/>
                  <a:gd name="T18" fmla="*/ 63 w 159"/>
                  <a:gd name="T19" fmla="*/ 81 h 182"/>
                  <a:gd name="T20" fmla="*/ 116 w 159"/>
                  <a:gd name="T21" fmla="*/ 81 h 182"/>
                  <a:gd name="T22" fmla="*/ 91 w 159"/>
                  <a:gd name="T23" fmla="*/ 101 h 182"/>
                  <a:gd name="T24" fmla="*/ 58 w 159"/>
                  <a:gd name="T25" fmla="*/ 101 h 182"/>
                  <a:gd name="T26" fmla="*/ 55 w 159"/>
                  <a:gd name="T27" fmla="*/ 117 h 182"/>
                  <a:gd name="T28" fmla="*/ 30 w 159"/>
                  <a:gd name="T29" fmla="*/ 137 h 182"/>
                  <a:gd name="T30" fmla="*/ 46 w 159"/>
                  <a:gd name="T31" fmla="*/ 65 h 182"/>
                  <a:gd name="T32" fmla="*/ 71 w 159"/>
                  <a:gd name="T33" fmla="*/ 45 h 182"/>
                  <a:gd name="T34" fmla="*/ 137 w 159"/>
                  <a:gd name="T35" fmla="*/ 45 h 182"/>
                  <a:gd name="T36" fmla="*/ 111 w 159"/>
                  <a:gd name="T37" fmla="*/ 6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 h="182">
                    <a:moveTo>
                      <a:pt x="86" y="0"/>
                    </a:moveTo>
                    <a:cubicBezTo>
                      <a:pt x="60" y="0"/>
                      <a:pt x="38" y="18"/>
                      <a:pt x="32" y="43"/>
                    </a:cubicBezTo>
                    <a:cubicBezTo>
                      <a:pt x="0" y="182"/>
                      <a:pt x="0" y="182"/>
                      <a:pt x="0" y="182"/>
                    </a:cubicBezTo>
                    <a:cubicBezTo>
                      <a:pt x="73" y="182"/>
                      <a:pt x="73" y="182"/>
                      <a:pt x="73" y="182"/>
                    </a:cubicBezTo>
                    <a:cubicBezTo>
                      <a:pt x="99" y="182"/>
                      <a:pt x="121" y="164"/>
                      <a:pt x="127" y="139"/>
                    </a:cubicBezTo>
                    <a:cubicBezTo>
                      <a:pt x="159" y="0"/>
                      <a:pt x="159" y="0"/>
                      <a:pt x="159" y="0"/>
                    </a:cubicBezTo>
                    <a:lnTo>
                      <a:pt x="86" y="0"/>
                    </a:lnTo>
                    <a:close/>
                    <a:moveTo>
                      <a:pt x="111" y="66"/>
                    </a:moveTo>
                    <a:cubicBezTo>
                      <a:pt x="66" y="66"/>
                      <a:pt x="66" y="66"/>
                      <a:pt x="66" y="66"/>
                    </a:cubicBezTo>
                    <a:cubicBezTo>
                      <a:pt x="63" y="81"/>
                      <a:pt x="63" y="81"/>
                      <a:pt x="63" y="81"/>
                    </a:cubicBezTo>
                    <a:cubicBezTo>
                      <a:pt x="116" y="81"/>
                      <a:pt x="116" y="81"/>
                      <a:pt x="116" y="81"/>
                    </a:cubicBezTo>
                    <a:cubicBezTo>
                      <a:pt x="114" y="93"/>
                      <a:pt x="103" y="101"/>
                      <a:pt x="91" y="101"/>
                    </a:cubicBezTo>
                    <a:cubicBezTo>
                      <a:pt x="58" y="101"/>
                      <a:pt x="58" y="101"/>
                      <a:pt x="58" y="101"/>
                    </a:cubicBezTo>
                    <a:cubicBezTo>
                      <a:pt x="55" y="117"/>
                      <a:pt x="55" y="117"/>
                      <a:pt x="55" y="117"/>
                    </a:cubicBezTo>
                    <a:cubicBezTo>
                      <a:pt x="52" y="129"/>
                      <a:pt x="42" y="137"/>
                      <a:pt x="30" y="137"/>
                    </a:cubicBezTo>
                    <a:cubicBezTo>
                      <a:pt x="46" y="65"/>
                      <a:pt x="46" y="65"/>
                      <a:pt x="46" y="65"/>
                    </a:cubicBezTo>
                    <a:cubicBezTo>
                      <a:pt x="49" y="54"/>
                      <a:pt x="59" y="45"/>
                      <a:pt x="71" y="45"/>
                    </a:cubicBezTo>
                    <a:cubicBezTo>
                      <a:pt x="137" y="45"/>
                      <a:pt x="137" y="45"/>
                      <a:pt x="137" y="45"/>
                    </a:cubicBezTo>
                    <a:cubicBezTo>
                      <a:pt x="134" y="57"/>
                      <a:pt x="123" y="66"/>
                      <a:pt x="111"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8"/>
              <p:cNvSpPr>
                <a:spLocks noEditPoints="1"/>
              </p:cNvSpPr>
              <p:nvPr userDrawn="1"/>
            </p:nvSpPr>
            <p:spPr bwMode="auto">
              <a:xfrm>
                <a:off x="4393" y="4624"/>
                <a:ext cx="444" cy="503"/>
              </a:xfrm>
              <a:custGeom>
                <a:avLst/>
                <a:gdLst>
                  <a:gd name="T0" fmla="*/ 87 w 160"/>
                  <a:gd name="T1" fmla="*/ 0 h 182"/>
                  <a:gd name="T2" fmla="*/ 32 w 160"/>
                  <a:gd name="T3" fmla="*/ 43 h 182"/>
                  <a:gd name="T4" fmla="*/ 0 w 160"/>
                  <a:gd name="T5" fmla="*/ 182 h 182"/>
                  <a:gd name="T6" fmla="*/ 73 w 160"/>
                  <a:gd name="T7" fmla="*/ 182 h 182"/>
                  <a:gd name="T8" fmla="*/ 128 w 160"/>
                  <a:gd name="T9" fmla="*/ 139 h 182"/>
                  <a:gd name="T10" fmla="*/ 160 w 160"/>
                  <a:gd name="T11" fmla="*/ 0 h 182"/>
                  <a:gd name="T12" fmla="*/ 87 w 160"/>
                  <a:gd name="T13" fmla="*/ 0 h 182"/>
                  <a:gd name="T14" fmla="*/ 129 w 160"/>
                  <a:gd name="T15" fmla="*/ 66 h 182"/>
                  <a:gd name="T16" fmla="*/ 96 w 160"/>
                  <a:gd name="T17" fmla="*/ 66 h 182"/>
                  <a:gd name="T18" fmla="*/ 84 w 160"/>
                  <a:gd name="T19" fmla="*/ 118 h 182"/>
                  <a:gd name="T20" fmla="*/ 60 w 160"/>
                  <a:gd name="T21" fmla="*/ 137 h 182"/>
                  <a:gd name="T22" fmla="*/ 59 w 160"/>
                  <a:gd name="T23" fmla="*/ 137 h 182"/>
                  <a:gd name="T24" fmla="*/ 75 w 160"/>
                  <a:gd name="T25" fmla="*/ 66 h 182"/>
                  <a:gd name="T26" fmla="*/ 61 w 160"/>
                  <a:gd name="T27" fmla="*/ 66 h 182"/>
                  <a:gd name="T28" fmla="*/ 46 w 160"/>
                  <a:gd name="T29" fmla="*/ 47 h 182"/>
                  <a:gd name="T30" fmla="*/ 46 w 160"/>
                  <a:gd name="T31" fmla="*/ 45 h 182"/>
                  <a:gd name="T32" fmla="*/ 115 w 160"/>
                  <a:gd name="T33" fmla="*/ 45 h 182"/>
                  <a:gd name="T34" fmla="*/ 130 w 160"/>
                  <a:gd name="T35" fmla="*/ 64 h 182"/>
                  <a:gd name="T36" fmla="*/ 129 w 160"/>
                  <a:gd name="T37" fmla="*/ 6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182">
                    <a:moveTo>
                      <a:pt x="87" y="0"/>
                    </a:moveTo>
                    <a:cubicBezTo>
                      <a:pt x="61" y="0"/>
                      <a:pt x="38" y="18"/>
                      <a:pt x="32" y="43"/>
                    </a:cubicBezTo>
                    <a:cubicBezTo>
                      <a:pt x="0" y="182"/>
                      <a:pt x="0" y="182"/>
                      <a:pt x="0" y="182"/>
                    </a:cubicBezTo>
                    <a:cubicBezTo>
                      <a:pt x="73" y="182"/>
                      <a:pt x="73" y="182"/>
                      <a:pt x="73" y="182"/>
                    </a:cubicBezTo>
                    <a:cubicBezTo>
                      <a:pt x="99" y="182"/>
                      <a:pt x="122" y="164"/>
                      <a:pt x="128" y="139"/>
                    </a:cubicBezTo>
                    <a:cubicBezTo>
                      <a:pt x="160" y="0"/>
                      <a:pt x="160" y="0"/>
                      <a:pt x="160" y="0"/>
                    </a:cubicBezTo>
                    <a:lnTo>
                      <a:pt x="87" y="0"/>
                    </a:lnTo>
                    <a:close/>
                    <a:moveTo>
                      <a:pt x="129" y="66"/>
                    </a:moveTo>
                    <a:cubicBezTo>
                      <a:pt x="96" y="66"/>
                      <a:pt x="96" y="66"/>
                      <a:pt x="96" y="66"/>
                    </a:cubicBezTo>
                    <a:cubicBezTo>
                      <a:pt x="84" y="118"/>
                      <a:pt x="84" y="118"/>
                      <a:pt x="84" y="118"/>
                    </a:cubicBezTo>
                    <a:cubicBezTo>
                      <a:pt x="81" y="129"/>
                      <a:pt x="71" y="137"/>
                      <a:pt x="60" y="137"/>
                    </a:cubicBezTo>
                    <a:cubicBezTo>
                      <a:pt x="59" y="137"/>
                      <a:pt x="59" y="137"/>
                      <a:pt x="59" y="137"/>
                    </a:cubicBezTo>
                    <a:cubicBezTo>
                      <a:pt x="75" y="66"/>
                      <a:pt x="75" y="66"/>
                      <a:pt x="75" y="66"/>
                    </a:cubicBezTo>
                    <a:cubicBezTo>
                      <a:pt x="61" y="66"/>
                      <a:pt x="61" y="66"/>
                      <a:pt x="61" y="66"/>
                    </a:cubicBezTo>
                    <a:cubicBezTo>
                      <a:pt x="51" y="66"/>
                      <a:pt x="44" y="57"/>
                      <a:pt x="46" y="47"/>
                    </a:cubicBezTo>
                    <a:cubicBezTo>
                      <a:pt x="46" y="45"/>
                      <a:pt x="46" y="45"/>
                      <a:pt x="46" y="45"/>
                    </a:cubicBezTo>
                    <a:cubicBezTo>
                      <a:pt x="115" y="45"/>
                      <a:pt x="115" y="45"/>
                      <a:pt x="115" y="45"/>
                    </a:cubicBezTo>
                    <a:cubicBezTo>
                      <a:pt x="125" y="45"/>
                      <a:pt x="132" y="54"/>
                      <a:pt x="130" y="64"/>
                    </a:cubicBezTo>
                    <a:lnTo>
                      <a:pt x="129"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noEditPoints="1"/>
              </p:cNvSpPr>
              <p:nvPr userDrawn="1"/>
            </p:nvSpPr>
            <p:spPr bwMode="auto">
              <a:xfrm>
                <a:off x="4781" y="5044"/>
                <a:ext cx="83" cy="83"/>
              </a:xfrm>
              <a:custGeom>
                <a:avLst/>
                <a:gdLst>
                  <a:gd name="T0" fmla="*/ 15 w 30"/>
                  <a:gd name="T1" fmla="*/ 0 h 30"/>
                  <a:gd name="T2" fmla="*/ 0 w 30"/>
                  <a:gd name="T3" fmla="*/ 15 h 30"/>
                  <a:gd name="T4" fmla="*/ 15 w 30"/>
                  <a:gd name="T5" fmla="*/ 30 h 30"/>
                  <a:gd name="T6" fmla="*/ 30 w 30"/>
                  <a:gd name="T7" fmla="*/ 15 h 30"/>
                  <a:gd name="T8" fmla="*/ 15 w 30"/>
                  <a:gd name="T9" fmla="*/ 0 h 30"/>
                  <a:gd name="T10" fmla="*/ 15 w 30"/>
                  <a:gd name="T11" fmla="*/ 27 h 30"/>
                  <a:gd name="T12" fmla="*/ 4 w 30"/>
                  <a:gd name="T13" fmla="*/ 15 h 30"/>
                  <a:gd name="T14" fmla="*/ 15 w 30"/>
                  <a:gd name="T15" fmla="*/ 4 h 30"/>
                  <a:gd name="T16" fmla="*/ 26 w 30"/>
                  <a:gd name="T17" fmla="*/ 15 h 30"/>
                  <a:gd name="T18" fmla="*/ 15 w 30"/>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
                    <a:moveTo>
                      <a:pt x="15" y="0"/>
                    </a:moveTo>
                    <a:cubicBezTo>
                      <a:pt x="7" y="0"/>
                      <a:pt x="0" y="7"/>
                      <a:pt x="0" y="15"/>
                    </a:cubicBezTo>
                    <a:cubicBezTo>
                      <a:pt x="0" y="24"/>
                      <a:pt x="7" y="30"/>
                      <a:pt x="15" y="30"/>
                    </a:cubicBezTo>
                    <a:cubicBezTo>
                      <a:pt x="23" y="30"/>
                      <a:pt x="30" y="24"/>
                      <a:pt x="30" y="15"/>
                    </a:cubicBezTo>
                    <a:cubicBezTo>
                      <a:pt x="30" y="7"/>
                      <a:pt x="23" y="0"/>
                      <a:pt x="15" y="0"/>
                    </a:cubicBezTo>
                    <a:close/>
                    <a:moveTo>
                      <a:pt x="15" y="27"/>
                    </a:moveTo>
                    <a:cubicBezTo>
                      <a:pt x="9" y="27"/>
                      <a:pt x="4" y="21"/>
                      <a:pt x="4" y="15"/>
                    </a:cubicBezTo>
                    <a:cubicBezTo>
                      <a:pt x="4" y="9"/>
                      <a:pt x="9" y="4"/>
                      <a:pt x="15" y="4"/>
                    </a:cubicBezTo>
                    <a:cubicBezTo>
                      <a:pt x="21" y="4"/>
                      <a:pt x="26" y="9"/>
                      <a:pt x="26" y="15"/>
                    </a:cubicBezTo>
                    <a:cubicBezTo>
                      <a:pt x="26" y="21"/>
                      <a:pt x="21" y="27"/>
                      <a:pt x="15"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0"/>
              <p:cNvSpPr>
                <a:spLocks noEditPoints="1"/>
              </p:cNvSpPr>
              <p:nvPr userDrawn="1"/>
            </p:nvSpPr>
            <p:spPr bwMode="auto">
              <a:xfrm>
                <a:off x="4809" y="5066"/>
                <a:ext cx="33" cy="41"/>
              </a:xfrm>
              <a:custGeom>
                <a:avLst/>
                <a:gdLst>
                  <a:gd name="T0" fmla="*/ 6 w 12"/>
                  <a:gd name="T1" fmla="*/ 9 h 15"/>
                  <a:gd name="T2" fmla="*/ 3 w 12"/>
                  <a:gd name="T3" fmla="*/ 9 h 15"/>
                  <a:gd name="T4" fmla="*/ 3 w 12"/>
                  <a:gd name="T5" fmla="*/ 15 h 15"/>
                  <a:gd name="T6" fmla="*/ 0 w 12"/>
                  <a:gd name="T7" fmla="*/ 15 h 15"/>
                  <a:gd name="T8" fmla="*/ 0 w 12"/>
                  <a:gd name="T9" fmla="*/ 0 h 15"/>
                  <a:gd name="T10" fmla="*/ 6 w 12"/>
                  <a:gd name="T11" fmla="*/ 0 h 15"/>
                  <a:gd name="T12" fmla="*/ 10 w 12"/>
                  <a:gd name="T13" fmla="*/ 1 h 15"/>
                  <a:gd name="T14" fmla="*/ 11 w 12"/>
                  <a:gd name="T15" fmla="*/ 4 h 15"/>
                  <a:gd name="T16" fmla="*/ 11 w 12"/>
                  <a:gd name="T17" fmla="*/ 7 h 15"/>
                  <a:gd name="T18" fmla="*/ 9 w 12"/>
                  <a:gd name="T19" fmla="*/ 8 h 15"/>
                  <a:gd name="T20" fmla="*/ 12 w 12"/>
                  <a:gd name="T21" fmla="*/ 15 h 15"/>
                  <a:gd name="T22" fmla="*/ 12 w 12"/>
                  <a:gd name="T23" fmla="*/ 15 h 15"/>
                  <a:gd name="T24" fmla="*/ 8 w 12"/>
                  <a:gd name="T25" fmla="*/ 15 h 15"/>
                  <a:gd name="T26" fmla="*/ 6 w 12"/>
                  <a:gd name="T27" fmla="*/ 9 h 15"/>
                  <a:gd name="T28" fmla="*/ 3 w 12"/>
                  <a:gd name="T29" fmla="*/ 7 h 15"/>
                  <a:gd name="T30" fmla="*/ 6 w 12"/>
                  <a:gd name="T31" fmla="*/ 7 h 15"/>
                  <a:gd name="T32" fmla="*/ 7 w 12"/>
                  <a:gd name="T33" fmla="*/ 6 h 15"/>
                  <a:gd name="T34" fmla="*/ 8 w 12"/>
                  <a:gd name="T35" fmla="*/ 4 h 15"/>
                  <a:gd name="T36" fmla="*/ 8 w 12"/>
                  <a:gd name="T37" fmla="*/ 3 h 15"/>
                  <a:gd name="T38" fmla="*/ 6 w 12"/>
                  <a:gd name="T39" fmla="*/ 2 h 15"/>
                  <a:gd name="T40" fmla="*/ 3 w 12"/>
                  <a:gd name="T41" fmla="*/ 2 h 15"/>
                  <a:gd name="T42" fmla="*/ 3 w 12"/>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15">
                    <a:moveTo>
                      <a:pt x="6" y="9"/>
                    </a:moveTo>
                    <a:cubicBezTo>
                      <a:pt x="3" y="9"/>
                      <a:pt x="3" y="9"/>
                      <a:pt x="3" y="9"/>
                    </a:cubicBezTo>
                    <a:cubicBezTo>
                      <a:pt x="3" y="15"/>
                      <a:pt x="3" y="15"/>
                      <a:pt x="3" y="15"/>
                    </a:cubicBezTo>
                    <a:cubicBezTo>
                      <a:pt x="0" y="15"/>
                      <a:pt x="0" y="15"/>
                      <a:pt x="0" y="15"/>
                    </a:cubicBezTo>
                    <a:cubicBezTo>
                      <a:pt x="0" y="0"/>
                      <a:pt x="0" y="0"/>
                      <a:pt x="0" y="0"/>
                    </a:cubicBezTo>
                    <a:cubicBezTo>
                      <a:pt x="6" y="0"/>
                      <a:pt x="6" y="0"/>
                      <a:pt x="6" y="0"/>
                    </a:cubicBezTo>
                    <a:cubicBezTo>
                      <a:pt x="7" y="0"/>
                      <a:pt x="9" y="0"/>
                      <a:pt x="10" y="1"/>
                    </a:cubicBezTo>
                    <a:cubicBezTo>
                      <a:pt x="11" y="2"/>
                      <a:pt x="11" y="3"/>
                      <a:pt x="11" y="4"/>
                    </a:cubicBezTo>
                    <a:cubicBezTo>
                      <a:pt x="11" y="5"/>
                      <a:pt x="11" y="6"/>
                      <a:pt x="11" y="7"/>
                    </a:cubicBezTo>
                    <a:cubicBezTo>
                      <a:pt x="10" y="7"/>
                      <a:pt x="9" y="8"/>
                      <a:pt x="9" y="8"/>
                    </a:cubicBezTo>
                    <a:cubicBezTo>
                      <a:pt x="12" y="15"/>
                      <a:pt x="12" y="15"/>
                      <a:pt x="12" y="15"/>
                    </a:cubicBezTo>
                    <a:cubicBezTo>
                      <a:pt x="12" y="15"/>
                      <a:pt x="12" y="15"/>
                      <a:pt x="12" y="15"/>
                    </a:cubicBezTo>
                    <a:cubicBezTo>
                      <a:pt x="8" y="15"/>
                      <a:pt x="8" y="15"/>
                      <a:pt x="8" y="15"/>
                    </a:cubicBezTo>
                    <a:lnTo>
                      <a:pt x="6" y="9"/>
                    </a:lnTo>
                    <a:close/>
                    <a:moveTo>
                      <a:pt x="3" y="7"/>
                    </a:moveTo>
                    <a:cubicBezTo>
                      <a:pt x="6" y="7"/>
                      <a:pt x="6" y="7"/>
                      <a:pt x="6" y="7"/>
                    </a:cubicBezTo>
                    <a:cubicBezTo>
                      <a:pt x="6" y="7"/>
                      <a:pt x="7" y="6"/>
                      <a:pt x="7" y="6"/>
                    </a:cubicBezTo>
                    <a:cubicBezTo>
                      <a:pt x="8" y="6"/>
                      <a:pt x="8" y="5"/>
                      <a:pt x="8" y="4"/>
                    </a:cubicBezTo>
                    <a:cubicBezTo>
                      <a:pt x="8" y="4"/>
                      <a:pt x="8" y="3"/>
                      <a:pt x="8" y="3"/>
                    </a:cubicBezTo>
                    <a:cubicBezTo>
                      <a:pt x="7" y="2"/>
                      <a:pt x="6" y="2"/>
                      <a:pt x="6" y="2"/>
                    </a:cubicBezTo>
                    <a:cubicBezTo>
                      <a:pt x="3" y="2"/>
                      <a:pt x="3" y="2"/>
                      <a:pt x="3" y="2"/>
                    </a:cubicBezTo>
                    <a:lnTo>
                      <a:pt x="3"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1"/>
              <p:cNvSpPr>
                <a:spLocks noChangeArrowheads="1"/>
              </p:cNvSpPr>
              <p:nvPr userDrawn="1"/>
            </p:nvSpPr>
            <p:spPr bwMode="auto">
              <a:xfrm>
                <a:off x="4972" y="4809"/>
                <a:ext cx="31" cy="1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2"/>
              <p:cNvSpPr>
                <a:spLocks/>
              </p:cNvSpPr>
              <p:nvPr userDrawn="1"/>
            </p:nvSpPr>
            <p:spPr bwMode="auto">
              <a:xfrm>
                <a:off x="5019" y="4806"/>
                <a:ext cx="114" cy="197"/>
              </a:xfrm>
              <a:custGeom>
                <a:avLst/>
                <a:gdLst>
                  <a:gd name="T0" fmla="*/ 35 w 41"/>
                  <a:gd name="T1" fmla="*/ 65 h 71"/>
                  <a:gd name="T2" fmla="*/ 18 w 41"/>
                  <a:gd name="T3" fmla="*/ 71 h 71"/>
                  <a:gd name="T4" fmla="*/ 0 w 41"/>
                  <a:gd name="T5" fmla="*/ 67 h 71"/>
                  <a:gd name="T6" fmla="*/ 4 w 41"/>
                  <a:gd name="T7" fmla="*/ 58 h 71"/>
                  <a:gd name="T8" fmla="*/ 17 w 41"/>
                  <a:gd name="T9" fmla="*/ 61 h 71"/>
                  <a:gd name="T10" fmla="*/ 26 w 41"/>
                  <a:gd name="T11" fmla="*/ 59 h 71"/>
                  <a:gd name="T12" fmla="*/ 30 w 41"/>
                  <a:gd name="T13" fmla="*/ 51 h 71"/>
                  <a:gd name="T14" fmla="*/ 19 w 41"/>
                  <a:gd name="T15" fmla="*/ 40 h 71"/>
                  <a:gd name="T16" fmla="*/ 7 w 41"/>
                  <a:gd name="T17" fmla="*/ 32 h 71"/>
                  <a:gd name="T18" fmla="*/ 1 w 41"/>
                  <a:gd name="T19" fmla="*/ 19 h 71"/>
                  <a:gd name="T20" fmla="*/ 7 w 41"/>
                  <a:gd name="T21" fmla="*/ 5 h 71"/>
                  <a:gd name="T22" fmla="*/ 23 w 41"/>
                  <a:gd name="T23" fmla="*/ 0 h 71"/>
                  <a:gd name="T24" fmla="*/ 39 w 41"/>
                  <a:gd name="T25" fmla="*/ 3 h 71"/>
                  <a:gd name="T26" fmla="*/ 35 w 41"/>
                  <a:gd name="T27" fmla="*/ 12 h 71"/>
                  <a:gd name="T28" fmla="*/ 23 w 41"/>
                  <a:gd name="T29" fmla="*/ 9 h 71"/>
                  <a:gd name="T30" fmla="*/ 15 w 41"/>
                  <a:gd name="T31" fmla="*/ 12 h 71"/>
                  <a:gd name="T32" fmla="*/ 12 w 41"/>
                  <a:gd name="T33" fmla="*/ 19 h 71"/>
                  <a:gd name="T34" fmla="*/ 24 w 41"/>
                  <a:gd name="T35" fmla="*/ 30 h 71"/>
                  <a:gd name="T36" fmla="*/ 35 w 41"/>
                  <a:gd name="T37" fmla="*/ 37 h 71"/>
                  <a:gd name="T38" fmla="*/ 41 w 41"/>
                  <a:gd name="T39" fmla="*/ 51 h 71"/>
                  <a:gd name="T40" fmla="*/ 35 w 41"/>
                  <a:gd name="T4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 h="71">
                    <a:moveTo>
                      <a:pt x="35" y="65"/>
                    </a:moveTo>
                    <a:cubicBezTo>
                      <a:pt x="30" y="69"/>
                      <a:pt x="25" y="71"/>
                      <a:pt x="18" y="71"/>
                    </a:cubicBezTo>
                    <a:cubicBezTo>
                      <a:pt x="11" y="71"/>
                      <a:pt x="5" y="70"/>
                      <a:pt x="0" y="67"/>
                    </a:cubicBezTo>
                    <a:cubicBezTo>
                      <a:pt x="4" y="58"/>
                      <a:pt x="4" y="58"/>
                      <a:pt x="4" y="58"/>
                    </a:cubicBezTo>
                    <a:cubicBezTo>
                      <a:pt x="8" y="60"/>
                      <a:pt x="13" y="61"/>
                      <a:pt x="17" y="61"/>
                    </a:cubicBezTo>
                    <a:cubicBezTo>
                      <a:pt x="21" y="61"/>
                      <a:pt x="24" y="60"/>
                      <a:pt x="26" y="59"/>
                    </a:cubicBezTo>
                    <a:cubicBezTo>
                      <a:pt x="29" y="57"/>
                      <a:pt x="30" y="54"/>
                      <a:pt x="30" y="51"/>
                    </a:cubicBezTo>
                    <a:cubicBezTo>
                      <a:pt x="30" y="47"/>
                      <a:pt x="26" y="43"/>
                      <a:pt x="19" y="40"/>
                    </a:cubicBezTo>
                    <a:cubicBezTo>
                      <a:pt x="13" y="37"/>
                      <a:pt x="9" y="35"/>
                      <a:pt x="7" y="32"/>
                    </a:cubicBezTo>
                    <a:cubicBezTo>
                      <a:pt x="3" y="29"/>
                      <a:pt x="1" y="24"/>
                      <a:pt x="1" y="19"/>
                    </a:cubicBezTo>
                    <a:cubicBezTo>
                      <a:pt x="1" y="13"/>
                      <a:pt x="3" y="9"/>
                      <a:pt x="7" y="5"/>
                    </a:cubicBezTo>
                    <a:cubicBezTo>
                      <a:pt x="11" y="1"/>
                      <a:pt x="16" y="0"/>
                      <a:pt x="23" y="0"/>
                    </a:cubicBezTo>
                    <a:cubicBezTo>
                      <a:pt x="29" y="0"/>
                      <a:pt x="35" y="1"/>
                      <a:pt x="39" y="3"/>
                    </a:cubicBezTo>
                    <a:cubicBezTo>
                      <a:pt x="35" y="12"/>
                      <a:pt x="35" y="12"/>
                      <a:pt x="35" y="12"/>
                    </a:cubicBezTo>
                    <a:cubicBezTo>
                      <a:pt x="31" y="10"/>
                      <a:pt x="27" y="9"/>
                      <a:pt x="23" y="9"/>
                    </a:cubicBezTo>
                    <a:cubicBezTo>
                      <a:pt x="20" y="9"/>
                      <a:pt x="17" y="10"/>
                      <a:pt x="15" y="12"/>
                    </a:cubicBezTo>
                    <a:cubicBezTo>
                      <a:pt x="13" y="13"/>
                      <a:pt x="12" y="16"/>
                      <a:pt x="12" y="19"/>
                    </a:cubicBezTo>
                    <a:cubicBezTo>
                      <a:pt x="12" y="23"/>
                      <a:pt x="16" y="27"/>
                      <a:pt x="24" y="30"/>
                    </a:cubicBezTo>
                    <a:cubicBezTo>
                      <a:pt x="29" y="33"/>
                      <a:pt x="33" y="35"/>
                      <a:pt x="35" y="37"/>
                    </a:cubicBezTo>
                    <a:cubicBezTo>
                      <a:pt x="39" y="41"/>
                      <a:pt x="41" y="45"/>
                      <a:pt x="41" y="51"/>
                    </a:cubicBezTo>
                    <a:cubicBezTo>
                      <a:pt x="41" y="57"/>
                      <a:pt x="39" y="62"/>
                      <a:pt x="35"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6575182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ound Diagonal Corner Rectangle 52"/>
          <p:cNvSpPr/>
          <p:nvPr/>
        </p:nvSpPr>
        <p:spPr>
          <a:xfrm>
            <a:off x="527538" y="2020148"/>
            <a:ext cx="11195539" cy="1121637"/>
          </a:xfrm>
          <a:prstGeom prst="round2DiagRect">
            <a:avLst>
              <a:gd name="adj1" fmla="val 0"/>
              <a:gd name="adj2" fmla="val 0"/>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p:cNvSpPr>
            <a:spLocks noGrp="1"/>
          </p:cNvSpPr>
          <p:nvPr>
            <p:ph type="title"/>
          </p:nvPr>
        </p:nvSpPr>
        <p:spPr/>
        <p:txBody>
          <a:bodyPr/>
          <a:lstStyle/>
          <a:p>
            <a:r>
              <a:rPr lang="en-US"/>
              <a:t>Sơ đồ tổ chức</a:t>
            </a:r>
          </a:p>
        </p:txBody>
      </p:sp>
      <p:sp>
        <p:nvSpPr>
          <p:cNvPr id="27" name="Round Diagonal Corner Rectangle 26"/>
          <p:cNvSpPr/>
          <p:nvPr/>
        </p:nvSpPr>
        <p:spPr>
          <a:xfrm>
            <a:off x="675164" y="3534563"/>
            <a:ext cx="1675715" cy="367482"/>
          </a:xfrm>
          <a:prstGeom prst="round2DiagRect">
            <a:avLst>
              <a:gd name="adj1" fmla="val 20436"/>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bg1"/>
                </a:solidFill>
              </a:rPr>
              <a:t>Nhóm A</a:t>
            </a:r>
            <a:endParaRPr lang="en-US" sz="1000">
              <a:solidFill>
                <a:schemeClr val="bg1"/>
              </a:solidFill>
            </a:endParaRPr>
          </a:p>
        </p:txBody>
      </p:sp>
      <p:sp>
        <p:nvSpPr>
          <p:cNvPr id="28" name="Round Diagonal Corner Rectangle 27"/>
          <p:cNvSpPr/>
          <p:nvPr/>
        </p:nvSpPr>
        <p:spPr>
          <a:xfrm>
            <a:off x="2521468" y="3534563"/>
            <a:ext cx="1675715" cy="367482"/>
          </a:xfrm>
          <a:prstGeom prst="round2DiagRect">
            <a:avLst>
              <a:gd name="adj1" fmla="val 30291"/>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bg1"/>
                </a:solidFill>
              </a:rPr>
              <a:t>Nhóm B</a:t>
            </a:r>
            <a:endParaRPr lang="en-US" sz="1000">
              <a:solidFill>
                <a:schemeClr val="bg1"/>
              </a:solidFill>
            </a:endParaRPr>
          </a:p>
        </p:txBody>
      </p:sp>
      <p:sp>
        <p:nvSpPr>
          <p:cNvPr id="30" name="Round Diagonal Corner Rectangle 29"/>
          <p:cNvSpPr/>
          <p:nvPr/>
        </p:nvSpPr>
        <p:spPr>
          <a:xfrm>
            <a:off x="4367773" y="3534563"/>
            <a:ext cx="1675715" cy="367482"/>
          </a:xfrm>
          <a:prstGeom prst="round2DiagRect">
            <a:avLst>
              <a:gd name="adj1" fmla="val 25363"/>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bg1"/>
                </a:solidFill>
              </a:rPr>
              <a:t>Nhóm C</a:t>
            </a:r>
            <a:endParaRPr lang="en-US" sz="1000">
              <a:solidFill>
                <a:schemeClr val="bg1"/>
              </a:solidFill>
            </a:endParaRPr>
          </a:p>
        </p:txBody>
      </p:sp>
      <p:sp>
        <p:nvSpPr>
          <p:cNvPr id="31" name="Round Diagonal Corner Rectangle 30"/>
          <p:cNvSpPr/>
          <p:nvPr/>
        </p:nvSpPr>
        <p:spPr>
          <a:xfrm>
            <a:off x="6214077" y="3534563"/>
            <a:ext cx="1675715" cy="367482"/>
          </a:xfrm>
          <a:prstGeom prst="round2DiagRect">
            <a:avLst>
              <a:gd name="adj1" fmla="val 27827"/>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bg1"/>
                </a:solidFill>
              </a:rPr>
              <a:t>Nhóm D</a:t>
            </a:r>
            <a:endParaRPr lang="en-US" sz="1000">
              <a:solidFill>
                <a:schemeClr val="bg1"/>
              </a:solidFill>
            </a:endParaRPr>
          </a:p>
        </p:txBody>
      </p:sp>
      <p:sp>
        <p:nvSpPr>
          <p:cNvPr id="32" name="Round Diagonal Corner Rectangle 31"/>
          <p:cNvSpPr/>
          <p:nvPr/>
        </p:nvSpPr>
        <p:spPr>
          <a:xfrm>
            <a:off x="8060381" y="3534563"/>
            <a:ext cx="1675715" cy="367482"/>
          </a:xfrm>
          <a:prstGeom prst="round2DiagRect">
            <a:avLst>
              <a:gd name="adj1" fmla="val 32027"/>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bg1"/>
                </a:solidFill>
              </a:rPr>
              <a:t>Nhóm E</a:t>
            </a:r>
            <a:endParaRPr lang="en-US" sz="1000">
              <a:solidFill>
                <a:schemeClr val="bg1"/>
              </a:solidFill>
            </a:endParaRPr>
          </a:p>
        </p:txBody>
      </p:sp>
      <p:sp>
        <p:nvSpPr>
          <p:cNvPr id="33" name="Round Diagonal Corner Rectangle 32"/>
          <p:cNvSpPr/>
          <p:nvPr/>
        </p:nvSpPr>
        <p:spPr>
          <a:xfrm>
            <a:off x="9906685" y="3534563"/>
            <a:ext cx="1675715" cy="367482"/>
          </a:xfrm>
          <a:prstGeom prst="round2DiagRect">
            <a:avLst>
              <a:gd name="adj1" fmla="val 34491"/>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bg1"/>
                </a:solidFill>
              </a:rPr>
              <a:t>Nhóm G</a:t>
            </a:r>
            <a:endParaRPr lang="en-US" sz="1000">
              <a:solidFill>
                <a:schemeClr val="bg1"/>
              </a:solidFill>
            </a:endParaRPr>
          </a:p>
        </p:txBody>
      </p:sp>
      <p:sp>
        <p:nvSpPr>
          <p:cNvPr id="34" name="Round Diagonal Corner Rectangle 33"/>
          <p:cNvSpPr/>
          <p:nvPr/>
        </p:nvSpPr>
        <p:spPr>
          <a:xfrm>
            <a:off x="4328832" y="827452"/>
            <a:ext cx="3592950" cy="991499"/>
          </a:xfrm>
          <a:prstGeom prst="round2DiagRect">
            <a:avLst>
              <a:gd name="adj1" fmla="val 23984"/>
              <a:gd name="adj2" fmla="val 0"/>
            </a:avLst>
          </a:prstGeom>
          <a:gradFill flip="none" rotWithShape="1">
            <a:gsLst>
              <a:gs pos="100000">
                <a:schemeClr val="accent2">
                  <a:lumMod val="60000"/>
                  <a:lumOff val="40000"/>
                </a:schemeClr>
              </a:gs>
              <a:gs pos="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2">
                    <a:lumMod val="90000"/>
                    <a:lumOff val="10000"/>
                  </a:schemeClr>
                </a:solidFill>
              </a:rPr>
              <a:t>Nguyễn Văn A</a:t>
            </a:r>
          </a:p>
          <a:p>
            <a:pPr algn="ctr"/>
            <a:r>
              <a:rPr lang="en-US">
                <a:solidFill>
                  <a:schemeClr val="tx2">
                    <a:lumMod val="90000"/>
                    <a:lumOff val="10000"/>
                  </a:schemeClr>
                </a:solidFill>
              </a:rPr>
              <a:t>Chức danh</a:t>
            </a:r>
          </a:p>
        </p:txBody>
      </p:sp>
      <p:cxnSp>
        <p:nvCxnSpPr>
          <p:cNvPr id="37" name="Elbow Connector 36"/>
          <p:cNvCxnSpPr>
            <a:stCxn id="53" idx="1"/>
            <a:endCxn id="27" idx="3"/>
          </p:cNvCxnSpPr>
          <p:nvPr/>
        </p:nvCxnSpPr>
        <p:spPr>
          <a:xfrm rot="5400000">
            <a:off x="3622776" y="1032031"/>
            <a:ext cx="392778" cy="4612286"/>
          </a:xfrm>
          <a:prstGeom prst="bentConnector3">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53" idx="1"/>
            <a:endCxn id="33" idx="3"/>
          </p:cNvCxnSpPr>
          <p:nvPr/>
        </p:nvCxnSpPr>
        <p:spPr>
          <a:xfrm rot="16200000" flipH="1">
            <a:off x="8238536" y="1028556"/>
            <a:ext cx="392778" cy="4619235"/>
          </a:xfrm>
          <a:prstGeom prst="bentConnector3">
            <a:avLst>
              <a:gd name="adj1" fmla="val 50000"/>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53" idx="1"/>
            <a:endCxn id="28" idx="3"/>
          </p:cNvCxnSpPr>
          <p:nvPr/>
        </p:nvCxnSpPr>
        <p:spPr>
          <a:xfrm rot="5400000">
            <a:off x="4545928" y="1955183"/>
            <a:ext cx="392778" cy="2765982"/>
          </a:xfrm>
          <a:prstGeom prst="bentConnector3">
            <a:avLst>
              <a:gd name="adj1" fmla="val 50000"/>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53" idx="1"/>
            <a:endCxn id="32" idx="3"/>
          </p:cNvCxnSpPr>
          <p:nvPr/>
        </p:nvCxnSpPr>
        <p:spPr>
          <a:xfrm rot="16200000" flipH="1">
            <a:off x="7315384" y="1951708"/>
            <a:ext cx="392778" cy="2772931"/>
          </a:xfrm>
          <a:prstGeom prst="bentConnector3">
            <a:avLst>
              <a:gd name="adj1" fmla="val 50000"/>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53" idx="1"/>
            <a:endCxn id="31" idx="3"/>
          </p:cNvCxnSpPr>
          <p:nvPr/>
        </p:nvCxnSpPr>
        <p:spPr>
          <a:xfrm rot="16200000" flipH="1">
            <a:off x="6392232" y="2874860"/>
            <a:ext cx="392778" cy="926627"/>
          </a:xfrm>
          <a:prstGeom prst="bentConnector3">
            <a:avLst>
              <a:gd name="adj1" fmla="val 50000"/>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53" idx="1"/>
            <a:endCxn id="30" idx="3"/>
          </p:cNvCxnSpPr>
          <p:nvPr/>
        </p:nvCxnSpPr>
        <p:spPr>
          <a:xfrm rot="5400000">
            <a:off x="5469081" y="2878336"/>
            <a:ext cx="392778" cy="919677"/>
          </a:xfrm>
          <a:prstGeom prst="bentConnector3">
            <a:avLst>
              <a:gd name="adj1" fmla="val 50000"/>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5" name="Round Diagonal Corner Rectangle 74"/>
          <p:cNvSpPr/>
          <p:nvPr/>
        </p:nvSpPr>
        <p:spPr>
          <a:xfrm>
            <a:off x="675164" y="2237017"/>
            <a:ext cx="1675715" cy="687897"/>
          </a:xfrm>
          <a:prstGeom prst="round2DiagRect">
            <a:avLst>
              <a:gd name="adj1" fmla="val 23984"/>
              <a:gd name="adj2" fmla="val 0"/>
            </a:avLst>
          </a:prstGeom>
          <a:solidFill>
            <a:srgbClr val="2E68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rPr>
              <a:t>Nguyễn Văn A</a:t>
            </a:r>
          </a:p>
          <a:p>
            <a:pPr algn="ctr"/>
            <a:r>
              <a:rPr lang="en-US" sz="1200">
                <a:solidFill>
                  <a:schemeClr val="bg1"/>
                </a:solidFill>
              </a:rPr>
              <a:t>Chức danh</a:t>
            </a:r>
          </a:p>
        </p:txBody>
      </p:sp>
      <p:sp>
        <p:nvSpPr>
          <p:cNvPr id="76" name="Round Diagonal Corner Rectangle 75"/>
          <p:cNvSpPr/>
          <p:nvPr/>
        </p:nvSpPr>
        <p:spPr>
          <a:xfrm>
            <a:off x="2521468" y="2237017"/>
            <a:ext cx="1675715" cy="687897"/>
          </a:xfrm>
          <a:prstGeom prst="round2DiagRect">
            <a:avLst>
              <a:gd name="adj1" fmla="val 23984"/>
              <a:gd name="adj2" fmla="val 0"/>
            </a:avLst>
          </a:prstGeom>
          <a:solidFill>
            <a:srgbClr val="2E68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rPr>
              <a:t>Nguyễn Văn A</a:t>
            </a:r>
          </a:p>
          <a:p>
            <a:pPr algn="ctr"/>
            <a:r>
              <a:rPr lang="en-US" sz="1200">
                <a:solidFill>
                  <a:schemeClr val="bg1"/>
                </a:solidFill>
              </a:rPr>
              <a:t>Chức danh</a:t>
            </a:r>
          </a:p>
        </p:txBody>
      </p:sp>
      <p:sp>
        <p:nvSpPr>
          <p:cNvPr id="77" name="Round Diagonal Corner Rectangle 76"/>
          <p:cNvSpPr/>
          <p:nvPr/>
        </p:nvSpPr>
        <p:spPr>
          <a:xfrm>
            <a:off x="4367773" y="2237017"/>
            <a:ext cx="1675715" cy="687897"/>
          </a:xfrm>
          <a:prstGeom prst="round2DiagRect">
            <a:avLst>
              <a:gd name="adj1" fmla="val 23984"/>
              <a:gd name="adj2" fmla="val 0"/>
            </a:avLst>
          </a:prstGeom>
          <a:solidFill>
            <a:srgbClr val="2E68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rPr>
              <a:t>Nguyễn Văn A</a:t>
            </a:r>
          </a:p>
          <a:p>
            <a:pPr algn="ctr"/>
            <a:r>
              <a:rPr lang="en-US" sz="1200">
                <a:solidFill>
                  <a:schemeClr val="bg1"/>
                </a:solidFill>
              </a:rPr>
              <a:t>Chức danh</a:t>
            </a:r>
          </a:p>
        </p:txBody>
      </p:sp>
      <p:sp>
        <p:nvSpPr>
          <p:cNvPr id="78" name="Round Diagonal Corner Rectangle 77"/>
          <p:cNvSpPr/>
          <p:nvPr/>
        </p:nvSpPr>
        <p:spPr>
          <a:xfrm>
            <a:off x="6214077" y="2237017"/>
            <a:ext cx="1675715" cy="687897"/>
          </a:xfrm>
          <a:prstGeom prst="round2DiagRect">
            <a:avLst>
              <a:gd name="adj1" fmla="val 23984"/>
              <a:gd name="adj2" fmla="val 0"/>
            </a:avLst>
          </a:prstGeom>
          <a:solidFill>
            <a:srgbClr val="2E68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rPr>
              <a:t>Nguyễn Văn A</a:t>
            </a:r>
          </a:p>
          <a:p>
            <a:pPr algn="ctr"/>
            <a:r>
              <a:rPr lang="en-US" sz="1200">
                <a:solidFill>
                  <a:schemeClr val="bg1"/>
                </a:solidFill>
              </a:rPr>
              <a:t>Chức danh</a:t>
            </a:r>
          </a:p>
        </p:txBody>
      </p:sp>
      <p:sp>
        <p:nvSpPr>
          <p:cNvPr id="79" name="Round Diagonal Corner Rectangle 78"/>
          <p:cNvSpPr/>
          <p:nvPr/>
        </p:nvSpPr>
        <p:spPr>
          <a:xfrm>
            <a:off x="8060381" y="2237017"/>
            <a:ext cx="1675715" cy="687897"/>
          </a:xfrm>
          <a:prstGeom prst="round2DiagRect">
            <a:avLst>
              <a:gd name="adj1" fmla="val 23984"/>
              <a:gd name="adj2" fmla="val 0"/>
            </a:avLst>
          </a:prstGeom>
          <a:solidFill>
            <a:srgbClr val="2E68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rPr>
              <a:t>Nguyễn Văn A</a:t>
            </a:r>
          </a:p>
          <a:p>
            <a:pPr algn="ctr"/>
            <a:r>
              <a:rPr lang="en-US" sz="1200">
                <a:solidFill>
                  <a:schemeClr val="bg1"/>
                </a:solidFill>
              </a:rPr>
              <a:t>Chức danh</a:t>
            </a:r>
          </a:p>
        </p:txBody>
      </p:sp>
      <p:sp>
        <p:nvSpPr>
          <p:cNvPr id="80" name="Round Diagonal Corner Rectangle 79"/>
          <p:cNvSpPr/>
          <p:nvPr/>
        </p:nvSpPr>
        <p:spPr>
          <a:xfrm>
            <a:off x="9906685" y="2237017"/>
            <a:ext cx="1675715" cy="687897"/>
          </a:xfrm>
          <a:prstGeom prst="round2DiagRect">
            <a:avLst>
              <a:gd name="adj1" fmla="val 23984"/>
              <a:gd name="adj2" fmla="val 0"/>
            </a:avLst>
          </a:prstGeom>
          <a:solidFill>
            <a:srgbClr val="2E68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rPr>
              <a:t>Nguyễn Văn A</a:t>
            </a:r>
          </a:p>
          <a:p>
            <a:pPr algn="ctr"/>
            <a:r>
              <a:rPr lang="en-US" sz="1200">
                <a:solidFill>
                  <a:schemeClr val="bg1"/>
                </a:solidFill>
              </a:rPr>
              <a:t>Chức danh</a:t>
            </a:r>
          </a:p>
        </p:txBody>
      </p:sp>
      <p:cxnSp>
        <p:nvCxnSpPr>
          <p:cNvPr id="94" name="Elbow Connector 93"/>
          <p:cNvCxnSpPr>
            <a:stCxn id="34" idx="1"/>
            <a:endCxn id="53" idx="3"/>
          </p:cNvCxnSpPr>
          <p:nvPr/>
        </p:nvCxnSpPr>
        <p:spPr>
          <a:xfrm rot="16200000" flipH="1">
            <a:off x="6024709" y="1919548"/>
            <a:ext cx="201197" cy="1"/>
          </a:xfrm>
          <a:prstGeom prst="bentConnector3">
            <a:avLst>
              <a:gd name="adj1" fmla="val 50000"/>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5" name="Round Diagonal Corner Rectangle 124"/>
          <p:cNvSpPr/>
          <p:nvPr/>
        </p:nvSpPr>
        <p:spPr>
          <a:xfrm>
            <a:off x="675164" y="3981661"/>
            <a:ext cx="1675715" cy="367482"/>
          </a:xfrm>
          <a:prstGeom prst="round2DiagRect">
            <a:avLst>
              <a:gd name="adj1" fmla="val 30291"/>
              <a:gd name="adj2" fmla="val 0"/>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a:solidFill>
                  <a:schemeClr val="bg1"/>
                </a:solidFill>
              </a:rPr>
              <a:t>Nguyễn Văn A</a:t>
            </a:r>
          </a:p>
          <a:p>
            <a:pPr algn="ctr"/>
            <a:r>
              <a:rPr lang="en-US" sz="900">
                <a:solidFill>
                  <a:schemeClr val="bg1"/>
                </a:solidFill>
              </a:rPr>
              <a:t>Chức danh</a:t>
            </a:r>
          </a:p>
        </p:txBody>
      </p:sp>
      <p:sp>
        <p:nvSpPr>
          <p:cNvPr id="143" name="Round Diagonal Corner Rectangle 142"/>
          <p:cNvSpPr/>
          <p:nvPr/>
        </p:nvSpPr>
        <p:spPr>
          <a:xfrm>
            <a:off x="2521468" y="3981661"/>
            <a:ext cx="1675715" cy="367482"/>
          </a:xfrm>
          <a:prstGeom prst="round2DiagRect">
            <a:avLst>
              <a:gd name="adj1" fmla="val 30291"/>
              <a:gd name="adj2" fmla="val 0"/>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a:solidFill>
                  <a:schemeClr val="bg1"/>
                </a:solidFill>
              </a:rPr>
              <a:t>Nguyễn Văn A</a:t>
            </a:r>
          </a:p>
          <a:p>
            <a:pPr algn="ctr"/>
            <a:r>
              <a:rPr lang="en-US" sz="900">
                <a:solidFill>
                  <a:schemeClr val="bg1"/>
                </a:solidFill>
              </a:rPr>
              <a:t>Chức danh</a:t>
            </a:r>
          </a:p>
        </p:txBody>
      </p:sp>
      <p:sp>
        <p:nvSpPr>
          <p:cNvPr id="144" name="Round Diagonal Corner Rectangle 143"/>
          <p:cNvSpPr/>
          <p:nvPr/>
        </p:nvSpPr>
        <p:spPr>
          <a:xfrm>
            <a:off x="4367773" y="3981661"/>
            <a:ext cx="1675715" cy="367482"/>
          </a:xfrm>
          <a:prstGeom prst="round2DiagRect">
            <a:avLst>
              <a:gd name="adj1" fmla="val 30291"/>
              <a:gd name="adj2" fmla="val 0"/>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a:solidFill>
                  <a:schemeClr val="bg1"/>
                </a:solidFill>
              </a:rPr>
              <a:t>Nguyễn Văn A</a:t>
            </a:r>
          </a:p>
          <a:p>
            <a:pPr algn="ctr"/>
            <a:r>
              <a:rPr lang="en-US" sz="900">
                <a:solidFill>
                  <a:schemeClr val="bg1"/>
                </a:solidFill>
              </a:rPr>
              <a:t>Chức danh</a:t>
            </a:r>
          </a:p>
        </p:txBody>
      </p:sp>
      <p:sp>
        <p:nvSpPr>
          <p:cNvPr id="145" name="Round Diagonal Corner Rectangle 144"/>
          <p:cNvSpPr/>
          <p:nvPr/>
        </p:nvSpPr>
        <p:spPr>
          <a:xfrm>
            <a:off x="6214077" y="3981661"/>
            <a:ext cx="1675715" cy="367482"/>
          </a:xfrm>
          <a:prstGeom prst="round2DiagRect">
            <a:avLst>
              <a:gd name="adj1" fmla="val 30291"/>
              <a:gd name="adj2" fmla="val 0"/>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a:solidFill>
                  <a:schemeClr val="bg1"/>
                </a:solidFill>
              </a:rPr>
              <a:t>Nguyễn Văn A</a:t>
            </a:r>
          </a:p>
          <a:p>
            <a:pPr algn="ctr"/>
            <a:r>
              <a:rPr lang="en-US" sz="900">
                <a:solidFill>
                  <a:schemeClr val="bg1"/>
                </a:solidFill>
              </a:rPr>
              <a:t>Chức danh</a:t>
            </a:r>
          </a:p>
        </p:txBody>
      </p:sp>
      <p:sp>
        <p:nvSpPr>
          <p:cNvPr id="146" name="Round Diagonal Corner Rectangle 145"/>
          <p:cNvSpPr/>
          <p:nvPr/>
        </p:nvSpPr>
        <p:spPr>
          <a:xfrm>
            <a:off x="8060381" y="3981661"/>
            <a:ext cx="1675715" cy="367482"/>
          </a:xfrm>
          <a:prstGeom prst="round2DiagRect">
            <a:avLst>
              <a:gd name="adj1" fmla="val 30291"/>
              <a:gd name="adj2" fmla="val 0"/>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a:solidFill>
                  <a:schemeClr val="bg1"/>
                </a:solidFill>
              </a:rPr>
              <a:t>Nguyễn Văn A</a:t>
            </a:r>
          </a:p>
          <a:p>
            <a:pPr algn="ctr"/>
            <a:r>
              <a:rPr lang="en-US" sz="900">
                <a:solidFill>
                  <a:schemeClr val="bg1"/>
                </a:solidFill>
              </a:rPr>
              <a:t>Chức danh</a:t>
            </a:r>
          </a:p>
        </p:txBody>
      </p:sp>
      <p:sp>
        <p:nvSpPr>
          <p:cNvPr id="147" name="Round Diagonal Corner Rectangle 146"/>
          <p:cNvSpPr/>
          <p:nvPr/>
        </p:nvSpPr>
        <p:spPr>
          <a:xfrm>
            <a:off x="9906684" y="3981661"/>
            <a:ext cx="1675715" cy="367482"/>
          </a:xfrm>
          <a:prstGeom prst="round2DiagRect">
            <a:avLst>
              <a:gd name="adj1" fmla="val 30291"/>
              <a:gd name="adj2" fmla="val 0"/>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a:solidFill>
                  <a:schemeClr val="bg1"/>
                </a:solidFill>
              </a:rPr>
              <a:t>Nguyễn Văn A</a:t>
            </a:r>
          </a:p>
          <a:p>
            <a:pPr algn="ctr"/>
            <a:r>
              <a:rPr lang="en-US" sz="900">
                <a:solidFill>
                  <a:schemeClr val="bg1"/>
                </a:solidFill>
              </a:rPr>
              <a:t>Chức danh</a:t>
            </a:r>
          </a:p>
        </p:txBody>
      </p:sp>
      <p:sp>
        <p:nvSpPr>
          <p:cNvPr id="148" name="Round Diagonal Corner Rectangle 147"/>
          <p:cNvSpPr/>
          <p:nvPr/>
        </p:nvSpPr>
        <p:spPr>
          <a:xfrm>
            <a:off x="675164" y="4428759"/>
            <a:ext cx="1675715" cy="367482"/>
          </a:xfrm>
          <a:prstGeom prst="round2DiagRect">
            <a:avLst>
              <a:gd name="adj1" fmla="val 30291"/>
              <a:gd name="adj2" fmla="val 0"/>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a:solidFill>
                  <a:schemeClr val="bg1"/>
                </a:solidFill>
              </a:rPr>
              <a:t>Nguyễn Văn A</a:t>
            </a:r>
          </a:p>
          <a:p>
            <a:pPr algn="ctr"/>
            <a:r>
              <a:rPr lang="en-US" sz="900">
                <a:solidFill>
                  <a:schemeClr val="bg1"/>
                </a:solidFill>
              </a:rPr>
              <a:t>Chức danh</a:t>
            </a:r>
          </a:p>
        </p:txBody>
      </p:sp>
      <p:sp>
        <p:nvSpPr>
          <p:cNvPr id="149" name="Round Diagonal Corner Rectangle 148"/>
          <p:cNvSpPr/>
          <p:nvPr/>
        </p:nvSpPr>
        <p:spPr>
          <a:xfrm>
            <a:off x="2521468" y="4428759"/>
            <a:ext cx="1675715" cy="367482"/>
          </a:xfrm>
          <a:prstGeom prst="round2DiagRect">
            <a:avLst>
              <a:gd name="adj1" fmla="val 30291"/>
              <a:gd name="adj2" fmla="val 0"/>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a:solidFill>
                  <a:schemeClr val="bg1"/>
                </a:solidFill>
              </a:rPr>
              <a:t>Nguyễn Văn A</a:t>
            </a:r>
          </a:p>
          <a:p>
            <a:pPr algn="ctr"/>
            <a:r>
              <a:rPr lang="en-US" sz="900">
                <a:solidFill>
                  <a:schemeClr val="bg1"/>
                </a:solidFill>
              </a:rPr>
              <a:t>Chức danh</a:t>
            </a:r>
          </a:p>
        </p:txBody>
      </p:sp>
      <p:sp>
        <p:nvSpPr>
          <p:cNvPr id="150" name="Round Diagonal Corner Rectangle 149"/>
          <p:cNvSpPr/>
          <p:nvPr/>
        </p:nvSpPr>
        <p:spPr>
          <a:xfrm>
            <a:off x="4367773" y="4428759"/>
            <a:ext cx="1675715" cy="367482"/>
          </a:xfrm>
          <a:prstGeom prst="round2DiagRect">
            <a:avLst>
              <a:gd name="adj1" fmla="val 30291"/>
              <a:gd name="adj2" fmla="val 0"/>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a:solidFill>
                  <a:schemeClr val="bg1"/>
                </a:solidFill>
              </a:rPr>
              <a:t>Nguyễn Văn A</a:t>
            </a:r>
          </a:p>
          <a:p>
            <a:pPr algn="ctr"/>
            <a:r>
              <a:rPr lang="en-US" sz="900">
                <a:solidFill>
                  <a:schemeClr val="bg1"/>
                </a:solidFill>
              </a:rPr>
              <a:t>Chức danh</a:t>
            </a:r>
          </a:p>
        </p:txBody>
      </p:sp>
      <p:sp>
        <p:nvSpPr>
          <p:cNvPr id="151" name="Round Diagonal Corner Rectangle 150"/>
          <p:cNvSpPr/>
          <p:nvPr/>
        </p:nvSpPr>
        <p:spPr>
          <a:xfrm>
            <a:off x="6214077" y="4428759"/>
            <a:ext cx="1675715" cy="367482"/>
          </a:xfrm>
          <a:prstGeom prst="round2DiagRect">
            <a:avLst>
              <a:gd name="adj1" fmla="val 30291"/>
              <a:gd name="adj2" fmla="val 0"/>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a:solidFill>
                  <a:schemeClr val="bg1"/>
                </a:solidFill>
              </a:rPr>
              <a:t>Nguyễn Văn A</a:t>
            </a:r>
          </a:p>
          <a:p>
            <a:pPr algn="ctr"/>
            <a:r>
              <a:rPr lang="en-US" sz="900">
                <a:solidFill>
                  <a:schemeClr val="bg1"/>
                </a:solidFill>
              </a:rPr>
              <a:t>Chức danh</a:t>
            </a:r>
          </a:p>
        </p:txBody>
      </p:sp>
      <p:sp>
        <p:nvSpPr>
          <p:cNvPr id="152" name="Round Diagonal Corner Rectangle 151"/>
          <p:cNvSpPr/>
          <p:nvPr/>
        </p:nvSpPr>
        <p:spPr>
          <a:xfrm>
            <a:off x="8060381" y="4428759"/>
            <a:ext cx="1675715" cy="367482"/>
          </a:xfrm>
          <a:prstGeom prst="round2DiagRect">
            <a:avLst>
              <a:gd name="adj1" fmla="val 30291"/>
              <a:gd name="adj2" fmla="val 0"/>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a:solidFill>
                  <a:schemeClr val="bg1"/>
                </a:solidFill>
              </a:rPr>
              <a:t>Nguyễn Văn A</a:t>
            </a:r>
          </a:p>
          <a:p>
            <a:pPr algn="ctr"/>
            <a:r>
              <a:rPr lang="en-US" sz="900">
                <a:solidFill>
                  <a:schemeClr val="bg1"/>
                </a:solidFill>
              </a:rPr>
              <a:t>Chức danh</a:t>
            </a:r>
          </a:p>
        </p:txBody>
      </p:sp>
      <p:sp>
        <p:nvSpPr>
          <p:cNvPr id="153" name="Round Diagonal Corner Rectangle 152"/>
          <p:cNvSpPr/>
          <p:nvPr/>
        </p:nvSpPr>
        <p:spPr>
          <a:xfrm>
            <a:off x="9906684" y="4428759"/>
            <a:ext cx="1675715" cy="367482"/>
          </a:xfrm>
          <a:prstGeom prst="round2DiagRect">
            <a:avLst>
              <a:gd name="adj1" fmla="val 30291"/>
              <a:gd name="adj2" fmla="val 0"/>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a:solidFill>
                  <a:schemeClr val="bg1"/>
                </a:solidFill>
              </a:rPr>
              <a:t>Nguyễn Văn A</a:t>
            </a:r>
          </a:p>
          <a:p>
            <a:pPr algn="ctr"/>
            <a:r>
              <a:rPr lang="en-US" sz="900">
                <a:solidFill>
                  <a:schemeClr val="bg1"/>
                </a:solidFill>
              </a:rPr>
              <a:t>Chức danh</a:t>
            </a:r>
          </a:p>
        </p:txBody>
      </p:sp>
      <p:sp>
        <p:nvSpPr>
          <p:cNvPr id="160" name="Round Diagonal Corner Rectangle 159"/>
          <p:cNvSpPr/>
          <p:nvPr/>
        </p:nvSpPr>
        <p:spPr>
          <a:xfrm>
            <a:off x="675164" y="4875857"/>
            <a:ext cx="1675715" cy="367482"/>
          </a:xfrm>
          <a:prstGeom prst="round2DiagRect">
            <a:avLst>
              <a:gd name="adj1" fmla="val 30291"/>
              <a:gd name="adj2" fmla="val 0"/>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a:solidFill>
                  <a:schemeClr val="bg1"/>
                </a:solidFill>
              </a:rPr>
              <a:t>Nguyễn Văn A</a:t>
            </a:r>
          </a:p>
          <a:p>
            <a:pPr algn="ctr"/>
            <a:r>
              <a:rPr lang="en-US" sz="900">
                <a:solidFill>
                  <a:schemeClr val="bg1"/>
                </a:solidFill>
              </a:rPr>
              <a:t>Chức danh</a:t>
            </a:r>
          </a:p>
        </p:txBody>
      </p:sp>
      <p:sp>
        <p:nvSpPr>
          <p:cNvPr id="161" name="Round Diagonal Corner Rectangle 160"/>
          <p:cNvSpPr/>
          <p:nvPr/>
        </p:nvSpPr>
        <p:spPr>
          <a:xfrm>
            <a:off x="2521468" y="4875857"/>
            <a:ext cx="1675715" cy="367482"/>
          </a:xfrm>
          <a:prstGeom prst="round2DiagRect">
            <a:avLst>
              <a:gd name="adj1" fmla="val 30291"/>
              <a:gd name="adj2" fmla="val 0"/>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a:solidFill>
                  <a:schemeClr val="bg1"/>
                </a:solidFill>
              </a:rPr>
              <a:t>Nguyễn Văn A</a:t>
            </a:r>
          </a:p>
          <a:p>
            <a:pPr algn="ctr"/>
            <a:r>
              <a:rPr lang="en-US" sz="900">
                <a:solidFill>
                  <a:schemeClr val="bg1"/>
                </a:solidFill>
              </a:rPr>
              <a:t>Chức danh</a:t>
            </a:r>
          </a:p>
        </p:txBody>
      </p:sp>
      <p:sp>
        <p:nvSpPr>
          <p:cNvPr id="162" name="Round Diagonal Corner Rectangle 161"/>
          <p:cNvSpPr/>
          <p:nvPr/>
        </p:nvSpPr>
        <p:spPr>
          <a:xfrm>
            <a:off x="4367773" y="4875857"/>
            <a:ext cx="1675715" cy="367482"/>
          </a:xfrm>
          <a:prstGeom prst="round2DiagRect">
            <a:avLst>
              <a:gd name="adj1" fmla="val 30291"/>
              <a:gd name="adj2" fmla="val 0"/>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a:solidFill>
                  <a:schemeClr val="bg1"/>
                </a:solidFill>
              </a:rPr>
              <a:t>Nguyễn Văn A</a:t>
            </a:r>
          </a:p>
          <a:p>
            <a:pPr algn="ctr"/>
            <a:r>
              <a:rPr lang="en-US" sz="900">
                <a:solidFill>
                  <a:schemeClr val="bg1"/>
                </a:solidFill>
              </a:rPr>
              <a:t>Chức danh</a:t>
            </a:r>
          </a:p>
        </p:txBody>
      </p:sp>
      <p:sp>
        <p:nvSpPr>
          <p:cNvPr id="163" name="Round Diagonal Corner Rectangle 162"/>
          <p:cNvSpPr/>
          <p:nvPr/>
        </p:nvSpPr>
        <p:spPr>
          <a:xfrm>
            <a:off x="6214077" y="4875857"/>
            <a:ext cx="1675715" cy="367482"/>
          </a:xfrm>
          <a:prstGeom prst="round2DiagRect">
            <a:avLst>
              <a:gd name="adj1" fmla="val 30291"/>
              <a:gd name="adj2" fmla="val 0"/>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a:solidFill>
                  <a:schemeClr val="bg1"/>
                </a:solidFill>
              </a:rPr>
              <a:t>Nguyễn Văn A</a:t>
            </a:r>
          </a:p>
          <a:p>
            <a:pPr algn="ctr"/>
            <a:r>
              <a:rPr lang="en-US" sz="900">
                <a:solidFill>
                  <a:schemeClr val="bg1"/>
                </a:solidFill>
              </a:rPr>
              <a:t>Chức danh</a:t>
            </a:r>
          </a:p>
        </p:txBody>
      </p:sp>
      <p:sp>
        <p:nvSpPr>
          <p:cNvPr id="164" name="Round Diagonal Corner Rectangle 163"/>
          <p:cNvSpPr/>
          <p:nvPr/>
        </p:nvSpPr>
        <p:spPr>
          <a:xfrm>
            <a:off x="8060381" y="4875857"/>
            <a:ext cx="1675715" cy="367482"/>
          </a:xfrm>
          <a:prstGeom prst="round2DiagRect">
            <a:avLst>
              <a:gd name="adj1" fmla="val 30291"/>
              <a:gd name="adj2" fmla="val 0"/>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a:solidFill>
                  <a:schemeClr val="bg1"/>
                </a:solidFill>
              </a:rPr>
              <a:t>Nguyễn Văn A</a:t>
            </a:r>
          </a:p>
          <a:p>
            <a:pPr algn="ctr"/>
            <a:r>
              <a:rPr lang="en-US" sz="900">
                <a:solidFill>
                  <a:schemeClr val="bg1"/>
                </a:solidFill>
              </a:rPr>
              <a:t>Chức danh</a:t>
            </a:r>
          </a:p>
        </p:txBody>
      </p:sp>
      <p:sp>
        <p:nvSpPr>
          <p:cNvPr id="166" name="Round Diagonal Corner Rectangle 165"/>
          <p:cNvSpPr/>
          <p:nvPr/>
        </p:nvSpPr>
        <p:spPr>
          <a:xfrm>
            <a:off x="675164" y="5322955"/>
            <a:ext cx="1675715" cy="367482"/>
          </a:xfrm>
          <a:prstGeom prst="round2DiagRect">
            <a:avLst>
              <a:gd name="adj1" fmla="val 30291"/>
              <a:gd name="adj2" fmla="val 0"/>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a:solidFill>
                  <a:schemeClr val="bg1"/>
                </a:solidFill>
              </a:rPr>
              <a:t>Nguyễn Văn A</a:t>
            </a:r>
          </a:p>
          <a:p>
            <a:pPr algn="ctr"/>
            <a:r>
              <a:rPr lang="en-US" sz="900">
                <a:solidFill>
                  <a:schemeClr val="bg1"/>
                </a:solidFill>
              </a:rPr>
              <a:t>Chức danh</a:t>
            </a:r>
          </a:p>
        </p:txBody>
      </p:sp>
      <p:sp>
        <p:nvSpPr>
          <p:cNvPr id="167" name="Round Diagonal Corner Rectangle 166"/>
          <p:cNvSpPr/>
          <p:nvPr/>
        </p:nvSpPr>
        <p:spPr>
          <a:xfrm>
            <a:off x="2521468" y="5322955"/>
            <a:ext cx="1675715" cy="367482"/>
          </a:xfrm>
          <a:prstGeom prst="round2DiagRect">
            <a:avLst>
              <a:gd name="adj1" fmla="val 30291"/>
              <a:gd name="adj2" fmla="val 0"/>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a:solidFill>
                  <a:schemeClr val="bg1"/>
                </a:solidFill>
              </a:rPr>
              <a:t>Nguyễn Văn A</a:t>
            </a:r>
          </a:p>
          <a:p>
            <a:pPr algn="ctr"/>
            <a:r>
              <a:rPr lang="en-US" sz="900">
                <a:solidFill>
                  <a:schemeClr val="bg1"/>
                </a:solidFill>
              </a:rPr>
              <a:t>Chức danh</a:t>
            </a:r>
          </a:p>
        </p:txBody>
      </p:sp>
    </p:spTree>
    <p:extLst>
      <p:ext uri="{BB962C8B-B14F-4D97-AF65-F5344CB8AC3E}">
        <p14:creationId xmlns:p14="http://schemas.microsoft.com/office/powerpoint/2010/main" val="23167474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Plan</a:t>
            </a:r>
          </a:p>
        </p:txBody>
      </p:sp>
      <p:cxnSp>
        <p:nvCxnSpPr>
          <p:cNvPr id="3" name="OTLSHAPE_T_c109be9d91f84f3e99e4929ce565dd0c_HorizontalConnector1">
            <a:extLst>
              <a:ext uri="{FF2B5EF4-FFF2-40B4-BE49-F238E27FC236}">
                <a16:creationId xmlns:a16="http://schemas.microsoft.com/office/drawing/2014/main" id="{AE2E5800-6886-47F4-9B76-7E3B7BAAB7A6}"/>
              </a:ext>
            </a:extLst>
          </p:cNvPr>
          <p:cNvCxnSpPr>
            <a:cxnSpLocks/>
            <a:endCxn id="56" idx="1"/>
          </p:cNvCxnSpPr>
          <p:nvPr>
            <p:custDataLst>
              <p:tags r:id="rId1"/>
            </p:custDataLst>
          </p:nvPr>
        </p:nvCxnSpPr>
        <p:spPr>
          <a:xfrm>
            <a:off x="1650816" y="3768616"/>
            <a:ext cx="7796962" cy="106"/>
          </a:xfrm>
          <a:prstGeom prst="line">
            <a:avLst/>
          </a:prstGeom>
          <a:ln w="9525" cap="flat" cmpd="sng" algn="ctr">
            <a:solidFill>
              <a:srgbClr val="9C9C9C"/>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 name="OTLSHAPE_T_e6f5c918bdd649a1ac919cf22468a23b_HorizontalConnector1">
            <a:extLst>
              <a:ext uri="{FF2B5EF4-FFF2-40B4-BE49-F238E27FC236}">
                <a16:creationId xmlns:a16="http://schemas.microsoft.com/office/drawing/2014/main" id="{B03D468C-90CC-478F-BB35-F8403021D7E8}"/>
              </a:ext>
            </a:extLst>
          </p:cNvPr>
          <p:cNvCxnSpPr>
            <a:cxnSpLocks/>
            <a:endCxn id="55" idx="1"/>
          </p:cNvCxnSpPr>
          <p:nvPr>
            <p:custDataLst>
              <p:tags r:id="rId2"/>
            </p:custDataLst>
          </p:nvPr>
        </p:nvCxnSpPr>
        <p:spPr>
          <a:xfrm flipV="1">
            <a:off x="1650816" y="3394680"/>
            <a:ext cx="6415312" cy="50"/>
          </a:xfrm>
          <a:prstGeom prst="line">
            <a:avLst/>
          </a:prstGeom>
          <a:ln w="9525" cap="flat" cmpd="sng" algn="ctr">
            <a:solidFill>
              <a:srgbClr val="9C9C9C"/>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OTLSHAPE_T_06a6a20021ea4acdac20b41f7b37b0dd_HorizontalConnector1">
            <a:extLst>
              <a:ext uri="{FF2B5EF4-FFF2-40B4-BE49-F238E27FC236}">
                <a16:creationId xmlns:a16="http://schemas.microsoft.com/office/drawing/2014/main" id="{46939860-3829-4A48-85A8-B3162743FC56}"/>
              </a:ext>
            </a:extLst>
          </p:cNvPr>
          <p:cNvCxnSpPr>
            <a:cxnSpLocks/>
            <a:endCxn id="54" idx="1"/>
          </p:cNvCxnSpPr>
          <p:nvPr>
            <p:custDataLst>
              <p:tags r:id="rId3"/>
            </p:custDataLst>
          </p:nvPr>
        </p:nvCxnSpPr>
        <p:spPr>
          <a:xfrm flipV="1">
            <a:off x="1650816" y="3019739"/>
            <a:ext cx="5194752" cy="1106"/>
          </a:xfrm>
          <a:prstGeom prst="line">
            <a:avLst/>
          </a:prstGeom>
          <a:ln w="9525" cap="flat" cmpd="sng" algn="ctr">
            <a:solidFill>
              <a:srgbClr val="9C9C9C"/>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OTLSHAPE_T_9aa183d65df24b0c8fecd0a002471583_HorizontalConnector1">
            <a:extLst>
              <a:ext uri="{FF2B5EF4-FFF2-40B4-BE49-F238E27FC236}">
                <a16:creationId xmlns:a16="http://schemas.microsoft.com/office/drawing/2014/main" id="{193C222B-F064-4E04-8A10-6CB4836D9E89}"/>
              </a:ext>
            </a:extLst>
          </p:cNvPr>
          <p:cNvCxnSpPr>
            <a:cxnSpLocks/>
            <a:endCxn id="53" idx="1"/>
          </p:cNvCxnSpPr>
          <p:nvPr>
            <p:custDataLst>
              <p:tags r:id="rId4"/>
            </p:custDataLst>
          </p:nvPr>
        </p:nvCxnSpPr>
        <p:spPr>
          <a:xfrm flipV="1">
            <a:off x="1650816" y="2646679"/>
            <a:ext cx="4340536" cy="283"/>
          </a:xfrm>
          <a:prstGeom prst="line">
            <a:avLst/>
          </a:prstGeom>
          <a:ln w="9525" cap="flat" cmpd="sng" algn="ctr">
            <a:solidFill>
              <a:srgbClr val="9C9C9C"/>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OTLSHAPE_T_be3ae38f60b3402d8a13f1e91eec41f5_HorizontalConnector1">
            <a:extLst>
              <a:ext uri="{FF2B5EF4-FFF2-40B4-BE49-F238E27FC236}">
                <a16:creationId xmlns:a16="http://schemas.microsoft.com/office/drawing/2014/main" id="{EBC0E83E-8E15-4E10-A773-D6E4665A0658}"/>
              </a:ext>
            </a:extLst>
          </p:cNvPr>
          <p:cNvCxnSpPr>
            <a:cxnSpLocks/>
            <a:endCxn id="52" idx="1"/>
          </p:cNvCxnSpPr>
          <p:nvPr>
            <p:custDataLst>
              <p:tags r:id="rId5"/>
            </p:custDataLst>
          </p:nvPr>
        </p:nvCxnSpPr>
        <p:spPr>
          <a:xfrm>
            <a:off x="1650816" y="2273075"/>
            <a:ext cx="4340536" cy="1896"/>
          </a:xfrm>
          <a:prstGeom prst="line">
            <a:avLst/>
          </a:prstGeom>
          <a:ln w="9525" cap="flat" cmpd="sng" algn="ctr">
            <a:solidFill>
              <a:srgbClr val="9C9C9C"/>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OTLSHAPE_T_7c518fb37f2142bb8e0445920d0403b5_HorizontalConnector1">
            <a:extLst>
              <a:ext uri="{FF2B5EF4-FFF2-40B4-BE49-F238E27FC236}">
                <a16:creationId xmlns:a16="http://schemas.microsoft.com/office/drawing/2014/main" id="{66D02520-E3A3-446A-8C4B-99D634E50429}"/>
              </a:ext>
            </a:extLst>
          </p:cNvPr>
          <p:cNvCxnSpPr>
            <a:cxnSpLocks/>
            <a:endCxn id="51" idx="1"/>
          </p:cNvCxnSpPr>
          <p:nvPr>
            <p:custDataLst>
              <p:tags r:id="rId6"/>
            </p:custDataLst>
          </p:nvPr>
        </p:nvCxnSpPr>
        <p:spPr>
          <a:xfrm>
            <a:off x="1650816" y="1899190"/>
            <a:ext cx="3397421" cy="1897"/>
          </a:xfrm>
          <a:prstGeom prst="line">
            <a:avLst/>
          </a:prstGeom>
          <a:ln w="9525" cap="flat" cmpd="sng" algn="ctr">
            <a:solidFill>
              <a:srgbClr val="9C9C9C"/>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OTLSHAPE_T_7c518fb37f2142bb8e0445920d0403b5_JoinedDate">
            <a:extLst>
              <a:ext uri="{FF2B5EF4-FFF2-40B4-BE49-F238E27FC236}">
                <a16:creationId xmlns:a16="http://schemas.microsoft.com/office/drawing/2014/main" id="{2851E978-7968-40E3-B0CB-1C595AC75E95}"/>
              </a:ext>
            </a:extLst>
          </p:cNvPr>
          <p:cNvSpPr txBox="1"/>
          <p:nvPr>
            <p:custDataLst>
              <p:tags r:id="rId7"/>
            </p:custDataLst>
          </p:nvPr>
        </p:nvSpPr>
        <p:spPr>
          <a:xfrm>
            <a:off x="6082336" y="1815645"/>
            <a:ext cx="1113144" cy="170886"/>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4" normalizeH="0" baseline="0" noProof="0" dirty="0">
                <a:ln>
                  <a:noFill/>
                </a:ln>
                <a:solidFill>
                  <a:srgbClr val="1A7FD8"/>
                </a:solidFill>
                <a:effectLst/>
                <a:uLnTx/>
                <a:uFillTx/>
                <a:ea typeface="+mn-ea"/>
                <a:cs typeface="Arial" panose="020B0604020202020204" pitchFamily="34" charset="0"/>
              </a:rPr>
              <a:t>Jul 20 - Aug 14</a:t>
            </a:r>
          </a:p>
        </p:txBody>
      </p:sp>
      <p:sp>
        <p:nvSpPr>
          <p:cNvPr id="10" name="OTLSHAPE_T_7c518fb37f2142bb8e0445920d0403b5_Title">
            <a:extLst>
              <a:ext uri="{FF2B5EF4-FFF2-40B4-BE49-F238E27FC236}">
                <a16:creationId xmlns:a16="http://schemas.microsoft.com/office/drawing/2014/main" id="{EA6A61F9-8F46-411C-A2CF-1BB41ADC70D3}"/>
              </a:ext>
            </a:extLst>
          </p:cNvPr>
          <p:cNvSpPr txBox="1"/>
          <p:nvPr>
            <p:custDataLst>
              <p:tags r:id="rId8"/>
            </p:custDataLst>
          </p:nvPr>
        </p:nvSpPr>
        <p:spPr>
          <a:xfrm>
            <a:off x="609600" y="1789042"/>
            <a:ext cx="990636" cy="186421"/>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4" normalizeH="0" baseline="0" noProof="0" dirty="0">
                <a:ln>
                  <a:noFill/>
                </a:ln>
                <a:solidFill>
                  <a:srgbClr val="1A7FD8"/>
                </a:solidFill>
                <a:effectLst/>
                <a:uLnTx/>
                <a:uFillTx/>
                <a:ea typeface="+mn-ea"/>
                <a:cs typeface="Arial" panose="020B0604020202020204" pitchFamily="34" charset="0"/>
              </a:rPr>
              <a:t>Phase 1 Here </a:t>
            </a:r>
          </a:p>
        </p:txBody>
      </p:sp>
      <p:sp>
        <p:nvSpPr>
          <p:cNvPr id="11" name="OTLSHAPE_T_be3ae38f60b3402d8a13f1e91eec41f5_JoinedDate">
            <a:extLst>
              <a:ext uri="{FF2B5EF4-FFF2-40B4-BE49-F238E27FC236}">
                <a16:creationId xmlns:a16="http://schemas.microsoft.com/office/drawing/2014/main" id="{9F19349F-F1EA-47AE-B242-5AF373DDFFF1}"/>
              </a:ext>
            </a:extLst>
          </p:cNvPr>
          <p:cNvSpPr txBox="1"/>
          <p:nvPr>
            <p:custDataLst>
              <p:tags r:id="rId9"/>
            </p:custDataLst>
          </p:nvPr>
        </p:nvSpPr>
        <p:spPr>
          <a:xfrm>
            <a:off x="6949138" y="2188592"/>
            <a:ext cx="1094593" cy="170886"/>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2" normalizeH="0" baseline="0" noProof="0" dirty="0">
                <a:ln>
                  <a:noFill/>
                </a:ln>
                <a:solidFill>
                  <a:schemeClr val="accent2">
                    <a:lumMod val="60000"/>
                    <a:lumOff val="40000"/>
                  </a:schemeClr>
                </a:solidFill>
                <a:effectLst/>
                <a:uLnTx/>
                <a:uFillTx/>
                <a:ea typeface="+mn-ea"/>
                <a:cs typeface="Arial" panose="020B0604020202020204" pitchFamily="34" charset="0"/>
              </a:rPr>
              <a:t>Aug 15 - Sep 7</a:t>
            </a:r>
          </a:p>
        </p:txBody>
      </p:sp>
      <p:sp>
        <p:nvSpPr>
          <p:cNvPr id="12" name="OTLSHAPE_T_be3ae38f60b3402d8a13f1e91eec41f5_Title">
            <a:extLst>
              <a:ext uri="{FF2B5EF4-FFF2-40B4-BE49-F238E27FC236}">
                <a16:creationId xmlns:a16="http://schemas.microsoft.com/office/drawing/2014/main" id="{A61377BB-C2F2-4A33-87A9-326A0374B2F6}"/>
              </a:ext>
            </a:extLst>
          </p:cNvPr>
          <p:cNvSpPr txBox="1"/>
          <p:nvPr>
            <p:custDataLst>
              <p:tags r:id="rId10"/>
            </p:custDataLst>
          </p:nvPr>
        </p:nvSpPr>
        <p:spPr>
          <a:xfrm>
            <a:off x="609600" y="2163805"/>
            <a:ext cx="1041216" cy="184666"/>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6" normalizeH="0" baseline="0" noProof="0" dirty="0">
                <a:ln>
                  <a:noFill/>
                </a:ln>
                <a:solidFill>
                  <a:schemeClr val="accent2">
                    <a:lumMod val="60000"/>
                    <a:lumOff val="40000"/>
                  </a:schemeClr>
                </a:solidFill>
                <a:effectLst/>
                <a:uLnTx/>
                <a:uFillTx/>
                <a:ea typeface="+mn-ea"/>
                <a:cs typeface="Arial" panose="020B0604020202020204" pitchFamily="34" charset="0"/>
              </a:rPr>
              <a:t>Phase 2 Here</a:t>
            </a:r>
          </a:p>
        </p:txBody>
      </p:sp>
      <p:sp>
        <p:nvSpPr>
          <p:cNvPr id="13" name="OTLSHAPE_T_9aa183d65df24b0c8fecd0a002471583_JoinedDate">
            <a:extLst>
              <a:ext uri="{FF2B5EF4-FFF2-40B4-BE49-F238E27FC236}">
                <a16:creationId xmlns:a16="http://schemas.microsoft.com/office/drawing/2014/main" id="{2C97245A-0CCB-4D21-8305-B4AF3434CB19}"/>
              </a:ext>
            </a:extLst>
          </p:cNvPr>
          <p:cNvSpPr txBox="1"/>
          <p:nvPr>
            <p:custDataLst>
              <p:tags r:id="rId11"/>
            </p:custDataLst>
          </p:nvPr>
        </p:nvSpPr>
        <p:spPr>
          <a:xfrm>
            <a:off x="7420488" y="2561539"/>
            <a:ext cx="1187354" cy="170886"/>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4" normalizeH="0" baseline="0" noProof="0" dirty="0">
                <a:ln>
                  <a:noFill/>
                </a:ln>
                <a:solidFill>
                  <a:srgbClr val="03AF50"/>
                </a:solidFill>
                <a:effectLst/>
                <a:uLnTx/>
                <a:uFillTx/>
                <a:ea typeface="+mn-ea"/>
                <a:cs typeface="Arial" panose="020B0604020202020204" pitchFamily="34" charset="0"/>
              </a:rPr>
              <a:t>Aug 15 - Sep 17</a:t>
            </a:r>
          </a:p>
        </p:txBody>
      </p:sp>
      <p:sp>
        <p:nvSpPr>
          <p:cNvPr id="14" name="OTLSHAPE_T_9aa183d65df24b0c8fecd0a002471583_Title">
            <a:extLst>
              <a:ext uri="{FF2B5EF4-FFF2-40B4-BE49-F238E27FC236}">
                <a16:creationId xmlns:a16="http://schemas.microsoft.com/office/drawing/2014/main" id="{DC5B28C3-B4D1-4579-B402-075D81D3C40F}"/>
              </a:ext>
            </a:extLst>
          </p:cNvPr>
          <p:cNvSpPr txBox="1"/>
          <p:nvPr>
            <p:custDataLst>
              <p:tags r:id="rId12"/>
            </p:custDataLst>
          </p:nvPr>
        </p:nvSpPr>
        <p:spPr>
          <a:xfrm>
            <a:off x="609600" y="2537690"/>
            <a:ext cx="1041216" cy="184666"/>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6" normalizeH="0" baseline="0" noProof="0" dirty="0">
                <a:ln>
                  <a:noFill/>
                </a:ln>
                <a:solidFill>
                  <a:srgbClr val="03AF50"/>
                </a:solidFill>
                <a:effectLst/>
                <a:uLnTx/>
                <a:uFillTx/>
                <a:ea typeface="+mn-ea"/>
                <a:cs typeface="Arial" panose="020B0604020202020204" pitchFamily="34" charset="0"/>
              </a:rPr>
              <a:t>Phase 3 Here</a:t>
            </a:r>
          </a:p>
        </p:txBody>
      </p:sp>
      <p:sp>
        <p:nvSpPr>
          <p:cNvPr id="15" name="OTLSHAPE_T_06a6a20021ea4acdac20b41f7b37b0dd_JoinedDate">
            <a:extLst>
              <a:ext uri="{FF2B5EF4-FFF2-40B4-BE49-F238E27FC236}">
                <a16:creationId xmlns:a16="http://schemas.microsoft.com/office/drawing/2014/main" id="{BBDCD4B8-760F-4846-A024-4BDF28A401A2}"/>
              </a:ext>
            </a:extLst>
          </p:cNvPr>
          <p:cNvSpPr txBox="1"/>
          <p:nvPr>
            <p:custDataLst>
              <p:tags r:id="rId13"/>
            </p:custDataLst>
          </p:nvPr>
        </p:nvSpPr>
        <p:spPr>
          <a:xfrm>
            <a:off x="7972940" y="2934487"/>
            <a:ext cx="1076040" cy="170886"/>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4" normalizeH="0" baseline="0" noProof="0" dirty="0">
                <a:ln>
                  <a:noFill/>
                </a:ln>
                <a:solidFill>
                  <a:srgbClr val="F78303"/>
                </a:solidFill>
                <a:effectLst/>
                <a:uLnTx/>
                <a:uFillTx/>
                <a:ea typeface="+mn-ea"/>
                <a:cs typeface="Arial" panose="020B0604020202020204" pitchFamily="34" charset="0"/>
              </a:rPr>
              <a:t>Sep 8 - Sep 30</a:t>
            </a:r>
          </a:p>
        </p:txBody>
      </p:sp>
      <p:sp>
        <p:nvSpPr>
          <p:cNvPr id="16" name="OTLSHAPE_T_06a6a20021ea4acdac20b41f7b37b0dd_Title">
            <a:extLst>
              <a:ext uri="{FF2B5EF4-FFF2-40B4-BE49-F238E27FC236}">
                <a16:creationId xmlns:a16="http://schemas.microsoft.com/office/drawing/2014/main" id="{F8A7B80A-12FE-4977-81DC-D84937541BD3}"/>
              </a:ext>
            </a:extLst>
          </p:cNvPr>
          <p:cNvSpPr txBox="1"/>
          <p:nvPr>
            <p:custDataLst>
              <p:tags r:id="rId14"/>
            </p:custDataLst>
          </p:nvPr>
        </p:nvSpPr>
        <p:spPr>
          <a:xfrm>
            <a:off x="609599" y="2911576"/>
            <a:ext cx="1129793" cy="184666"/>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6" normalizeH="0" baseline="0" noProof="0" dirty="0">
                <a:ln>
                  <a:noFill/>
                </a:ln>
                <a:solidFill>
                  <a:srgbClr val="F78303"/>
                </a:solidFill>
                <a:effectLst/>
                <a:uLnTx/>
                <a:uFillTx/>
                <a:ea typeface="+mn-ea"/>
                <a:cs typeface="Arial" panose="020B0604020202020204" pitchFamily="34" charset="0"/>
              </a:rPr>
              <a:t>Phase 4 Here</a:t>
            </a:r>
          </a:p>
        </p:txBody>
      </p:sp>
      <p:sp>
        <p:nvSpPr>
          <p:cNvPr id="17" name="OTLSHAPE_T_e6f5c918bdd649a1ac919cf22468a23b_JoinedDate">
            <a:extLst>
              <a:ext uri="{FF2B5EF4-FFF2-40B4-BE49-F238E27FC236}">
                <a16:creationId xmlns:a16="http://schemas.microsoft.com/office/drawing/2014/main" id="{D46A9BAD-7E36-4D06-B4D9-5F531B7A54E8}"/>
              </a:ext>
            </a:extLst>
          </p:cNvPr>
          <p:cNvSpPr txBox="1"/>
          <p:nvPr>
            <p:custDataLst>
              <p:tags r:id="rId15"/>
            </p:custDataLst>
          </p:nvPr>
        </p:nvSpPr>
        <p:spPr>
          <a:xfrm>
            <a:off x="9447778" y="3307434"/>
            <a:ext cx="1001830" cy="170886"/>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4" normalizeH="0" baseline="0" noProof="0" dirty="0">
                <a:ln>
                  <a:noFill/>
                </a:ln>
                <a:solidFill>
                  <a:schemeClr val="bg1">
                    <a:lumMod val="85000"/>
                  </a:schemeClr>
                </a:solidFill>
                <a:effectLst/>
                <a:uLnTx/>
                <a:uFillTx/>
                <a:ea typeface="+mn-ea"/>
                <a:cs typeface="Arial" panose="020B0604020202020204" pitchFamily="34" charset="0"/>
              </a:rPr>
              <a:t>Oct 4 - Nov 7</a:t>
            </a:r>
          </a:p>
        </p:txBody>
      </p:sp>
      <p:sp>
        <p:nvSpPr>
          <p:cNvPr id="18" name="OTLSHAPE_T_e6f5c918bdd649a1ac919cf22468a23b_Title">
            <a:extLst>
              <a:ext uri="{FF2B5EF4-FFF2-40B4-BE49-F238E27FC236}">
                <a16:creationId xmlns:a16="http://schemas.microsoft.com/office/drawing/2014/main" id="{A45FCB68-CBFD-41C3-9A6C-F1CAE0DAB640}"/>
              </a:ext>
            </a:extLst>
          </p:cNvPr>
          <p:cNvSpPr txBox="1"/>
          <p:nvPr>
            <p:custDataLst>
              <p:tags r:id="rId16"/>
            </p:custDataLst>
          </p:nvPr>
        </p:nvSpPr>
        <p:spPr>
          <a:xfrm>
            <a:off x="609599" y="3285461"/>
            <a:ext cx="1163509" cy="184666"/>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6" normalizeH="0" baseline="0" noProof="0" dirty="0">
                <a:ln>
                  <a:noFill/>
                </a:ln>
                <a:solidFill>
                  <a:schemeClr val="bg1">
                    <a:lumMod val="85000"/>
                  </a:schemeClr>
                </a:solidFill>
                <a:effectLst/>
                <a:uLnTx/>
                <a:uFillTx/>
                <a:ea typeface="+mn-ea"/>
                <a:cs typeface="Arial" panose="020B0604020202020204" pitchFamily="34" charset="0"/>
              </a:rPr>
              <a:t>Phase 5 Here</a:t>
            </a:r>
          </a:p>
        </p:txBody>
      </p:sp>
      <p:sp>
        <p:nvSpPr>
          <p:cNvPr id="19" name="OTLSHAPE_T_c109be9d91f84f3e99e4929ce565dd0c_JoinedDate">
            <a:extLst>
              <a:ext uri="{FF2B5EF4-FFF2-40B4-BE49-F238E27FC236}">
                <a16:creationId xmlns:a16="http://schemas.microsoft.com/office/drawing/2014/main" id="{DBAEFD2B-157A-4AC2-A740-3065CFFE3B7C}"/>
              </a:ext>
            </a:extLst>
          </p:cNvPr>
          <p:cNvSpPr txBox="1"/>
          <p:nvPr>
            <p:custDataLst>
              <p:tags r:id="rId17"/>
            </p:custDataLst>
          </p:nvPr>
        </p:nvSpPr>
        <p:spPr>
          <a:xfrm>
            <a:off x="10890702" y="3680380"/>
            <a:ext cx="1205907" cy="170886"/>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2" normalizeH="0" baseline="0" noProof="0" dirty="0">
                <a:ln>
                  <a:noFill/>
                </a:ln>
                <a:solidFill>
                  <a:schemeClr val="bg1"/>
                </a:solidFill>
                <a:effectLst/>
                <a:uLnTx/>
                <a:uFillTx/>
                <a:ea typeface="+mn-ea"/>
                <a:cs typeface="Arial" panose="020B0604020202020204" pitchFamily="34" charset="0"/>
              </a:rPr>
              <a:t>Nov 11 - Dec 11</a:t>
            </a:r>
          </a:p>
        </p:txBody>
      </p:sp>
      <p:sp>
        <p:nvSpPr>
          <p:cNvPr id="20" name="OTLSHAPE_T_c109be9d91f84f3e99e4929ce565dd0c_Title">
            <a:extLst>
              <a:ext uri="{FF2B5EF4-FFF2-40B4-BE49-F238E27FC236}">
                <a16:creationId xmlns:a16="http://schemas.microsoft.com/office/drawing/2014/main" id="{C63545D3-57E1-48F8-858C-68A35F3F898D}"/>
              </a:ext>
            </a:extLst>
          </p:cNvPr>
          <p:cNvSpPr txBox="1"/>
          <p:nvPr>
            <p:custDataLst>
              <p:tags r:id="rId18"/>
            </p:custDataLst>
          </p:nvPr>
        </p:nvSpPr>
        <p:spPr>
          <a:xfrm>
            <a:off x="609599" y="3659347"/>
            <a:ext cx="1041215" cy="184666"/>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6" normalizeH="0" baseline="0" noProof="0" dirty="0">
                <a:ln>
                  <a:noFill/>
                </a:ln>
                <a:solidFill>
                  <a:schemeClr val="bg1"/>
                </a:solidFill>
                <a:effectLst/>
                <a:uLnTx/>
                <a:uFillTx/>
                <a:ea typeface="+mn-ea"/>
                <a:cs typeface="Arial" panose="020B0604020202020204" pitchFamily="34" charset="0"/>
              </a:rPr>
              <a:t>Phase 6 Here</a:t>
            </a:r>
          </a:p>
        </p:txBody>
      </p:sp>
      <p:grpSp>
        <p:nvGrpSpPr>
          <p:cNvPr id="21" name="Group 20">
            <a:extLst>
              <a:ext uri="{FF2B5EF4-FFF2-40B4-BE49-F238E27FC236}">
                <a16:creationId xmlns:a16="http://schemas.microsoft.com/office/drawing/2014/main" id="{8A1E8824-FEB9-2B46-8ADF-3E9DB302C3F7}"/>
              </a:ext>
            </a:extLst>
          </p:cNvPr>
          <p:cNvGrpSpPr/>
          <p:nvPr/>
        </p:nvGrpSpPr>
        <p:grpSpPr>
          <a:xfrm>
            <a:off x="505520" y="5944831"/>
            <a:ext cx="10865761" cy="369332"/>
            <a:chOff x="505520" y="5944831"/>
            <a:chExt cx="10865761" cy="369332"/>
          </a:xfrm>
          <a:solidFill>
            <a:schemeClr val="accent1"/>
          </a:solidFill>
        </p:grpSpPr>
        <p:sp>
          <p:nvSpPr>
            <p:cNvPr id="22" name="Rectangle 21">
              <a:extLst>
                <a:ext uri="{FF2B5EF4-FFF2-40B4-BE49-F238E27FC236}">
                  <a16:creationId xmlns:a16="http://schemas.microsoft.com/office/drawing/2014/main" id="{06DD021E-D04F-A444-BA70-D87C031A2907}"/>
                </a:ext>
              </a:extLst>
            </p:cNvPr>
            <p:cNvSpPr/>
            <p:nvPr/>
          </p:nvSpPr>
          <p:spPr>
            <a:xfrm>
              <a:off x="1288875" y="5953784"/>
              <a:ext cx="1248766" cy="3549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bg1"/>
                  </a:solidFill>
                  <a:effectLst/>
                  <a:uLnTx/>
                  <a:uFillTx/>
                  <a:ea typeface="+mn-ea"/>
                  <a:cs typeface="Arial" panose="020B0604020202020204" pitchFamily="34" charset="0"/>
                </a:rPr>
                <a:t>MAY</a:t>
              </a:r>
            </a:p>
          </p:txBody>
        </p:sp>
        <p:sp>
          <p:nvSpPr>
            <p:cNvPr id="23" name="Rectangle 22">
              <a:extLst>
                <a:ext uri="{FF2B5EF4-FFF2-40B4-BE49-F238E27FC236}">
                  <a16:creationId xmlns:a16="http://schemas.microsoft.com/office/drawing/2014/main" id="{36DE6290-B8CC-6242-8FC9-B66FD187F7DD}"/>
                </a:ext>
              </a:extLst>
            </p:cNvPr>
            <p:cNvSpPr/>
            <p:nvPr/>
          </p:nvSpPr>
          <p:spPr>
            <a:xfrm>
              <a:off x="2551389" y="5953784"/>
              <a:ext cx="1248201" cy="3549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bg1"/>
                  </a:solidFill>
                  <a:effectLst/>
                  <a:uLnTx/>
                  <a:uFillTx/>
                  <a:ea typeface="+mn-ea"/>
                  <a:cs typeface="Arial" panose="020B0604020202020204" pitchFamily="34" charset="0"/>
                </a:rPr>
                <a:t>JUN</a:t>
              </a:r>
            </a:p>
          </p:txBody>
        </p:sp>
        <p:sp>
          <p:nvSpPr>
            <p:cNvPr id="24" name="Rectangle 23">
              <a:extLst>
                <a:ext uri="{FF2B5EF4-FFF2-40B4-BE49-F238E27FC236}">
                  <a16:creationId xmlns:a16="http://schemas.microsoft.com/office/drawing/2014/main" id="{8BE48873-8304-E846-86A4-AA923CBDFA3A}"/>
                </a:ext>
              </a:extLst>
            </p:cNvPr>
            <p:cNvSpPr/>
            <p:nvPr/>
          </p:nvSpPr>
          <p:spPr>
            <a:xfrm>
              <a:off x="3813337" y="5953784"/>
              <a:ext cx="1248201" cy="3549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bg1"/>
                  </a:solidFill>
                  <a:effectLst/>
                  <a:uLnTx/>
                  <a:uFillTx/>
                  <a:ea typeface="+mn-ea"/>
                  <a:cs typeface="Arial" panose="020B0604020202020204" pitchFamily="34" charset="0"/>
                </a:rPr>
                <a:t>JUL</a:t>
              </a:r>
            </a:p>
          </p:txBody>
        </p:sp>
        <p:sp>
          <p:nvSpPr>
            <p:cNvPr id="25" name="Rectangle 24">
              <a:extLst>
                <a:ext uri="{FF2B5EF4-FFF2-40B4-BE49-F238E27FC236}">
                  <a16:creationId xmlns:a16="http://schemas.microsoft.com/office/drawing/2014/main" id="{9BFD178C-37BD-864E-8CE9-D5CD70B99E3F}"/>
                </a:ext>
              </a:extLst>
            </p:cNvPr>
            <p:cNvSpPr/>
            <p:nvPr/>
          </p:nvSpPr>
          <p:spPr>
            <a:xfrm>
              <a:off x="5075285" y="5953784"/>
              <a:ext cx="1248201" cy="3549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bg1"/>
                  </a:solidFill>
                  <a:effectLst/>
                  <a:uLnTx/>
                  <a:uFillTx/>
                  <a:ea typeface="+mn-ea"/>
                  <a:cs typeface="Arial" panose="020B0604020202020204" pitchFamily="34" charset="0"/>
                </a:rPr>
                <a:t>AUG</a:t>
              </a:r>
            </a:p>
          </p:txBody>
        </p:sp>
        <p:sp>
          <p:nvSpPr>
            <p:cNvPr id="26" name="Rectangle 25">
              <a:extLst>
                <a:ext uri="{FF2B5EF4-FFF2-40B4-BE49-F238E27FC236}">
                  <a16:creationId xmlns:a16="http://schemas.microsoft.com/office/drawing/2014/main" id="{19AACF31-B7D2-6541-9BC1-AFD163B25646}"/>
                </a:ext>
              </a:extLst>
            </p:cNvPr>
            <p:cNvSpPr/>
            <p:nvPr/>
          </p:nvSpPr>
          <p:spPr>
            <a:xfrm>
              <a:off x="6337234" y="5953784"/>
              <a:ext cx="1248201" cy="3549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bg1"/>
                  </a:solidFill>
                  <a:effectLst/>
                  <a:uLnTx/>
                  <a:uFillTx/>
                  <a:ea typeface="+mn-ea"/>
                  <a:cs typeface="Arial" panose="020B0604020202020204" pitchFamily="34" charset="0"/>
                </a:rPr>
                <a:t>SEP</a:t>
              </a:r>
            </a:p>
          </p:txBody>
        </p:sp>
        <p:sp>
          <p:nvSpPr>
            <p:cNvPr id="27" name="Rectangle 26">
              <a:extLst>
                <a:ext uri="{FF2B5EF4-FFF2-40B4-BE49-F238E27FC236}">
                  <a16:creationId xmlns:a16="http://schemas.microsoft.com/office/drawing/2014/main" id="{8160F68F-61EF-F348-8F63-86319BFE66AB}"/>
                </a:ext>
              </a:extLst>
            </p:cNvPr>
            <p:cNvSpPr/>
            <p:nvPr/>
          </p:nvSpPr>
          <p:spPr>
            <a:xfrm>
              <a:off x="7599182" y="5953784"/>
              <a:ext cx="1248201" cy="3549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bg1"/>
                  </a:solidFill>
                  <a:effectLst/>
                  <a:uLnTx/>
                  <a:uFillTx/>
                  <a:ea typeface="+mn-ea"/>
                  <a:cs typeface="Arial" panose="020B0604020202020204" pitchFamily="34" charset="0"/>
                </a:rPr>
                <a:t>OCT</a:t>
              </a:r>
            </a:p>
          </p:txBody>
        </p:sp>
        <p:sp>
          <p:nvSpPr>
            <p:cNvPr id="28" name="Rectangle 27">
              <a:extLst>
                <a:ext uri="{FF2B5EF4-FFF2-40B4-BE49-F238E27FC236}">
                  <a16:creationId xmlns:a16="http://schemas.microsoft.com/office/drawing/2014/main" id="{C912BEFA-79F6-314B-9D3E-21D2C0891E47}"/>
                </a:ext>
              </a:extLst>
            </p:cNvPr>
            <p:cNvSpPr/>
            <p:nvPr/>
          </p:nvSpPr>
          <p:spPr>
            <a:xfrm>
              <a:off x="8861130" y="5953784"/>
              <a:ext cx="1248201" cy="3549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bg1"/>
                  </a:solidFill>
                  <a:effectLst/>
                  <a:uLnTx/>
                  <a:uFillTx/>
                  <a:ea typeface="+mn-ea"/>
                  <a:cs typeface="Arial" panose="020B0604020202020204" pitchFamily="34" charset="0"/>
                </a:rPr>
                <a:t>NOV</a:t>
              </a:r>
            </a:p>
          </p:txBody>
        </p:sp>
        <p:sp>
          <p:nvSpPr>
            <p:cNvPr id="29" name="Rectangle 28">
              <a:extLst>
                <a:ext uri="{FF2B5EF4-FFF2-40B4-BE49-F238E27FC236}">
                  <a16:creationId xmlns:a16="http://schemas.microsoft.com/office/drawing/2014/main" id="{7F8E507B-7E50-7C4F-8700-203E4DED044D}"/>
                </a:ext>
              </a:extLst>
            </p:cNvPr>
            <p:cNvSpPr/>
            <p:nvPr/>
          </p:nvSpPr>
          <p:spPr>
            <a:xfrm>
              <a:off x="10123080" y="5953784"/>
              <a:ext cx="1248201" cy="3549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bg1"/>
                  </a:solidFill>
                  <a:effectLst/>
                  <a:uLnTx/>
                  <a:uFillTx/>
                  <a:ea typeface="+mn-ea"/>
                  <a:cs typeface="Arial" panose="020B0604020202020204" pitchFamily="34" charset="0"/>
                </a:rPr>
                <a:t>DEC</a:t>
              </a:r>
            </a:p>
          </p:txBody>
        </p:sp>
        <p:sp>
          <p:nvSpPr>
            <p:cNvPr id="30" name="TextBox 29">
              <a:extLst>
                <a:ext uri="{FF2B5EF4-FFF2-40B4-BE49-F238E27FC236}">
                  <a16:creationId xmlns:a16="http://schemas.microsoft.com/office/drawing/2014/main" id="{A44490F3-E05E-4C4A-AF1D-901122D556F1}"/>
                </a:ext>
              </a:extLst>
            </p:cNvPr>
            <p:cNvSpPr txBox="1"/>
            <p:nvPr/>
          </p:nvSpPr>
          <p:spPr>
            <a:xfrm>
              <a:off x="505520" y="5944831"/>
              <a:ext cx="7296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bg1"/>
                  </a:solidFill>
                  <a:effectLst/>
                  <a:uLnTx/>
                  <a:uFillTx/>
                  <a:ea typeface="+mn-ea"/>
                  <a:cs typeface="Arial" panose="020B0604020202020204" pitchFamily="34" charset="0"/>
                </a:rPr>
                <a:t>2023</a:t>
              </a:r>
              <a:endParaRPr kumimoji="0" lang="en-US" sz="1800" b="1" i="0" u="none" strike="noStrike" kern="1200" cap="none" spc="0" normalizeH="0" baseline="0" noProof="0" dirty="0">
                <a:ln>
                  <a:noFill/>
                </a:ln>
                <a:solidFill>
                  <a:schemeClr val="bg1"/>
                </a:solidFill>
                <a:effectLst/>
                <a:uLnTx/>
                <a:uFillTx/>
                <a:ea typeface="+mn-ea"/>
                <a:cs typeface="Arial" panose="020B0604020202020204" pitchFamily="34" charset="0"/>
              </a:endParaRPr>
            </a:p>
          </p:txBody>
        </p:sp>
      </p:grpSp>
      <p:grpSp>
        <p:nvGrpSpPr>
          <p:cNvPr id="31" name="Group 30">
            <a:extLst>
              <a:ext uri="{FF2B5EF4-FFF2-40B4-BE49-F238E27FC236}">
                <a16:creationId xmlns:a16="http://schemas.microsoft.com/office/drawing/2014/main" id="{D4C2CDDE-3C8F-3841-A656-EA6EDA9FB5D5}"/>
              </a:ext>
            </a:extLst>
          </p:cNvPr>
          <p:cNvGrpSpPr/>
          <p:nvPr/>
        </p:nvGrpSpPr>
        <p:grpSpPr>
          <a:xfrm>
            <a:off x="1739393" y="4664537"/>
            <a:ext cx="244071" cy="1268108"/>
            <a:chOff x="1739393" y="4664537"/>
            <a:chExt cx="244071" cy="1268108"/>
          </a:xfrm>
          <a:solidFill>
            <a:schemeClr val="accent1"/>
          </a:solidFill>
        </p:grpSpPr>
        <p:cxnSp>
          <p:nvCxnSpPr>
            <p:cNvPr id="32" name="Straight Connector 31">
              <a:extLst>
                <a:ext uri="{FF2B5EF4-FFF2-40B4-BE49-F238E27FC236}">
                  <a16:creationId xmlns:a16="http://schemas.microsoft.com/office/drawing/2014/main" id="{117A2ADB-3BFA-0243-A96C-A87BC3411DEB}"/>
                </a:ext>
              </a:extLst>
            </p:cNvPr>
            <p:cNvCxnSpPr>
              <a:cxnSpLocks/>
            </p:cNvCxnSpPr>
            <p:nvPr/>
          </p:nvCxnSpPr>
          <p:spPr>
            <a:xfrm>
              <a:off x="1739393" y="4664537"/>
              <a:ext cx="0" cy="1268108"/>
            </a:xfrm>
            <a:prstGeom prst="line">
              <a:avLst/>
            </a:prstGeom>
            <a:grpFill/>
            <a:ln w="19050">
              <a:solidFill>
                <a:schemeClr val="accent1"/>
              </a:solidFill>
            </a:ln>
          </p:spPr>
          <p:style>
            <a:lnRef idx="1">
              <a:schemeClr val="dk1"/>
            </a:lnRef>
            <a:fillRef idx="0">
              <a:schemeClr val="dk1"/>
            </a:fillRef>
            <a:effectRef idx="0">
              <a:schemeClr val="dk1"/>
            </a:effectRef>
            <a:fontRef idx="minor">
              <a:schemeClr val="tx1"/>
            </a:fontRef>
          </p:style>
        </p:cxnSp>
        <p:sp>
          <p:nvSpPr>
            <p:cNvPr id="33" name="Triangle 110">
              <a:extLst>
                <a:ext uri="{FF2B5EF4-FFF2-40B4-BE49-F238E27FC236}">
                  <a16:creationId xmlns:a16="http://schemas.microsoft.com/office/drawing/2014/main" id="{16F591CF-2215-CC4A-BFD4-6D1B44F99BB0}"/>
                </a:ext>
              </a:extLst>
            </p:cNvPr>
            <p:cNvSpPr/>
            <p:nvPr/>
          </p:nvSpPr>
          <p:spPr>
            <a:xfrm rot="5400000">
              <a:off x="1756281" y="4695602"/>
              <a:ext cx="244011" cy="210354"/>
            </a:xfrm>
            <a:prstGeom prst="triangl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grpSp>
      <p:grpSp>
        <p:nvGrpSpPr>
          <p:cNvPr id="34" name="Group 33">
            <a:extLst>
              <a:ext uri="{FF2B5EF4-FFF2-40B4-BE49-F238E27FC236}">
                <a16:creationId xmlns:a16="http://schemas.microsoft.com/office/drawing/2014/main" id="{33ECDC7C-6F66-4447-8F57-ADBE41AC0787}"/>
              </a:ext>
            </a:extLst>
          </p:cNvPr>
          <p:cNvGrpSpPr/>
          <p:nvPr/>
        </p:nvGrpSpPr>
        <p:grpSpPr>
          <a:xfrm>
            <a:off x="8847383" y="4664537"/>
            <a:ext cx="244071" cy="1268108"/>
            <a:chOff x="8847383" y="4664537"/>
            <a:chExt cx="244071" cy="1268108"/>
          </a:xfrm>
          <a:solidFill>
            <a:schemeClr val="bg1">
              <a:lumMod val="75000"/>
            </a:schemeClr>
          </a:solidFill>
        </p:grpSpPr>
        <p:cxnSp>
          <p:nvCxnSpPr>
            <p:cNvPr id="35" name="Straight Connector 34">
              <a:extLst>
                <a:ext uri="{FF2B5EF4-FFF2-40B4-BE49-F238E27FC236}">
                  <a16:creationId xmlns:a16="http://schemas.microsoft.com/office/drawing/2014/main" id="{89EA1B38-0D64-A047-8931-F7DD3D5BDC18}"/>
                </a:ext>
              </a:extLst>
            </p:cNvPr>
            <p:cNvCxnSpPr>
              <a:cxnSpLocks/>
            </p:cNvCxnSpPr>
            <p:nvPr/>
          </p:nvCxnSpPr>
          <p:spPr>
            <a:xfrm>
              <a:off x="8847383" y="4664537"/>
              <a:ext cx="0" cy="1268108"/>
            </a:xfrm>
            <a:prstGeom prst="line">
              <a:avLst/>
            </a:prstGeom>
            <a:grpFill/>
            <a:ln w="19050">
              <a:solidFill>
                <a:schemeClr val="bg1">
                  <a:lumMod val="85000"/>
                </a:schemeClr>
              </a:solidFill>
            </a:ln>
          </p:spPr>
          <p:style>
            <a:lnRef idx="1">
              <a:schemeClr val="dk1"/>
            </a:lnRef>
            <a:fillRef idx="0">
              <a:schemeClr val="dk1"/>
            </a:fillRef>
            <a:effectRef idx="0">
              <a:schemeClr val="dk1"/>
            </a:effectRef>
            <a:fontRef idx="minor">
              <a:schemeClr val="tx1"/>
            </a:fontRef>
          </p:style>
        </p:cxnSp>
        <p:sp>
          <p:nvSpPr>
            <p:cNvPr id="36" name="Triangle 112">
              <a:extLst>
                <a:ext uri="{FF2B5EF4-FFF2-40B4-BE49-F238E27FC236}">
                  <a16:creationId xmlns:a16="http://schemas.microsoft.com/office/drawing/2014/main" id="{88809159-1464-394C-9ACF-9B3BD4275EDB}"/>
                </a:ext>
              </a:extLst>
            </p:cNvPr>
            <p:cNvSpPr/>
            <p:nvPr/>
          </p:nvSpPr>
          <p:spPr>
            <a:xfrm rot="5400000">
              <a:off x="8864271" y="4695602"/>
              <a:ext cx="244011" cy="210354"/>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grpSp>
      <p:grpSp>
        <p:nvGrpSpPr>
          <p:cNvPr id="37" name="Group 36">
            <a:extLst>
              <a:ext uri="{FF2B5EF4-FFF2-40B4-BE49-F238E27FC236}">
                <a16:creationId xmlns:a16="http://schemas.microsoft.com/office/drawing/2014/main" id="{8B7835E5-CC39-3E42-92EA-809E0D553BE0}"/>
              </a:ext>
            </a:extLst>
          </p:cNvPr>
          <p:cNvGrpSpPr/>
          <p:nvPr/>
        </p:nvGrpSpPr>
        <p:grpSpPr>
          <a:xfrm>
            <a:off x="2902336" y="5278248"/>
            <a:ext cx="245010" cy="654397"/>
            <a:chOff x="2902336" y="5278248"/>
            <a:chExt cx="245010" cy="654397"/>
          </a:xfrm>
          <a:solidFill>
            <a:schemeClr val="accent2">
              <a:lumMod val="60000"/>
              <a:lumOff val="40000"/>
            </a:schemeClr>
          </a:solidFill>
        </p:grpSpPr>
        <p:cxnSp>
          <p:nvCxnSpPr>
            <p:cNvPr id="38" name="Straight Connector 37">
              <a:extLst>
                <a:ext uri="{FF2B5EF4-FFF2-40B4-BE49-F238E27FC236}">
                  <a16:creationId xmlns:a16="http://schemas.microsoft.com/office/drawing/2014/main" id="{4026693E-73C5-DB40-AF2C-29CF0F191429}"/>
                </a:ext>
              </a:extLst>
            </p:cNvPr>
            <p:cNvCxnSpPr>
              <a:cxnSpLocks/>
            </p:cNvCxnSpPr>
            <p:nvPr/>
          </p:nvCxnSpPr>
          <p:spPr>
            <a:xfrm>
              <a:off x="2902336" y="5278249"/>
              <a:ext cx="0" cy="654396"/>
            </a:xfrm>
            <a:prstGeom prst="line">
              <a:avLst/>
            </a:prstGeom>
            <a:grpFill/>
            <a:ln w="19050">
              <a:solidFill>
                <a:schemeClr val="accent2">
                  <a:lumMod val="60000"/>
                  <a:lumOff val="40000"/>
                </a:schemeClr>
              </a:solidFill>
            </a:ln>
          </p:spPr>
          <p:style>
            <a:lnRef idx="1">
              <a:schemeClr val="dk1"/>
            </a:lnRef>
            <a:fillRef idx="0">
              <a:schemeClr val="dk1"/>
            </a:fillRef>
            <a:effectRef idx="0">
              <a:schemeClr val="dk1"/>
            </a:effectRef>
            <a:fontRef idx="minor">
              <a:schemeClr val="tx1"/>
            </a:fontRef>
          </p:style>
        </p:cxnSp>
        <p:sp>
          <p:nvSpPr>
            <p:cNvPr id="39" name="Triangle 114">
              <a:extLst>
                <a:ext uri="{FF2B5EF4-FFF2-40B4-BE49-F238E27FC236}">
                  <a16:creationId xmlns:a16="http://schemas.microsoft.com/office/drawing/2014/main" id="{C2369CC6-E5FB-314C-8306-F4CDB4E691A6}"/>
                </a:ext>
              </a:extLst>
            </p:cNvPr>
            <p:cNvSpPr/>
            <p:nvPr/>
          </p:nvSpPr>
          <p:spPr>
            <a:xfrm rot="5400000">
              <a:off x="2920163" y="5295077"/>
              <a:ext cx="244011" cy="210354"/>
            </a:xfrm>
            <a:prstGeom prst="triangle">
              <a:avLst/>
            </a:prstGeom>
            <a:grp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grpSp>
      <p:grpSp>
        <p:nvGrpSpPr>
          <p:cNvPr id="40" name="Group 39">
            <a:extLst>
              <a:ext uri="{FF2B5EF4-FFF2-40B4-BE49-F238E27FC236}">
                <a16:creationId xmlns:a16="http://schemas.microsoft.com/office/drawing/2014/main" id="{E7B6D2F8-6F59-914C-97DD-5704A728402E}"/>
              </a:ext>
            </a:extLst>
          </p:cNvPr>
          <p:cNvGrpSpPr/>
          <p:nvPr/>
        </p:nvGrpSpPr>
        <p:grpSpPr>
          <a:xfrm>
            <a:off x="9452112" y="5277034"/>
            <a:ext cx="245683" cy="654396"/>
            <a:chOff x="9452112" y="5277034"/>
            <a:chExt cx="245683" cy="654396"/>
          </a:xfrm>
          <a:solidFill>
            <a:schemeClr val="tx2">
              <a:lumMod val="90000"/>
              <a:lumOff val="10000"/>
            </a:schemeClr>
          </a:solidFill>
        </p:grpSpPr>
        <p:cxnSp>
          <p:nvCxnSpPr>
            <p:cNvPr id="41" name="Straight Connector 40">
              <a:extLst>
                <a:ext uri="{FF2B5EF4-FFF2-40B4-BE49-F238E27FC236}">
                  <a16:creationId xmlns:a16="http://schemas.microsoft.com/office/drawing/2014/main" id="{715928F4-63C7-714C-B7E7-B8674C83BF8F}"/>
                </a:ext>
              </a:extLst>
            </p:cNvPr>
            <p:cNvCxnSpPr>
              <a:cxnSpLocks/>
            </p:cNvCxnSpPr>
            <p:nvPr/>
          </p:nvCxnSpPr>
          <p:spPr>
            <a:xfrm>
              <a:off x="9452112" y="5277034"/>
              <a:ext cx="0" cy="654396"/>
            </a:xfrm>
            <a:prstGeom prst="line">
              <a:avLst/>
            </a:prstGeom>
            <a:grpFill/>
            <a:ln w="19050">
              <a:solidFill>
                <a:schemeClr val="tx2">
                  <a:lumMod val="90000"/>
                  <a:lumOff val="10000"/>
                </a:schemeClr>
              </a:solidFill>
            </a:ln>
          </p:spPr>
          <p:style>
            <a:lnRef idx="1">
              <a:schemeClr val="dk1"/>
            </a:lnRef>
            <a:fillRef idx="0">
              <a:schemeClr val="dk1"/>
            </a:fillRef>
            <a:effectRef idx="0">
              <a:schemeClr val="dk1"/>
            </a:effectRef>
            <a:fontRef idx="minor">
              <a:schemeClr val="tx1"/>
            </a:fontRef>
          </p:style>
        </p:cxnSp>
        <p:sp>
          <p:nvSpPr>
            <p:cNvPr id="42" name="Triangle 116">
              <a:extLst>
                <a:ext uri="{FF2B5EF4-FFF2-40B4-BE49-F238E27FC236}">
                  <a16:creationId xmlns:a16="http://schemas.microsoft.com/office/drawing/2014/main" id="{3AA235DF-AE4E-AF47-A3B9-560868C33165}"/>
                </a:ext>
              </a:extLst>
            </p:cNvPr>
            <p:cNvSpPr/>
            <p:nvPr/>
          </p:nvSpPr>
          <p:spPr>
            <a:xfrm rot="5400000">
              <a:off x="9470612" y="5293863"/>
              <a:ext cx="244011" cy="210354"/>
            </a:xfrm>
            <a:prstGeom prst="triangle">
              <a:avLst/>
            </a:prstGeom>
            <a:grpFill/>
            <a:ln>
              <a:solidFill>
                <a:schemeClr val="tx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grpSp>
      <p:sp>
        <p:nvSpPr>
          <p:cNvPr id="43" name="TextBox 42">
            <a:extLst>
              <a:ext uri="{FF2B5EF4-FFF2-40B4-BE49-F238E27FC236}">
                <a16:creationId xmlns:a16="http://schemas.microsoft.com/office/drawing/2014/main" id="{0C6C2035-175A-914F-B713-EE1695BD6116}"/>
              </a:ext>
            </a:extLst>
          </p:cNvPr>
          <p:cNvSpPr txBox="1"/>
          <p:nvPr/>
        </p:nvSpPr>
        <p:spPr>
          <a:xfrm>
            <a:off x="2017179" y="4619236"/>
            <a:ext cx="99418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ea typeface="+mn-ea"/>
                <a:cs typeface="Arial" panose="020B0604020202020204" pitchFamily="34" charset="0"/>
              </a:rPr>
              <a:t>Milestone 1</a:t>
            </a:r>
          </a:p>
        </p:txBody>
      </p:sp>
      <p:sp>
        <p:nvSpPr>
          <p:cNvPr id="44" name="TextBox 43">
            <a:extLst>
              <a:ext uri="{FF2B5EF4-FFF2-40B4-BE49-F238E27FC236}">
                <a16:creationId xmlns:a16="http://schemas.microsoft.com/office/drawing/2014/main" id="{355A6121-A0B3-394F-95C7-C1850AE8E3FC}"/>
              </a:ext>
            </a:extLst>
          </p:cNvPr>
          <p:cNvSpPr txBox="1"/>
          <p:nvPr/>
        </p:nvSpPr>
        <p:spPr>
          <a:xfrm>
            <a:off x="2023051" y="4839863"/>
            <a:ext cx="609462"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solidFill>
                <a:effectLst/>
                <a:uLnTx/>
                <a:uFillTx/>
                <a:ea typeface="+mn-ea"/>
                <a:cs typeface="Arial" panose="020B0604020202020204" pitchFamily="34" charset="0"/>
              </a:rPr>
              <a:t>May 10</a:t>
            </a:r>
          </a:p>
        </p:txBody>
      </p:sp>
      <p:sp>
        <p:nvSpPr>
          <p:cNvPr id="45" name="TextBox 44">
            <a:extLst>
              <a:ext uri="{FF2B5EF4-FFF2-40B4-BE49-F238E27FC236}">
                <a16:creationId xmlns:a16="http://schemas.microsoft.com/office/drawing/2014/main" id="{4CF0B93B-E13C-7B47-8A4D-E917CD5D431B}"/>
              </a:ext>
            </a:extLst>
          </p:cNvPr>
          <p:cNvSpPr txBox="1"/>
          <p:nvPr/>
        </p:nvSpPr>
        <p:spPr>
          <a:xfrm>
            <a:off x="3127330" y="5231740"/>
            <a:ext cx="101502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ea typeface="+mn-ea"/>
                <a:cs typeface="Arial" panose="020B0604020202020204" pitchFamily="34" charset="0"/>
              </a:rPr>
              <a:t>Milestone 2</a:t>
            </a:r>
          </a:p>
        </p:txBody>
      </p:sp>
      <p:sp>
        <p:nvSpPr>
          <p:cNvPr id="46" name="TextBox 45">
            <a:extLst>
              <a:ext uri="{FF2B5EF4-FFF2-40B4-BE49-F238E27FC236}">
                <a16:creationId xmlns:a16="http://schemas.microsoft.com/office/drawing/2014/main" id="{E6DD2B2B-9A8C-474E-A296-F5929EA76B64}"/>
              </a:ext>
            </a:extLst>
          </p:cNvPr>
          <p:cNvSpPr txBox="1"/>
          <p:nvPr/>
        </p:nvSpPr>
        <p:spPr>
          <a:xfrm>
            <a:off x="3133202" y="5452367"/>
            <a:ext cx="502061"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solidFill>
                <a:effectLst/>
                <a:uLnTx/>
                <a:uFillTx/>
                <a:ea typeface="+mn-ea"/>
                <a:cs typeface="Arial" panose="020B0604020202020204" pitchFamily="34" charset="0"/>
              </a:rPr>
              <a:t>Jun 7</a:t>
            </a:r>
          </a:p>
        </p:txBody>
      </p:sp>
      <p:sp>
        <p:nvSpPr>
          <p:cNvPr id="47" name="TextBox 46">
            <a:extLst>
              <a:ext uri="{FF2B5EF4-FFF2-40B4-BE49-F238E27FC236}">
                <a16:creationId xmlns:a16="http://schemas.microsoft.com/office/drawing/2014/main" id="{073A692D-CB3D-BD4B-B0BA-3EAD9015C9BF}"/>
              </a:ext>
            </a:extLst>
          </p:cNvPr>
          <p:cNvSpPr txBox="1"/>
          <p:nvPr/>
        </p:nvSpPr>
        <p:spPr>
          <a:xfrm>
            <a:off x="9119298" y="4619236"/>
            <a:ext cx="101662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ea typeface="+mn-ea"/>
                <a:cs typeface="Arial" panose="020B0604020202020204" pitchFamily="34" charset="0"/>
              </a:rPr>
              <a:t>Milestone 5</a:t>
            </a:r>
          </a:p>
        </p:txBody>
      </p:sp>
      <p:sp>
        <p:nvSpPr>
          <p:cNvPr id="48" name="TextBox 47">
            <a:extLst>
              <a:ext uri="{FF2B5EF4-FFF2-40B4-BE49-F238E27FC236}">
                <a16:creationId xmlns:a16="http://schemas.microsoft.com/office/drawing/2014/main" id="{B3EF438D-8905-7846-9CE8-63E3517C1B4D}"/>
              </a:ext>
            </a:extLst>
          </p:cNvPr>
          <p:cNvSpPr txBox="1"/>
          <p:nvPr/>
        </p:nvSpPr>
        <p:spPr>
          <a:xfrm>
            <a:off x="9125169" y="4839863"/>
            <a:ext cx="59503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solidFill>
                <a:effectLst/>
                <a:uLnTx/>
                <a:uFillTx/>
                <a:ea typeface="+mn-ea"/>
                <a:cs typeface="Arial" panose="020B0604020202020204" pitchFamily="34" charset="0"/>
              </a:rPr>
              <a:t>Oct 30</a:t>
            </a:r>
          </a:p>
        </p:txBody>
      </p:sp>
      <p:sp>
        <p:nvSpPr>
          <p:cNvPr id="49" name="TextBox 48">
            <a:extLst>
              <a:ext uri="{FF2B5EF4-FFF2-40B4-BE49-F238E27FC236}">
                <a16:creationId xmlns:a16="http://schemas.microsoft.com/office/drawing/2014/main" id="{5F03C1DF-1615-AA4A-9277-568172CD3B38}"/>
              </a:ext>
            </a:extLst>
          </p:cNvPr>
          <p:cNvSpPr txBox="1"/>
          <p:nvPr/>
        </p:nvSpPr>
        <p:spPr>
          <a:xfrm>
            <a:off x="9703488" y="5231740"/>
            <a:ext cx="101822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ea typeface="+mn-ea"/>
                <a:cs typeface="Arial" panose="020B0604020202020204" pitchFamily="34" charset="0"/>
              </a:rPr>
              <a:t>Milestone 6</a:t>
            </a:r>
          </a:p>
        </p:txBody>
      </p:sp>
      <p:sp>
        <p:nvSpPr>
          <p:cNvPr id="50" name="TextBox 49">
            <a:extLst>
              <a:ext uri="{FF2B5EF4-FFF2-40B4-BE49-F238E27FC236}">
                <a16:creationId xmlns:a16="http://schemas.microsoft.com/office/drawing/2014/main" id="{9383F4F0-8912-D74F-8B82-107BEBF683B4}"/>
              </a:ext>
            </a:extLst>
          </p:cNvPr>
          <p:cNvSpPr txBox="1"/>
          <p:nvPr/>
        </p:nvSpPr>
        <p:spPr>
          <a:xfrm>
            <a:off x="9709359" y="5452367"/>
            <a:ext cx="577402"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solidFill>
                <a:effectLst/>
                <a:uLnTx/>
                <a:uFillTx/>
                <a:ea typeface="+mn-ea"/>
                <a:cs typeface="Arial" panose="020B0604020202020204" pitchFamily="34" charset="0"/>
              </a:rPr>
              <a:t>Nov 15</a:t>
            </a:r>
          </a:p>
        </p:txBody>
      </p:sp>
      <p:sp>
        <p:nvSpPr>
          <p:cNvPr id="51" name="Rectangle 50">
            <a:extLst>
              <a:ext uri="{FF2B5EF4-FFF2-40B4-BE49-F238E27FC236}">
                <a16:creationId xmlns:a16="http://schemas.microsoft.com/office/drawing/2014/main" id="{ADE4E8EA-3232-614C-9501-6943942925F0}"/>
              </a:ext>
            </a:extLst>
          </p:cNvPr>
          <p:cNvSpPr/>
          <p:nvPr/>
        </p:nvSpPr>
        <p:spPr>
          <a:xfrm>
            <a:off x="5048237" y="1763845"/>
            <a:ext cx="943115" cy="274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ea typeface="+mn-ea"/>
                <a:cs typeface="Arial" panose="020B0604020202020204" pitchFamily="34" charset="0"/>
              </a:rPr>
              <a:t>18 days</a:t>
            </a:r>
          </a:p>
        </p:txBody>
      </p:sp>
      <p:sp>
        <p:nvSpPr>
          <p:cNvPr id="52" name="Rectangle 51">
            <a:extLst>
              <a:ext uri="{FF2B5EF4-FFF2-40B4-BE49-F238E27FC236}">
                <a16:creationId xmlns:a16="http://schemas.microsoft.com/office/drawing/2014/main" id="{892400A1-7B34-0446-830A-50C9A05C7D0B}"/>
              </a:ext>
            </a:extLst>
          </p:cNvPr>
          <p:cNvSpPr/>
          <p:nvPr/>
        </p:nvSpPr>
        <p:spPr>
          <a:xfrm>
            <a:off x="5991352" y="2137729"/>
            <a:ext cx="854215" cy="27448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ea typeface="+mn-ea"/>
                <a:cs typeface="Arial" panose="020B0604020202020204" pitchFamily="34" charset="0"/>
              </a:rPr>
              <a:t>17 days</a:t>
            </a:r>
          </a:p>
        </p:txBody>
      </p:sp>
      <p:sp>
        <p:nvSpPr>
          <p:cNvPr id="53" name="Rectangle 52">
            <a:extLst>
              <a:ext uri="{FF2B5EF4-FFF2-40B4-BE49-F238E27FC236}">
                <a16:creationId xmlns:a16="http://schemas.microsoft.com/office/drawing/2014/main" id="{A45AFE27-5E05-BC48-A24C-F11453554D65}"/>
              </a:ext>
            </a:extLst>
          </p:cNvPr>
          <p:cNvSpPr/>
          <p:nvPr/>
        </p:nvSpPr>
        <p:spPr>
          <a:xfrm>
            <a:off x="5991352" y="2509437"/>
            <a:ext cx="1335309" cy="2744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ea typeface="+mn-ea"/>
                <a:cs typeface="Arial" panose="020B0604020202020204" pitchFamily="34" charset="0"/>
              </a:rPr>
              <a:t>24 days</a:t>
            </a:r>
          </a:p>
        </p:txBody>
      </p:sp>
      <p:sp>
        <p:nvSpPr>
          <p:cNvPr id="54" name="Rectangle 53">
            <a:extLst>
              <a:ext uri="{FF2B5EF4-FFF2-40B4-BE49-F238E27FC236}">
                <a16:creationId xmlns:a16="http://schemas.microsoft.com/office/drawing/2014/main" id="{3A51773B-A600-624E-B07A-32CD8356C5F4}"/>
              </a:ext>
            </a:extLst>
          </p:cNvPr>
          <p:cNvSpPr/>
          <p:nvPr/>
        </p:nvSpPr>
        <p:spPr>
          <a:xfrm>
            <a:off x="6845568" y="2882497"/>
            <a:ext cx="1033798" cy="2744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ea typeface="+mn-ea"/>
                <a:cs typeface="Arial" panose="020B0604020202020204" pitchFamily="34" charset="0"/>
              </a:rPr>
              <a:t>16 days</a:t>
            </a:r>
          </a:p>
        </p:txBody>
      </p:sp>
      <p:sp>
        <p:nvSpPr>
          <p:cNvPr id="55" name="Rectangle 54">
            <a:extLst>
              <a:ext uri="{FF2B5EF4-FFF2-40B4-BE49-F238E27FC236}">
                <a16:creationId xmlns:a16="http://schemas.microsoft.com/office/drawing/2014/main" id="{ED19E18A-10A8-7A4F-8985-63AD1EA88141}"/>
              </a:ext>
            </a:extLst>
          </p:cNvPr>
          <p:cNvSpPr/>
          <p:nvPr/>
        </p:nvSpPr>
        <p:spPr>
          <a:xfrm>
            <a:off x="8066128" y="3257438"/>
            <a:ext cx="1284649" cy="27448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ea typeface="+mn-ea"/>
                <a:cs typeface="Arial" panose="020B0604020202020204" pitchFamily="34" charset="0"/>
              </a:rPr>
              <a:t>25 days</a:t>
            </a:r>
          </a:p>
        </p:txBody>
      </p:sp>
      <p:sp>
        <p:nvSpPr>
          <p:cNvPr id="56" name="Rectangle 55">
            <a:extLst>
              <a:ext uri="{FF2B5EF4-FFF2-40B4-BE49-F238E27FC236}">
                <a16:creationId xmlns:a16="http://schemas.microsoft.com/office/drawing/2014/main" id="{A1FAFBC0-BF43-3C45-BC2C-88C1CEC71CAC}"/>
              </a:ext>
            </a:extLst>
          </p:cNvPr>
          <p:cNvSpPr/>
          <p:nvPr/>
        </p:nvSpPr>
        <p:spPr>
          <a:xfrm>
            <a:off x="9447779" y="3631480"/>
            <a:ext cx="1335482" cy="2744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2">
                    <a:lumMod val="25000"/>
                  </a:schemeClr>
                </a:solidFill>
                <a:effectLst/>
                <a:uLnTx/>
                <a:uFillTx/>
                <a:ea typeface="+mn-ea"/>
                <a:cs typeface="Arial" panose="020B0604020202020204" pitchFamily="34" charset="0"/>
              </a:rPr>
              <a:t>23 days</a:t>
            </a:r>
          </a:p>
        </p:txBody>
      </p:sp>
      <p:grpSp>
        <p:nvGrpSpPr>
          <p:cNvPr id="57" name="Group 56">
            <a:extLst>
              <a:ext uri="{FF2B5EF4-FFF2-40B4-BE49-F238E27FC236}">
                <a16:creationId xmlns:a16="http://schemas.microsoft.com/office/drawing/2014/main" id="{B07750A0-8B75-9443-8E68-FC22A1DCCFB0}"/>
              </a:ext>
            </a:extLst>
          </p:cNvPr>
          <p:cNvGrpSpPr/>
          <p:nvPr/>
        </p:nvGrpSpPr>
        <p:grpSpPr>
          <a:xfrm>
            <a:off x="5586910" y="4664537"/>
            <a:ext cx="244071" cy="1268108"/>
            <a:chOff x="5586910" y="4664537"/>
            <a:chExt cx="244071" cy="1268108"/>
          </a:xfrm>
          <a:solidFill>
            <a:schemeClr val="accent2"/>
          </a:solidFill>
        </p:grpSpPr>
        <p:cxnSp>
          <p:nvCxnSpPr>
            <p:cNvPr id="58" name="Straight Connector 57">
              <a:extLst>
                <a:ext uri="{FF2B5EF4-FFF2-40B4-BE49-F238E27FC236}">
                  <a16:creationId xmlns:a16="http://schemas.microsoft.com/office/drawing/2014/main" id="{A319DAF5-706C-CE4B-A9C8-DC7297E32FAB}"/>
                </a:ext>
              </a:extLst>
            </p:cNvPr>
            <p:cNvCxnSpPr>
              <a:cxnSpLocks/>
            </p:cNvCxnSpPr>
            <p:nvPr/>
          </p:nvCxnSpPr>
          <p:spPr>
            <a:xfrm>
              <a:off x="5586910" y="4664537"/>
              <a:ext cx="0" cy="1268108"/>
            </a:xfrm>
            <a:prstGeom prst="line">
              <a:avLst/>
            </a:prstGeom>
            <a:grpFill/>
            <a:ln w="19050">
              <a:solidFill>
                <a:schemeClr val="accent2"/>
              </a:solidFill>
            </a:ln>
          </p:spPr>
          <p:style>
            <a:lnRef idx="1">
              <a:schemeClr val="dk1"/>
            </a:lnRef>
            <a:fillRef idx="0">
              <a:schemeClr val="dk1"/>
            </a:fillRef>
            <a:effectRef idx="0">
              <a:schemeClr val="dk1"/>
            </a:effectRef>
            <a:fontRef idx="minor">
              <a:schemeClr val="tx1"/>
            </a:fontRef>
          </p:style>
        </p:cxnSp>
        <p:sp>
          <p:nvSpPr>
            <p:cNvPr id="59" name="Triangle 143">
              <a:extLst>
                <a:ext uri="{FF2B5EF4-FFF2-40B4-BE49-F238E27FC236}">
                  <a16:creationId xmlns:a16="http://schemas.microsoft.com/office/drawing/2014/main" id="{81818445-AC0F-E441-87BF-43C297D27229}"/>
                </a:ext>
              </a:extLst>
            </p:cNvPr>
            <p:cNvSpPr/>
            <p:nvPr/>
          </p:nvSpPr>
          <p:spPr>
            <a:xfrm rot="5400000">
              <a:off x="5603798" y="4695602"/>
              <a:ext cx="244011" cy="210354"/>
            </a:xfrm>
            <a:prstGeom prst="triangl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grpSp>
      <p:sp>
        <p:nvSpPr>
          <p:cNvPr id="60" name="TextBox 59">
            <a:extLst>
              <a:ext uri="{FF2B5EF4-FFF2-40B4-BE49-F238E27FC236}">
                <a16:creationId xmlns:a16="http://schemas.microsoft.com/office/drawing/2014/main" id="{35CE0CA6-8DE6-3645-9E9E-AF13379FE897}"/>
              </a:ext>
            </a:extLst>
          </p:cNvPr>
          <p:cNvSpPr txBox="1"/>
          <p:nvPr/>
        </p:nvSpPr>
        <p:spPr>
          <a:xfrm>
            <a:off x="5864697" y="4619236"/>
            <a:ext cx="101662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ea typeface="+mn-ea"/>
                <a:cs typeface="Arial" panose="020B0604020202020204" pitchFamily="34" charset="0"/>
              </a:rPr>
              <a:t>Milestone 3</a:t>
            </a:r>
          </a:p>
        </p:txBody>
      </p:sp>
      <p:sp>
        <p:nvSpPr>
          <p:cNvPr id="61" name="TextBox 60">
            <a:extLst>
              <a:ext uri="{FF2B5EF4-FFF2-40B4-BE49-F238E27FC236}">
                <a16:creationId xmlns:a16="http://schemas.microsoft.com/office/drawing/2014/main" id="{4AB184C1-3D01-344B-A625-64CD3AB58445}"/>
              </a:ext>
            </a:extLst>
          </p:cNvPr>
          <p:cNvSpPr txBox="1"/>
          <p:nvPr/>
        </p:nvSpPr>
        <p:spPr>
          <a:xfrm>
            <a:off x="5870568" y="4839863"/>
            <a:ext cx="57419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solidFill>
                <a:effectLst/>
                <a:uLnTx/>
                <a:uFillTx/>
                <a:ea typeface="+mn-ea"/>
                <a:cs typeface="Arial" panose="020B0604020202020204" pitchFamily="34" charset="0"/>
              </a:rPr>
              <a:t>Aug 12</a:t>
            </a:r>
          </a:p>
        </p:txBody>
      </p:sp>
      <p:grpSp>
        <p:nvGrpSpPr>
          <p:cNvPr id="62" name="Group 61">
            <a:extLst>
              <a:ext uri="{FF2B5EF4-FFF2-40B4-BE49-F238E27FC236}">
                <a16:creationId xmlns:a16="http://schemas.microsoft.com/office/drawing/2014/main" id="{B19425D7-A661-FD44-8161-6017E67B8707}"/>
              </a:ext>
            </a:extLst>
          </p:cNvPr>
          <p:cNvGrpSpPr/>
          <p:nvPr/>
        </p:nvGrpSpPr>
        <p:grpSpPr>
          <a:xfrm>
            <a:off x="7399079" y="5278248"/>
            <a:ext cx="245010" cy="654397"/>
            <a:chOff x="7399079" y="5278248"/>
            <a:chExt cx="245010" cy="654397"/>
          </a:xfrm>
          <a:solidFill>
            <a:schemeClr val="accent3"/>
          </a:solidFill>
        </p:grpSpPr>
        <p:cxnSp>
          <p:nvCxnSpPr>
            <p:cNvPr id="63" name="Straight Connector 62">
              <a:extLst>
                <a:ext uri="{FF2B5EF4-FFF2-40B4-BE49-F238E27FC236}">
                  <a16:creationId xmlns:a16="http://schemas.microsoft.com/office/drawing/2014/main" id="{708DA29B-D297-5641-9867-F5A4F5C0357E}"/>
                </a:ext>
              </a:extLst>
            </p:cNvPr>
            <p:cNvCxnSpPr>
              <a:cxnSpLocks/>
            </p:cNvCxnSpPr>
            <p:nvPr/>
          </p:nvCxnSpPr>
          <p:spPr>
            <a:xfrm>
              <a:off x="7399079" y="5278249"/>
              <a:ext cx="0" cy="654396"/>
            </a:xfrm>
            <a:prstGeom prst="line">
              <a:avLst/>
            </a:prstGeom>
            <a:grpFill/>
            <a:ln w="19050">
              <a:solidFill>
                <a:schemeClr val="accent3"/>
              </a:solidFill>
            </a:ln>
          </p:spPr>
          <p:style>
            <a:lnRef idx="1">
              <a:schemeClr val="dk1"/>
            </a:lnRef>
            <a:fillRef idx="0">
              <a:schemeClr val="dk1"/>
            </a:fillRef>
            <a:effectRef idx="0">
              <a:schemeClr val="dk1"/>
            </a:effectRef>
            <a:fontRef idx="minor">
              <a:schemeClr val="tx1"/>
            </a:fontRef>
          </p:style>
        </p:cxnSp>
        <p:sp>
          <p:nvSpPr>
            <p:cNvPr id="64" name="Triangle 147">
              <a:extLst>
                <a:ext uri="{FF2B5EF4-FFF2-40B4-BE49-F238E27FC236}">
                  <a16:creationId xmlns:a16="http://schemas.microsoft.com/office/drawing/2014/main" id="{F74BE35D-2893-664D-8D92-02E6B56DCE56}"/>
                </a:ext>
              </a:extLst>
            </p:cNvPr>
            <p:cNvSpPr/>
            <p:nvPr/>
          </p:nvSpPr>
          <p:spPr>
            <a:xfrm rot="5400000">
              <a:off x="7416906" y="5295077"/>
              <a:ext cx="244011" cy="210354"/>
            </a:xfrm>
            <a:prstGeom prst="triangl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grpSp>
      <p:sp>
        <p:nvSpPr>
          <p:cNvPr id="65" name="TextBox 64">
            <a:extLst>
              <a:ext uri="{FF2B5EF4-FFF2-40B4-BE49-F238E27FC236}">
                <a16:creationId xmlns:a16="http://schemas.microsoft.com/office/drawing/2014/main" id="{77AC5315-5CD3-1140-BC48-67A8582C2088}"/>
              </a:ext>
            </a:extLst>
          </p:cNvPr>
          <p:cNvSpPr txBox="1"/>
          <p:nvPr/>
        </p:nvSpPr>
        <p:spPr>
          <a:xfrm>
            <a:off x="7624073" y="5231740"/>
            <a:ext cx="102143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ea typeface="+mn-ea"/>
                <a:cs typeface="Arial" panose="020B0604020202020204" pitchFamily="34" charset="0"/>
              </a:rPr>
              <a:t>Milestone 4</a:t>
            </a:r>
          </a:p>
        </p:txBody>
      </p:sp>
      <p:sp>
        <p:nvSpPr>
          <p:cNvPr id="66" name="TextBox 65">
            <a:extLst>
              <a:ext uri="{FF2B5EF4-FFF2-40B4-BE49-F238E27FC236}">
                <a16:creationId xmlns:a16="http://schemas.microsoft.com/office/drawing/2014/main" id="{1256148F-E4E2-2D4E-A221-7AEDDD630FD7}"/>
              </a:ext>
            </a:extLst>
          </p:cNvPr>
          <p:cNvSpPr txBox="1"/>
          <p:nvPr/>
        </p:nvSpPr>
        <p:spPr>
          <a:xfrm>
            <a:off x="7629944" y="5452367"/>
            <a:ext cx="59022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solidFill>
                <a:effectLst/>
                <a:uLnTx/>
                <a:uFillTx/>
                <a:ea typeface="+mn-ea"/>
                <a:cs typeface="Arial" panose="020B0604020202020204" pitchFamily="34" charset="0"/>
              </a:rPr>
              <a:t>Sep 25</a:t>
            </a:r>
          </a:p>
        </p:txBody>
      </p:sp>
      <p:grpSp>
        <p:nvGrpSpPr>
          <p:cNvPr id="67" name="Group 66">
            <a:extLst>
              <a:ext uri="{FF2B5EF4-FFF2-40B4-BE49-F238E27FC236}">
                <a16:creationId xmlns:a16="http://schemas.microsoft.com/office/drawing/2014/main" id="{E819EF4E-BE04-1542-A5AB-0A6EBC79C093}"/>
              </a:ext>
            </a:extLst>
          </p:cNvPr>
          <p:cNvGrpSpPr/>
          <p:nvPr/>
        </p:nvGrpSpPr>
        <p:grpSpPr>
          <a:xfrm>
            <a:off x="10839179" y="4664537"/>
            <a:ext cx="244071" cy="1268108"/>
            <a:chOff x="10839179" y="4664537"/>
            <a:chExt cx="244071" cy="1268108"/>
          </a:xfrm>
          <a:solidFill>
            <a:schemeClr val="bg1"/>
          </a:solidFill>
        </p:grpSpPr>
        <p:cxnSp>
          <p:nvCxnSpPr>
            <p:cNvPr id="68" name="Straight Connector 67">
              <a:extLst>
                <a:ext uri="{FF2B5EF4-FFF2-40B4-BE49-F238E27FC236}">
                  <a16:creationId xmlns:a16="http://schemas.microsoft.com/office/drawing/2014/main" id="{6CF07C53-00D5-5A4A-949D-63EE1FF6BDBF}"/>
                </a:ext>
              </a:extLst>
            </p:cNvPr>
            <p:cNvCxnSpPr>
              <a:cxnSpLocks/>
            </p:cNvCxnSpPr>
            <p:nvPr/>
          </p:nvCxnSpPr>
          <p:spPr>
            <a:xfrm>
              <a:off x="10839179" y="4664537"/>
              <a:ext cx="0" cy="1268108"/>
            </a:xfrm>
            <a:prstGeom prst="line">
              <a:avLst/>
            </a:prstGeom>
            <a:grpFill/>
            <a:ln w="19050">
              <a:solidFill>
                <a:schemeClr val="bg1"/>
              </a:solidFill>
            </a:ln>
          </p:spPr>
          <p:style>
            <a:lnRef idx="1">
              <a:schemeClr val="dk1"/>
            </a:lnRef>
            <a:fillRef idx="0">
              <a:schemeClr val="dk1"/>
            </a:fillRef>
            <a:effectRef idx="0">
              <a:schemeClr val="dk1"/>
            </a:effectRef>
            <a:fontRef idx="minor">
              <a:schemeClr val="tx1"/>
            </a:fontRef>
          </p:style>
        </p:cxnSp>
        <p:sp>
          <p:nvSpPr>
            <p:cNvPr id="69" name="Triangle 151">
              <a:extLst>
                <a:ext uri="{FF2B5EF4-FFF2-40B4-BE49-F238E27FC236}">
                  <a16:creationId xmlns:a16="http://schemas.microsoft.com/office/drawing/2014/main" id="{887B18F6-29DF-1246-8945-F9A01A50220B}"/>
                </a:ext>
              </a:extLst>
            </p:cNvPr>
            <p:cNvSpPr/>
            <p:nvPr/>
          </p:nvSpPr>
          <p:spPr>
            <a:xfrm rot="5400000">
              <a:off x="10856067" y="4695602"/>
              <a:ext cx="244011" cy="210354"/>
            </a:xfrm>
            <a:prstGeom prst="triangle">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grpSp>
      <p:sp>
        <p:nvSpPr>
          <p:cNvPr id="70" name="TextBox 69">
            <a:extLst>
              <a:ext uri="{FF2B5EF4-FFF2-40B4-BE49-F238E27FC236}">
                <a16:creationId xmlns:a16="http://schemas.microsoft.com/office/drawing/2014/main" id="{6148FBE5-63A2-684E-B3A1-40512CB2065E}"/>
              </a:ext>
            </a:extLst>
          </p:cNvPr>
          <p:cNvSpPr txBox="1"/>
          <p:nvPr/>
        </p:nvSpPr>
        <p:spPr>
          <a:xfrm>
            <a:off x="11111095" y="4619236"/>
            <a:ext cx="100700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ea typeface="+mn-ea"/>
                <a:cs typeface="Arial" panose="020B0604020202020204" pitchFamily="34" charset="0"/>
              </a:rPr>
              <a:t>Milestone 7</a:t>
            </a:r>
          </a:p>
        </p:txBody>
      </p:sp>
      <p:sp>
        <p:nvSpPr>
          <p:cNvPr id="71" name="TextBox 70">
            <a:extLst>
              <a:ext uri="{FF2B5EF4-FFF2-40B4-BE49-F238E27FC236}">
                <a16:creationId xmlns:a16="http://schemas.microsoft.com/office/drawing/2014/main" id="{8DA9E425-5BF3-B141-9DB7-5311D1172CDC}"/>
              </a:ext>
            </a:extLst>
          </p:cNvPr>
          <p:cNvSpPr txBox="1"/>
          <p:nvPr/>
        </p:nvSpPr>
        <p:spPr>
          <a:xfrm>
            <a:off x="11116966" y="4839863"/>
            <a:ext cx="577402"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solidFill>
                <a:effectLst/>
                <a:uLnTx/>
                <a:uFillTx/>
                <a:ea typeface="+mn-ea"/>
                <a:cs typeface="Arial" panose="020B0604020202020204" pitchFamily="34" charset="0"/>
              </a:rPr>
              <a:t>Dec 18</a:t>
            </a:r>
          </a:p>
        </p:txBody>
      </p:sp>
    </p:spTree>
    <p:extLst>
      <p:ext uri="{BB962C8B-B14F-4D97-AF65-F5344CB8AC3E}">
        <p14:creationId xmlns:p14="http://schemas.microsoft.com/office/powerpoint/2010/main" val="2247780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50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p:tgtEl>
                                          <p:spTgt spid="10"/>
                                        </p:tgtEl>
                                        <p:attrNameLst>
                                          <p:attrName>ppt_y</p:attrName>
                                        </p:attrNameLst>
                                      </p:cBhvr>
                                      <p:tavLst>
                                        <p:tav tm="0">
                                          <p:val>
                                            <p:strVal val="#ppt_y+#ppt_h*1.125000"/>
                                          </p:val>
                                        </p:tav>
                                        <p:tav tm="100000">
                                          <p:val>
                                            <p:strVal val="#ppt_y"/>
                                          </p:val>
                                        </p:tav>
                                      </p:tavLst>
                                    </p:anim>
                                    <p:animEffect transition="in" filter="wipe(up)">
                                      <p:cBhvr>
                                        <p:cTn id="13" dur="500"/>
                                        <p:tgtEl>
                                          <p:spTgt spid="10"/>
                                        </p:tgtEl>
                                      </p:cBhvr>
                                    </p:animEffect>
                                  </p:childTnLst>
                                </p:cTn>
                              </p:par>
                            </p:childTnLst>
                          </p:cTn>
                        </p:par>
                        <p:par>
                          <p:cTn id="14" fill="hold">
                            <p:stCondLst>
                              <p:cond delay="1500"/>
                            </p:stCondLst>
                            <p:childTnLst>
                              <p:par>
                                <p:cTn id="15" presetID="12" presetClass="entr" presetSubtype="8"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p:tgtEl>
                                          <p:spTgt spid="8"/>
                                        </p:tgtEl>
                                        <p:attrNameLst>
                                          <p:attrName>ppt_x</p:attrName>
                                        </p:attrNameLst>
                                      </p:cBhvr>
                                      <p:tavLst>
                                        <p:tav tm="0">
                                          <p:val>
                                            <p:strVal val="#ppt_x-#ppt_w*1.125000"/>
                                          </p:val>
                                        </p:tav>
                                        <p:tav tm="100000">
                                          <p:val>
                                            <p:strVal val="#ppt_x"/>
                                          </p:val>
                                        </p:tav>
                                      </p:tavLst>
                                    </p:anim>
                                    <p:animEffect transition="in" filter="wipe(right)">
                                      <p:cBhvr>
                                        <p:cTn id="18" dur="500"/>
                                        <p:tgtEl>
                                          <p:spTgt spid="8"/>
                                        </p:tgtEl>
                                      </p:cBhvr>
                                    </p:animEffect>
                                  </p:childTnLst>
                                </p:cTn>
                              </p:par>
                            </p:childTnLst>
                          </p:cTn>
                        </p:par>
                        <p:par>
                          <p:cTn id="19" fill="hold">
                            <p:stCondLst>
                              <p:cond delay="2000"/>
                            </p:stCondLst>
                            <p:childTnLst>
                              <p:par>
                                <p:cTn id="20" presetID="12" presetClass="entr" presetSubtype="8" fill="hold" grpId="0" nodeType="afterEffect">
                                  <p:stCondLst>
                                    <p:cond delay="0"/>
                                  </p:stCondLst>
                                  <p:childTnLst>
                                    <p:set>
                                      <p:cBhvr>
                                        <p:cTn id="21" dur="1" fill="hold">
                                          <p:stCondLst>
                                            <p:cond delay="0"/>
                                          </p:stCondLst>
                                        </p:cTn>
                                        <p:tgtEl>
                                          <p:spTgt spid="51"/>
                                        </p:tgtEl>
                                        <p:attrNameLst>
                                          <p:attrName>style.visibility</p:attrName>
                                        </p:attrNameLst>
                                      </p:cBhvr>
                                      <p:to>
                                        <p:strVal val="visible"/>
                                      </p:to>
                                    </p:set>
                                    <p:anim calcmode="lin" valueType="num">
                                      <p:cBhvr additive="base">
                                        <p:cTn id="22" dur="500"/>
                                        <p:tgtEl>
                                          <p:spTgt spid="51"/>
                                        </p:tgtEl>
                                        <p:attrNameLst>
                                          <p:attrName>ppt_x</p:attrName>
                                        </p:attrNameLst>
                                      </p:cBhvr>
                                      <p:tavLst>
                                        <p:tav tm="0">
                                          <p:val>
                                            <p:strVal val="#ppt_x-#ppt_w*1.125000"/>
                                          </p:val>
                                        </p:tav>
                                        <p:tav tm="100000">
                                          <p:val>
                                            <p:strVal val="#ppt_x"/>
                                          </p:val>
                                        </p:tav>
                                      </p:tavLst>
                                    </p:anim>
                                    <p:animEffect transition="in" filter="wipe(right)">
                                      <p:cBhvr>
                                        <p:cTn id="23" dur="500"/>
                                        <p:tgtEl>
                                          <p:spTgt spid="51"/>
                                        </p:tgtEl>
                                      </p:cBhvr>
                                    </p:animEffect>
                                  </p:childTnLst>
                                </p:cTn>
                              </p:par>
                            </p:childTnLst>
                          </p:cTn>
                        </p:par>
                        <p:par>
                          <p:cTn id="24" fill="hold">
                            <p:stCondLst>
                              <p:cond delay="2500"/>
                            </p:stCondLst>
                            <p:childTnLst>
                              <p:par>
                                <p:cTn id="25" presetID="12" presetClass="entr" presetSubtype="4"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p:tgtEl>
                                          <p:spTgt spid="9"/>
                                        </p:tgtEl>
                                        <p:attrNameLst>
                                          <p:attrName>ppt_y</p:attrName>
                                        </p:attrNameLst>
                                      </p:cBhvr>
                                      <p:tavLst>
                                        <p:tav tm="0">
                                          <p:val>
                                            <p:strVal val="#ppt_y+#ppt_h*1.125000"/>
                                          </p:val>
                                        </p:tav>
                                        <p:tav tm="100000">
                                          <p:val>
                                            <p:strVal val="#ppt_y"/>
                                          </p:val>
                                        </p:tav>
                                      </p:tavLst>
                                    </p:anim>
                                    <p:animEffect transition="in" filter="wipe(up)">
                                      <p:cBhvr>
                                        <p:cTn id="28" dur="500"/>
                                        <p:tgtEl>
                                          <p:spTgt spid="9"/>
                                        </p:tgtEl>
                                      </p:cBhvr>
                                    </p:animEffect>
                                  </p:childTnLst>
                                </p:cTn>
                              </p:par>
                            </p:childTnLst>
                          </p:cTn>
                        </p:par>
                        <p:par>
                          <p:cTn id="29" fill="hold">
                            <p:stCondLst>
                              <p:cond delay="3000"/>
                            </p:stCondLst>
                            <p:childTnLst>
                              <p:par>
                                <p:cTn id="30" presetID="12" presetClass="entr" presetSubtype="4" fill="hold" grpId="0" nodeType="afterEffect">
                                  <p:stCondLst>
                                    <p:cond delay="50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p:tgtEl>
                                          <p:spTgt spid="12"/>
                                        </p:tgtEl>
                                        <p:attrNameLst>
                                          <p:attrName>ppt_y</p:attrName>
                                        </p:attrNameLst>
                                      </p:cBhvr>
                                      <p:tavLst>
                                        <p:tav tm="0">
                                          <p:val>
                                            <p:strVal val="#ppt_y+#ppt_h*1.125000"/>
                                          </p:val>
                                        </p:tav>
                                        <p:tav tm="100000">
                                          <p:val>
                                            <p:strVal val="#ppt_y"/>
                                          </p:val>
                                        </p:tav>
                                      </p:tavLst>
                                    </p:anim>
                                    <p:animEffect transition="in" filter="wipe(up)">
                                      <p:cBhvr>
                                        <p:cTn id="33" dur="500"/>
                                        <p:tgtEl>
                                          <p:spTgt spid="12"/>
                                        </p:tgtEl>
                                      </p:cBhvr>
                                    </p:animEffect>
                                  </p:childTnLst>
                                </p:cTn>
                              </p:par>
                            </p:childTnLst>
                          </p:cTn>
                        </p:par>
                        <p:par>
                          <p:cTn id="34" fill="hold">
                            <p:stCondLst>
                              <p:cond delay="4000"/>
                            </p:stCondLst>
                            <p:childTnLst>
                              <p:par>
                                <p:cTn id="35" presetID="12" presetClass="entr" presetSubtype="8"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p:tgtEl>
                                          <p:spTgt spid="7"/>
                                        </p:tgtEl>
                                        <p:attrNameLst>
                                          <p:attrName>ppt_x</p:attrName>
                                        </p:attrNameLst>
                                      </p:cBhvr>
                                      <p:tavLst>
                                        <p:tav tm="0">
                                          <p:val>
                                            <p:strVal val="#ppt_x-#ppt_w*1.125000"/>
                                          </p:val>
                                        </p:tav>
                                        <p:tav tm="100000">
                                          <p:val>
                                            <p:strVal val="#ppt_x"/>
                                          </p:val>
                                        </p:tav>
                                      </p:tavLst>
                                    </p:anim>
                                    <p:animEffect transition="in" filter="wipe(right)">
                                      <p:cBhvr>
                                        <p:cTn id="38" dur="500"/>
                                        <p:tgtEl>
                                          <p:spTgt spid="7"/>
                                        </p:tgtEl>
                                      </p:cBhvr>
                                    </p:animEffect>
                                  </p:childTnLst>
                                </p:cTn>
                              </p:par>
                            </p:childTnLst>
                          </p:cTn>
                        </p:par>
                        <p:par>
                          <p:cTn id="39" fill="hold">
                            <p:stCondLst>
                              <p:cond delay="4500"/>
                            </p:stCondLst>
                            <p:childTnLst>
                              <p:par>
                                <p:cTn id="40" presetID="12" presetClass="entr" presetSubtype="8" fill="hold" grpId="0" nodeType="afterEffect">
                                  <p:stCondLst>
                                    <p:cond delay="0"/>
                                  </p:stCondLst>
                                  <p:childTnLst>
                                    <p:set>
                                      <p:cBhvr>
                                        <p:cTn id="41" dur="1" fill="hold">
                                          <p:stCondLst>
                                            <p:cond delay="0"/>
                                          </p:stCondLst>
                                        </p:cTn>
                                        <p:tgtEl>
                                          <p:spTgt spid="52"/>
                                        </p:tgtEl>
                                        <p:attrNameLst>
                                          <p:attrName>style.visibility</p:attrName>
                                        </p:attrNameLst>
                                      </p:cBhvr>
                                      <p:to>
                                        <p:strVal val="visible"/>
                                      </p:to>
                                    </p:set>
                                    <p:anim calcmode="lin" valueType="num">
                                      <p:cBhvr additive="base">
                                        <p:cTn id="42" dur="500"/>
                                        <p:tgtEl>
                                          <p:spTgt spid="52"/>
                                        </p:tgtEl>
                                        <p:attrNameLst>
                                          <p:attrName>ppt_x</p:attrName>
                                        </p:attrNameLst>
                                      </p:cBhvr>
                                      <p:tavLst>
                                        <p:tav tm="0">
                                          <p:val>
                                            <p:strVal val="#ppt_x-#ppt_w*1.125000"/>
                                          </p:val>
                                        </p:tav>
                                        <p:tav tm="100000">
                                          <p:val>
                                            <p:strVal val="#ppt_x"/>
                                          </p:val>
                                        </p:tav>
                                      </p:tavLst>
                                    </p:anim>
                                    <p:animEffect transition="in" filter="wipe(right)">
                                      <p:cBhvr>
                                        <p:cTn id="43" dur="500"/>
                                        <p:tgtEl>
                                          <p:spTgt spid="52"/>
                                        </p:tgtEl>
                                      </p:cBhvr>
                                    </p:animEffect>
                                  </p:childTnLst>
                                </p:cTn>
                              </p:par>
                            </p:childTnLst>
                          </p:cTn>
                        </p:par>
                        <p:par>
                          <p:cTn id="44" fill="hold">
                            <p:stCondLst>
                              <p:cond delay="5000"/>
                            </p:stCondLst>
                            <p:childTnLst>
                              <p:par>
                                <p:cTn id="45" presetID="12" presetClass="entr" presetSubtype="4"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p:tgtEl>
                                          <p:spTgt spid="11"/>
                                        </p:tgtEl>
                                        <p:attrNameLst>
                                          <p:attrName>ppt_y</p:attrName>
                                        </p:attrNameLst>
                                      </p:cBhvr>
                                      <p:tavLst>
                                        <p:tav tm="0">
                                          <p:val>
                                            <p:strVal val="#ppt_y+#ppt_h*1.125000"/>
                                          </p:val>
                                        </p:tav>
                                        <p:tav tm="100000">
                                          <p:val>
                                            <p:strVal val="#ppt_y"/>
                                          </p:val>
                                        </p:tav>
                                      </p:tavLst>
                                    </p:anim>
                                    <p:animEffect transition="in" filter="wipe(up)">
                                      <p:cBhvr>
                                        <p:cTn id="48" dur="500"/>
                                        <p:tgtEl>
                                          <p:spTgt spid="11"/>
                                        </p:tgtEl>
                                      </p:cBhvr>
                                    </p:animEffect>
                                  </p:childTnLst>
                                </p:cTn>
                              </p:par>
                            </p:childTnLst>
                          </p:cTn>
                        </p:par>
                        <p:par>
                          <p:cTn id="49" fill="hold">
                            <p:stCondLst>
                              <p:cond delay="5500"/>
                            </p:stCondLst>
                            <p:childTnLst>
                              <p:par>
                                <p:cTn id="50" presetID="12" presetClass="entr" presetSubtype="4" fill="hold" grpId="0" nodeType="afterEffect">
                                  <p:stCondLst>
                                    <p:cond delay="50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500"/>
                                        <p:tgtEl>
                                          <p:spTgt spid="14"/>
                                        </p:tgtEl>
                                        <p:attrNameLst>
                                          <p:attrName>ppt_y</p:attrName>
                                        </p:attrNameLst>
                                      </p:cBhvr>
                                      <p:tavLst>
                                        <p:tav tm="0">
                                          <p:val>
                                            <p:strVal val="#ppt_y+#ppt_h*1.125000"/>
                                          </p:val>
                                        </p:tav>
                                        <p:tav tm="100000">
                                          <p:val>
                                            <p:strVal val="#ppt_y"/>
                                          </p:val>
                                        </p:tav>
                                      </p:tavLst>
                                    </p:anim>
                                    <p:animEffect transition="in" filter="wipe(up)">
                                      <p:cBhvr>
                                        <p:cTn id="53" dur="500"/>
                                        <p:tgtEl>
                                          <p:spTgt spid="14"/>
                                        </p:tgtEl>
                                      </p:cBhvr>
                                    </p:animEffect>
                                  </p:childTnLst>
                                </p:cTn>
                              </p:par>
                            </p:childTnLst>
                          </p:cTn>
                        </p:par>
                        <p:par>
                          <p:cTn id="54" fill="hold">
                            <p:stCondLst>
                              <p:cond delay="6500"/>
                            </p:stCondLst>
                            <p:childTnLst>
                              <p:par>
                                <p:cTn id="55" presetID="12" presetClass="entr" presetSubtype="8" fill="hold" nodeType="afterEffect">
                                  <p:stCondLst>
                                    <p:cond delay="0"/>
                                  </p:stCondLst>
                                  <p:childTnLst>
                                    <p:set>
                                      <p:cBhvr>
                                        <p:cTn id="56" dur="1" fill="hold">
                                          <p:stCondLst>
                                            <p:cond delay="0"/>
                                          </p:stCondLst>
                                        </p:cTn>
                                        <p:tgtEl>
                                          <p:spTgt spid="6"/>
                                        </p:tgtEl>
                                        <p:attrNameLst>
                                          <p:attrName>style.visibility</p:attrName>
                                        </p:attrNameLst>
                                      </p:cBhvr>
                                      <p:to>
                                        <p:strVal val="visible"/>
                                      </p:to>
                                    </p:set>
                                    <p:anim calcmode="lin" valueType="num">
                                      <p:cBhvr additive="base">
                                        <p:cTn id="57" dur="500"/>
                                        <p:tgtEl>
                                          <p:spTgt spid="6"/>
                                        </p:tgtEl>
                                        <p:attrNameLst>
                                          <p:attrName>ppt_x</p:attrName>
                                        </p:attrNameLst>
                                      </p:cBhvr>
                                      <p:tavLst>
                                        <p:tav tm="0">
                                          <p:val>
                                            <p:strVal val="#ppt_x-#ppt_w*1.125000"/>
                                          </p:val>
                                        </p:tav>
                                        <p:tav tm="100000">
                                          <p:val>
                                            <p:strVal val="#ppt_x"/>
                                          </p:val>
                                        </p:tav>
                                      </p:tavLst>
                                    </p:anim>
                                    <p:animEffect transition="in" filter="wipe(right)">
                                      <p:cBhvr>
                                        <p:cTn id="58" dur="500"/>
                                        <p:tgtEl>
                                          <p:spTgt spid="6"/>
                                        </p:tgtEl>
                                      </p:cBhvr>
                                    </p:animEffect>
                                  </p:childTnLst>
                                </p:cTn>
                              </p:par>
                            </p:childTnLst>
                          </p:cTn>
                        </p:par>
                        <p:par>
                          <p:cTn id="59" fill="hold">
                            <p:stCondLst>
                              <p:cond delay="7000"/>
                            </p:stCondLst>
                            <p:childTnLst>
                              <p:par>
                                <p:cTn id="60" presetID="12" presetClass="entr" presetSubtype="8" fill="hold" grpId="0" nodeType="afterEffect">
                                  <p:stCondLst>
                                    <p:cond delay="0"/>
                                  </p:stCondLst>
                                  <p:childTnLst>
                                    <p:set>
                                      <p:cBhvr>
                                        <p:cTn id="61" dur="1" fill="hold">
                                          <p:stCondLst>
                                            <p:cond delay="0"/>
                                          </p:stCondLst>
                                        </p:cTn>
                                        <p:tgtEl>
                                          <p:spTgt spid="53"/>
                                        </p:tgtEl>
                                        <p:attrNameLst>
                                          <p:attrName>style.visibility</p:attrName>
                                        </p:attrNameLst>
                                      </p:cBhvr>
                                      <p:to>
                                        <p:strVal val="visible"/>
                                      </p:to>
                                    </p:set>
                                    <p:anim calcmode="lin" valueType="num">
                                      <p:cBhvr additive="base">
                                        <p:cTn id="62" dur="500"/>
                                        <p:tgtEl>
                                          <p:spTgt spid="53"/>
                                        </p:tgtEl>
                                        <p:attrNameLst>
                                          <p:attrName>ppt_x</p:attrName>
                                        </p:attrNameLst>
                                      </p:cBhvr>
                                      <p:tavLst>
                                        <p:tav tm="0">
                                          <p:val>
                                            <p:strVal val="#ppt_x-#ppt_w*1.125000"/>
                                          </p:val>
                                        </p:tav>
                                        <p:tav tm="100000">
                                          <p:val>
                                            <p:strVal val="#ppt_x"/>
                                          </p:val>
                                        </p:tav>
                                      </p:tavLst>
                                    </p:anim>
                                    <p:animEffect transition="in" filter="wipe(right)">
                                      <p:cBhvr>
                                        <p:cTn id="63" dur="500"/>
                                        <p:tgtEl>
                                          <p:spTgt spid="53"/>
                                        </p:tgtEl>
                                      </p:cBhvr>
                                    </p:animEffect>
                                  </p:childTnLst>
                                </p:cTn>
                              </p:par>
                            </p:childTnLst>
                          </p:cTn>
                        </p:par>
                        <p:par>
                          <p:cTn id="64" fill="hold">
                            <p:stCondLst>
                              <p:cond delay="7500"/>
                            </p:stCondLst>
                            <p:childTnLst>
                              <p:par>
                                <p:cTn id="65" presetID="12" presetClass="entr" presetSubtype="4" fill="hold" grpId="0" nodeType="afterEffect">
                                  <p:stCondLst>
                                    <p:cond delay="0"/>
                                  </p:stCondLst>
                                  <p:childTnLst>
                                    <p:set>
                                      <p:cBhvr>
                                        <p:cTn id="66" dur="1" fill="hold">
                                          <p:stCondLst>
                                            <p:cond delay="0"/>
                                          </p:stCondLst>
                                        </p:cTn>
                                        <p:tgtEl>
                                          <p:spTgt spid="13"/>
                                        </p:tgtEl>
                                        <p:attrNameLst>
                                          <p:attrName>style.visibility</p:attrName>
                                        </p:attrNameLst>
                                      </p:cBhvr>
                                      <p:to>
                                        <p:strVal val="visible"/>
                                      </p:to>
                                    </p:set>
                                    <p:anim calcmode="lin" valueType="num">
                                      <p:cBhvr additive="base">
                                        <p:cTn id="67" dur="500"/>
                                        <p:tgtEl>
                                          <p:spTgt spid="13"/>
                                        </p:tgtEl>
                                        <p:attrNameLst>
                                          <p:attrName>ppt_y</p:attrName>
                                        </p:attrNameLst>
                                      </p:cBhvr>
                                      <p:tavLst>
                                        <p:tav tm="0">
                                          <p:val>
                                            <p:strVal val="#ppt_y+#ppt_h*1.125000"/>
                                          </p:val>
                                        </p:tav>
                                        <p:tav tm="100000">
                                          <p:val>
                                            <p:strVal val="#ppt_y"/>
                                          </p:val>
                                        </p:tav>
                                      </p:tavLst>
                                    </p:anim>
                                    <p:animEffect transition="in" filter="wipe(up)">
                                      <p:cBhvr>
                                        <p:cTn id="68" dur="500"/>
                                        <p:tgtEl>
                                          <p:spTgt spid="13"/>
                                        </p:tgtEl>
                                      </p:cBhvr>
                                    </p:animEffect>
                                  </p:childTnLst>
                                </p:cTn>
                              </p:par>
                            </p:childTnLst>
                          </p:cTn>
                        </p:par>
                        <p:par>
                          <p:cTn id="69" fill="hold">
                            <p:stCondLst>
                              <p:cond delay="8000"/>
                            </p:stCondLst>
                            <p:childTnLst>
                              <p:par>
                                <p:cTn id="70" presetID="12" presetClass="entr" presetSubtype="4" fill="hold" grpId="0" nodeType="afterEffect">
                                  <p:stCondLst>
                                    <p:cond delay="500"/>
                                  </p:stCondLst>
                                  <p:childTnLst>
                                    <p:set>
                                      <p:cBhvr>
                                        <p:cTn id="71" dur="1" fill="hold">
                                          <p:stCondLst>
                                            <p:cond delay="0"/>
                                          </p:stCondLst>
                                        </p:cTn>
                                        <p:tgtEl>
                                          <p:spTgt spid="16"/>
                                        </p:tgtEl>
                                        <p:attrNameLst>
                                          <p:attrName>style.visibility</p:attrName>
                                        </p:attrNameLst>
                                      </p:cBhvr>
                                      <p:to>
                                        <p:strVal val="visible"/>
                                      </p:to>
                                    </p:set>
                                    <p:anim calcmode="lin" valueType="num">
                                      <p:cBhvr additive="base">
                                        <p:cTn id="72" dur="500"/>
                                        <p:tgtEl>
                                          <p:spTgt spid="16"/>
                                        </p:tgtEl>
                                        <p:attrNameLst>
                                          <p:attrName>ppt_y</p:attrName>
                                        </p:attrNameLst>
                                      </p:cBhvr>
                                      <p:tavLst>
                                        <p:tav tm="0">
                                          <p:val>
                                            <p:strVal val="#ppt_y+#ppt_h*1.125000"/>
                                          </p:val>
                                        </p:tav>
                                        <p:tav tm="100000">
                                          <p:val>
                                            <p:strVal val="#ppt_y"/>
                                          </p:val>
                                        </p:tav>
                                      </p:tavLst>
                                    </p:anim>
                                    <p:animEffect transition="in" filter="wipe(up)">
                                      <p:cBhvr>
                                        <p:cTn id="73" dur="500"/>
                                        <p:tgtEl>
                                          <p:spTgt spid="16"/>
                                        </p:tgtEl>
                                      </p:cBhvr>
                                    </p:animEffect>
                                  </p:childTnLst>
                                </p:cTn>
                              </p:par>
                            </p:childTnLst>
                          </p:cTn>
                        </p:par>
                        <p:par>
                          <p:cTn id="74" fill="hold">
                            <p:stCondLst>
                              <p:cond delay="9000"/>
                            </p:stCondLst>
                            <p:childTnLst>
                              <p:par>
                                <p:cTn id="75" presetID="12" presetClass="entr" presetSubtype="8" fill="hold" nodeType="afterEffect">
                                  <p:stCondLst>
                                    <p:cond delay="0"/>
                                  </p:stCondLst>
                                  <p:childTnLst>
                                    <p:set>
                                      <p:cBhvr>
                                        <p:cTn id="76" dur="1" fill="hold">
                                          <p:stCondLst>
                                            <p:cond delay="0"/>
                                          </p:stCondLst>
                                        </p:cTn>
                                        <p:tgtEl>
                                          <p:spTgt spid="5"/>
                                        </p:tgtEl>
                                        <p:attrNameLst>
                                          <p:attrName>style.visibility</p:attrName>
                                        </p:attrNameLst>
                                      </p:cBhvr>
                                      <p:to>
                                        <p:strVal val="visible"/>
                                      </p:to>
                                    </p:set>
                                    <p:anim calcmode="lin" valueType="num">
                                      <p:cBhvr additive="base">
                                        <p:cTn id="77" dur="500"/>
                                        <p:tgtEl>
                                          <p:spTgt spid="5"/>
                                        </p:tgtEl>
                                        <p:attrNameLst>
                                          <p:attrName>ppt_x</p:attrName>
                                        </p:attrNameLst>
                                      </p:cBhvr>
                                      <p:tavLst>
                                        <p:tav tm="0">
                                          <p:val>
                                            <p:strVal val="#ppt_x-#ppt_w*1.125000"/>
                                          </p:val>
                                        </p:tav>
                                        <p:tav tm="100000">
                                          <p:val>
                                            <p:strVal val="#ppt_x"/>
                                          </p:val>
                                        </p:tav>
                                      </p:tavLst>
                                    </p:anim>
                                    <p:animEffect transition="in" filter="wipe(right)">
                                      <p:cBhvr>
                                        <p:cTn id="78" dur="500"/>
                                        <p:tgtEl>
                                          <p:spTgt spid="5"/>
                                        </p:tgtEl>
                                      </p:cBhvr>
                                    </p:animEffect>
                                  </p:childTnLst>
                                </p:cTn>
                              </p:par>
                            </p:childTnLst>
                          </p:cTn>
                        </p:par>
                        <p:par>
                          <p:cTn id="79" fill="hold">
                            <p:stCondLst>
                              <p:cond delay="9500"/>
                            </p:stCondLst>
                            <p:childTnLst>
                              <p:par>
                                <p:cTn id="80" presetID="12" presetClass="entr" presetSubtype="8" fill="hold" grpId="0" nodeType="afterEffect">
                                  <p:stCondLst>
                                    <p:cond delay="0"/>
                                  </p:stCondLst>
                                  <p:childTnLst>
                                    <p:set>
                                      <p:cBhvr>
                                        <p:cTn id="81" dur="1" fill="hold">
                                          <p:stCondLst>
                                            <p:cond delay="0"/>
                                          </p:stCondLst>
                                        </p:cTn>
                                        <p:tgtEl>
                                          <p:spTgt spid="54"/>
                                        </p:tgtEl>
                                        <p:attrNameLst>
                                          <p:attrName>style.visibility</p:attrName>
                                        </p:attrNameLst>
                                      </p:cBhvr>
                                      <p:to>
                                        <p:strVal val="visible"/>
                                      </p:to>
                                    </p:set>
                                    <p:anim calcmode="lin" valueType="num">
                                      <p:cBhvr additive="base">
                                        <p:cTn id="82" dur="500"/>
                                        <p:tgtEl>
                                          <p:spTgt spid="54"/>
                                        </p:tgtEl>
                                        <p:attrNameLst>
                                          <p:attrName>ppt_x</p:attrName>
                                        </p:attrNameLst>
                                      </p:cBhvr>
                                      <p:tavLst>
                                        <p:tav tm="0">
                                          <p:val>
                                            <p:strVal val="#ppt_x-#ppt_w*1.125000"/>
                                          </p:val>
                                        </p:tav>
                                        <p:tav tm="100000">
                                          <p:val>
                                            <p:strVal val="#ppt_x"/>
                                          </p:val>
                                        </p:tav>
                                      </p:tavLst>
                                    </p:anim>
                                    <p:animEffect transition="in" filter="wipe(right)">
                                      <p:cBhvr>
                                        <p:cTn id="83" dur="500"/>
                                        <p:tgtEl>
                                          <p:spTgt spid="54"/>
                                        </p:tgtEl>
                                      </p:cBhvr>
                                    </p:animEffect>
                                  </p:childTnLst>
                                </p:cTn>
                              </p:par>
                            </p:childTnLst>
                          </p:cTn>
                        </p:par>
                        <p:par>
                          <p:cTn id="84" fill="hold">
                            <p:stCondLst>
                              <p:cond delay="10000"/>
                            </p:stCondLst>
                            <p:childTnLst>
                              <p:par>
                                <p:cTn id="85" presetID="12" presetClass="entr" presetSubtype="4" fill="hold" grpId="0" nodeType="afterEffect">
                                  <p:stCondLst>
                                    <p:cond delay="0"/>
                                  </p:stCondLst>
                                  <p:childTnLst>
                                    <p:set>
                                      <p:cBhvr>
                                        <p:cTn id="86" dur="1" fill="hold">
                                          <p:stCondLst>
                                            <p:cond delay="0"/>
                                          </p:stCondLst>
                                        </p:cTn>
                                        <p:tgtEl>
                                          <p:spTgt spid="15"/>
                                        </p:tgtEl>
                                        <p:attrNameLst>
                                          <p:attrName>style.visibility</p:attrName>
                                        </p:attrNameLst>
                                      </p:cBhvr>
                                      <p:to>
                                        <p:strVal val="visible"/>
                                      </p:to>
                                    </p:set>
                                    <p:anim calcmode="lin" valueType="num">
                                      <p:cBhvr additive="base">
                                        <p:cTn id="87" dur="500"/>
                                        <p:tgtEl>
                                          <p:spTgt spid="15"/>
                                        </p:tgtEl>
                                        <p:attrNameLst>
                                          <p:attrName>ppt_y</p:attrName>
                                        </p:attrNameLst>
                                      </p:cBhvr>
                                      <p:tavLst>
                                        <p:tav tm="0">
                                          <p:val>
                                            <p:strVal val="#ppt_y+#ppt_h*1.125000"/>
                                          </p:val>
                                        </p:tav>
                                        <p:tav tm="100000">
                                          <p:val>
                                            <p:strVal val="#ppt_y"/>
                                          </p:val>
                                        </p:tav>
                                      </p:tavLst>
                                    </p:anim>
                                    <p:animEffect transition="in" filter="wipe(up)">
                                      <p:cBhvr>
                                        <p:cTn id="88" dur="500"/>
                                        <p:tgtEl>
                                          <p:spTgt spid="15"/>
                                        </p:tgtEl>
                                      </p:cBhvr>
                                    </p:animEffect>
                                  </p:childTnLst>
                                </p:cTn>
                              </p:par>
                            </p:childTnLst>
                          </p:cTn>
                        </p:par>
                        <p:par>
                          <p:cTn id="89" fill="hold">
                            <p:stCondLst>
                              <p:cond delay="10500"/>
                            </p:stCondLst>
                            <p:childTnLst>
                              <p:par>
                                <p:cTn id="90" presetID="12" presetClass="entr" presetSubtype="4" fill="hold" grpId="0" nodeType="afterEffect">
                                  <p:stCondLst>
                                    <p:cond delay="500"/>
                                  </p:stCondLst>
                                  <p:childTnLst>
                                    <p:set>
                                      <p:cBhvr>
                                        <p:cTn id="91" dur="1" fill="hold">
                                          <p:stCondLst>
                                            <p:cond delay="0"/>
                                          </p:stCondLst>
                                        </p:cTn>
                                        <p:tgtEl>
                                          <p:spTgt spid="18"/>
                                        </p:tgtEl>
                                        <p:attrNameLst>
                                          <p:attrName>style.visibility</p:attrName>
                                        </p:attrNameLst>
                                      </p:cBhvr>
                                      <p:to>
                                        <p:strVal val="visible"/>
                                      </p:to>
                                    </p:set>
                                    <p:anim calcmode="lin" valueType="num">
                                      <p:cBhvr additive="base">
                                        <p:cTn id="92" dur="500"/>
                                        <p:tgtEl>
                                          <p:spTgt spid="18"/>
                                        </p:tgtEl>
                                        <p:attrNameLst>
                                          <p:attrName>ppt_y</p:attrName>
                                        </p:attrNameLst>
                                      </p:cBhvr>
                                      <p:tavLst>
                                        <p:tav tm="0">
                                          <p:val>
                                            <p:strVal val="#ppt_y+#ppt_h*1.125000"/>
                                          </p:val>
                                        </p:tav>
                                        <p:tav tm="100000">
                                          <p:val>
                                            <p:strVal val="#ppt_y"/>
                                          </p:val>
                                        </p:tav>
                                      </p:tavLst>
                                    </p:anim>
                                    <p:animEffect transition="in" filter="wipe(up)">
                                      <p:cBhvr>
                                        <p:cTn id="93" dur="500"/>
                                        <p:tgtEl>
                                          <p:spTgt spid="18"/>
                                        </p:tgtEl>
                                      </p:cBhvr>
                                    </p:animEffect>
                                  </p:childTnLst>
                                </p:cTn>
                              </p:par>
                            </p:childTnLst>
                          </p:cTn>
                        </p:par>
                        <p:par>
                          <p:cTn id="94" fill="hold">
                            <p:stCondLst>
                              <p:cond delay="11500"/>
                            </p:stCondLst>
                            <p:childTnLst>
                              <p:par>
                                <p:cTn id="95" presetID="12" presetClass="entr" presetSubtype="8" fill="hold" nodeType="afterEffect">
                                  <p:stCondLst>
                                    <p:cond delay="0"/>
                                  </p:stCondLst>
                                  <p:childTnLst>
                                    <p:set>
                                      <p:cBhvr>
                                        <p:cTn id="96" dur="1" fill="hold">
                                          <p:stCondLst>
                                            <p:cond delay="0"/>
                                          </p:stCondLst>
                                        </p:cTn>
                                        <p:tgtEl>
                                          <p:spTgt spid="4"/>
                                        </p:tgtEl>
                                        <p:attrNameLst>
                                          <p:attrName>style.visibility</p:attrName>
                                        </p:attrNameLst>
                                      </p:cBhvr>
                                      <p:to>
                                        <p:strVal val="visible"/>
                                      </p:to>
                                    </p:set>
                                    <p:anim calcmode="lin" valueType="num">
                                      <p:cBhvr additive="base">
                                        <p:cTn id="97" dur="500"/>
                                        <p:tgtEl>
                                          <p:spTgt spid="4"/>
                                        </p:tgtEl>
                                        <p:attrNameLst>
                                          <p:attrName>ppt_x</p:attrName>
                                        </p:attrNameLst>
                                      </p:cBhvr>
                                      <p:tavLst>
                                        <p:tav tm="0">
                                          <p:val>
                                            <p:strVal val="#ppt_x-#ppt_w*1.125000"/>
                                          </p:val>
                                        </p:tav>
                                        <p:tav tm="100000">
                                          <p:val>
                                            <p:strVal val="#ppt_x"/>
                                          </p:val>
                                        </p:tav>
                                      </p:tavLst>
                                    </p:anim>
                                    <p:animEffect transition="in" filter="wipe(right)">
                                      <p:cBhvr>
                                        <p:cTn id="98" dur="500"/>
                                        <p:tgtEl>
                                          <p:spTgt spid="4"/>
                                        </p:tgtEl>
                                      </p:cBhvr>
                                    </p:animEffect>
                                  </p:childTnLst>
                                </p:cTn>
                              </p:par>
                            </p:childTnLst>
                          </p:cTn>
                        </p:par>
                        <p:par>
                          <p:cTn id="99" fill="hold">
                            <p:stCondLst>
                              <p:cond delay="12000"/>
                            </p:stCondLst>
                            <p:childTnLst>
                              <p:par>
                                <p:cTn id="100" presetID="12" presetClass="entr" presetSubtype="8" fill="hold" grpId="0" nodeType="afterEffect">
                                  <p:stCondLst>
                                    <p:cond delay="0"/>
                                  </p:stCondLst>
                                  <p:childTnLst>
                                    <p:set>
                                      <p:cBhvr>
                                        <p:cTn id="101" dur="1" fill="hold">
                                          <p:stCondLst>
                                            <p:cond delay="0"/>
                                          </p:stCondLst>
                                        </p:cTn>
                                        <p:tgtEl>
                                          <p:spTgt spid="55"/>
                                        </p:tgtEl>
                                        <p:attrNameLst>
                                          <p:attrName>style.visibility</p:attrName>
                                        </p:attrNameLst>
                                      </p:cBhvr>
                                      <p:to>
                                        <p:strVal val="visible"/>
                                      </p:to>
                                    </p:set>
                                    <p:anim calcmode="lin" valueType="num">
                                      <p:cBhvr additive="base">
                                        <p:cTn id="102" dur="500"/>
                                        <p:tgtEl>
                                          <p:spTgt spid="55"/>
                                        </p:tgtEl>
                                        <p:attrNameLst>
                                          <p:attrName>ppt_x</p:attrName>
                                        </p:attrNameLst>
                                      </p:cBhvr>
                                      <p:tavLst>
                                        <p:tav tm="0">
                                          <p:val>
                                            <p:strVal val="#ppt_x-#ppt_w*1.125000"/>
                                          </p:val>
                                        </p:tav>
                                        <p:tav tm="100000">
                                          <p:val>
                                            <p:strVal val="#ppt_x"/>
                                          </p:val>
                                        </p:tav>
                                      </p:tavLst>
                                    </p:anim>
                                    <p:animEffect transition="in" filter="wipe(right)">
                                      <p:cBhvr>
                                        <p:cTn id="103" dur="500"/>
                                        <p:tgtEl>
                                          <p:spTgt spid="55"/>
                                        </p:tgtEl>
                                      </p:cBhvr>
                                    </p:animEffect>
                                  </p:childTnLst>
                                </p:cTn>
                              </p:par>
                            </p:childTnLst>
                          </p:cTn>
                        </p:par>
                        <p:par>
                          <p:cTn id="104" fill="hold">
                            <p:stCondLst>
                              <p:cond delay="12500"/>
                            </p:stCondLst>
                            <p:childTnLst>
                              <p:par>
                                <p:cTn id="105" presetID="12" presetClass="entr" presetSubtype="4" fill="hold" grpId="0" nodeType="afterEffect">
                                  <p:stCondLst>
                                    <p:cond delay="0"/>
                                  </p:stCondLst>
                                  <p:childTnLst>
                                    <p:set>
                                      <p:cBhvr>
                                        <p:cTn id="106" dur="1" fill="hold">
                                          <p:stCondLst>
                                            <p:cond delay="0"/>
                                          </p:stCondLst>
                                        </p:cTn>
                                        <p:tgtEl>
                                          <p:spTgt spid="17"/>
                                        </p:tgtEl>
                                        <p:attrNameLst>
                                          <p:attrName>style.visibility</p:attrName>
                                        </p:attrNameLst>
                                      </p:cBhvr>
                                      <p:to>
                                        <p:strVal val="visible"/>
                                      </p:to>
                                    </p:set>
                                    <p:anim calcmode="lin" valueType="num">
                                      <p:cBhvr additive="base">
                                        <p:cTn id="107" dur="500"/>
                                        <p:tgtEl>
                                          <p:spTgt spid="17"/>
                                        </p:tgtEl>
                                        <p:attrNameLst>
                                          <p:attrName>ppt_y</p:attrName>
                                        </p:attrNameLst>
                                      </p:cBhvr>
                                      <p:tavLst>
                                        <p:tav tm="0">
                                          <p:val>
                                            <p:strVal val="#ppt_y+#ppt_h*1.125000"/>
                                          </p:val>
                                        </p:tav>
                                        <p:tav tm="100000">
                                          <p:val>
                                            <p:strVal val="#ppt_y"/>
                                          </p:val>
                                        </p:tav>
                                      </p:tavLst>
                                    </p:anim>
                                    <p:animEffect transition="in" filter="wipe(up)">
                                      <p:cBhvr>
                                        <p:cTn id="108" dur="500"/>
                                        <p:tgtEl>
                                          <p:spTgt spid="17"/>
                                        </p:tgtEl>
                                      </p:cBhvr>
                                    </p:animEffect>
                                  </p:childTnLst>
                                </p:cTn>
                              </p:par>
                            </p:childTnLst>
                          </p:cTn>
                        </p:par>
                        <p:par>
                          <p:cTn id="109" fill="hold">
                            <p:stCondLst>
                              <p:cond delay="13000"/>
                            </p:stCondLst>
                            <p:childTnLst>
                              <p:par>
                                <p:cTn id="110" presetID="12" presetClass="entr" presetSubtype="4" fill="hold" grpId="0" nodeType="afterEffect">
                                  <p:stCondLst>
                                    <p:cond delay="0"/>
                                  </p:stCondLst>
                                  <p:childTnLst>
                                    <p:set>
                                      <p:cBhvr>
                                        <p:cTn id="111" dur="1" fill="hold">
                                          <p:stCondLst>
                                            <p:cond delay="0"/>
                                          </p:stCondLst>
                                        </p:cTn>
                                        <p:tgtEl>
                                          <p:spTgt spid="20"/>
                                        </p:tgtEl>
                                        <p:attrNameLst>
                                          <p:attrName>style.visibility</p:attrName>
                                        </p:attrNameLst>
                                      </p:cBhvr>
                                      <p:to>
                                        <p:strVal val="visible"/>
                                      </p:to>
                                    </p:set>
                                    <p:anim calcmode="lin" valueType="num">
                                      <p:cBhvr additive="base">
                                        <p:cTn id="112" dur="500"/>
                                        <p:tgtEl>
                                          <p:spTgt spid="20"/>
                                        </p:tgtEl>
                                        <p:attrNameLst>
                                          <p:attrName>ppt_y</p:attrName>
                                        </p:attrNameLst>
                                      </p:cBhvr>
                                      <p:tavLst>
                                        <p:tav tm="0">
                                          <p:val>
                                            <p:strVal val="#ppt_y+#ppt_h*1.125000"/>
                                          </p:val>
                                        </p:tav>
                                        <p:tav tm="100000">
                                          <p:val>
                                            <p:strVal val="#ppt_y"/>
                                          </p:val>
                                        </p:tav>
                                      </p:tavLst>
                                    </p:anim>
                                    <p:animEffect transition="in" filter="wipe(up)">
                                      <p:cBhvr>
                                        <p:cTn id="113" dur="500"/>
                                        <p:tgtEl>
                                          <p:spTgt spid="20"/>
                                        </p:tgtEl>
                                      </p:cBhvr>
                                    </p:animEffect>
                                  </p:childTnLst>
                                </p:cTn>
                              </p:par>
                            </p:childTnLst>
                          </p:cTn>
                        </p:par>
                        <p:par>
                          <p:cTn id="114" fill="hold">
                            <p:stCondLst>
                              <p:cond delay="13500"/>
                            </p:stCondLst>
                            <p:childTnLst>
                              <p:par>
                                <p:cTn id="115" presetID="12" presetClass="entr" presetSubtype="8" fill="hold" nodeType="afterEffect">
                                  <p:stCondLst>
                                    <p:cond delay="0"/>
                                  </p:stCondLst>
                                  <p:childTnLst>
                                    <p:set>
                                      <p:cBhvr>
                                        <p:cTn id="116" dur="1" fill="hold">
                                          <p:stCondLst>
                                            <p:cond delay="0"/>
                                          </p:stCondLst>
                                        </p:cTn>
                                        <p:tgtEl>
                                          <p:spTgt spid="3"/>
                                        </p:tgtEl>
                                        <p:attrNameLst>
                                          <p:attrName>style.visibility</p:attrName>
                                        </p:attrNameLst>
                                      </p:cBhvr>
                                      <p:to>
                                        <p:strVal val="visible"/>
                                      </p:to>
                                    </p:set>
                                    <p:anim calcmode="lin" valueType="num">
                                      <p:cBhvr additive="base">
                                        <p:cTn id="117" dur="500"/>
                                        <p:tgtEl>
                                          <p:spTgt spid="3"/>
                                        </p:tgtEl>
                                        <p:attrNameLst>
                                          <p:attrName>ppt_x</p:attrName>
                                        </p:attrNameLst>
                                      </p:cBhvr>
                                      <p:tavLst>
                                        <p:tav tm="0">
                                          <p:val>
                                            <p:strVal val="#ppt_x-#ppt_w*1.125000"/>
                                          </p:val>
                                        </p:tav>
                                        <p:tav tm="100000">
                                          <p:val>
                                            <p:strVal val="#ppt_x"/>
                                          </p:val>
                                        </p:tav>
                                      </p:tavLst>
                                    </p:anim>
                                    <p:animEffect transition="in" filter="wipe(right)">
                                      <p:cBhvr>
                                        <p:cTn id="118" dur="500"/>
                                        <p:tgtEl>
                                          <p:spTgt spid="3"/>
                                        </p:tgtEl>
                                      </p:cBhvr>
                                    </p:animEffect>
                                  </p:childTnLst>
                                </p:cTn>
                              </p:par>
                            </p:childTnLst>
                          </p:cTn>
                        </p:par>
                        <p:par>
                          <p:cTn id="119" fill="hold">
                            <p:stCondLst>
                              <p:cond delay="14000"/>
                            </p:stCondLst>
                            <p:childTnLst>
                              <p:par>
                                <p:cTn id="120" presetID="12" presetClass="entr" presetSubtype="8" fill="hold" grpId="0" nodeType="afterEffect">
                                  <p:stCondLst>
                                    <p:cond delay="0"/>
                                  </p:stCondLst>
                                  <p:childTnLst>
                                    <p:set>
                                      <p:cBhvr>
                                        <p:cTn id="121" dur="1" fill="hold">
                                          <p:stCondLst>
                                            <p:cond delay="0"/>
                                          </p:stCondLst>
                                        </p:cTn>
                                        <p:tgtEl>
                                          <p:spTgt spid="56"/>
                                        </p:tgtEl>
                                        <p:attrNameLst>
                                          <p:attrName>style.visibility</p:attrName>
                                        </p:attrNameLst>
                                      </p:cBhvr>
                                      <p:to>
                                        <p:strVal val="visible"/>
                                      </p:to>
                                    </p:set>
                                    <p:anim calcmode="lin" valueType="num">
                                      <p:cBhvr additive="base">
                                        <p:cTn id="122" dur="500"/>
                                        <p:tgtEl>
                                          <p:spTgt spid="56"/>
                                        </p:tgtEl>
                                        <p:attrNameLst>
                                          <p:attrName>ppt_x</p:attrName>
                                        </p:attrNameLst>
                                      </p:cBhvr>
                                      <p:tavLst>
                                        <p:tav tm="0">
                                          <p:val>
                                            <p:strVal val="#ppt_x-#ppt_w*1.125000"/>
                                          </p:val>
                                        </p:tav>
                                        <p:tav tm="100000">
                                          <p:val>
                                            <p:strVal val="#ppt_x"/>
                                          </p:val>
                                        </p:tav>
                                      </p:tavLst>
                                    </p:anim>
                                    <p:animEffect transition="in" filter="wipe(right)">
                                      <p:cBhvr>
                                        <p:cTn id="123" dur="500"/>
                                        <p:tgtEl>
                                          <p:spTgt spid="56"/>
                                        </p:tgtEl>
                                      </p:cBhvr>
                                    </p:animEffect>
                                  </p:childTnLst>
                                </p:cTn>
                              </p:par>
                            </p:childTnLst>
                          </p:cTn>
                        </p:par>
                        <p:par>
                          <p:cTn id="124" fill="hold">
                            <p:stCondLst>
                              <p:cond delay="14500"/>
                            </p:stCondLst>
                            <p:childTnLst>
                              <p:par>
                                <p:cTn id="125" presetID="12" presetClass="entr" presetSubtype="4" fill="hold" grpId="0" nodeType="afterEffect">
                                  <p:stCondLst>
                                    <p:cond delay="0"/>
                                  </p:stCondLst>
                                  <p:childTnLst>
                                    <p:set>
                                      <p:cBhvr>
                                        <p:cTn id="126" dur="1" fill="hold">
                                          <p:stCondLst>
                                            <p:cond delay="0"/>
                                          </p:stCondLst>
                                        </p:cTn>
                                        <p:tgtEl>
                                          <p:spTgt spid="19"/>
                                        </p:tgtEl>
                                        <p:attrNameLst>
                                          <p:attrName>style.visibility</p:attrName>
                                        </p:attrNameLst>
                                      </p:cBhvr>
                                      <p:to>
                                        <p:strVal val="visible"/>
                                      </p:to>
                                    </p:set>
                                    <p:anim calcmode="lin" valueType="num">
                                      <p:cBhvr additive="base">
                                        <p:cTn id="127" dur="500"/>
                                        <p:tgtEl>
                                          <p:spTgt spid="19"/>
                                        </p:tgtEl>
                                        <p:attrNameLst>
                                          <p:attrName>ppt_y</p:attrName>
                                        </p:attrNameLst>
                                      </p:cBhvr>
                                      <p:tavLst>
                                        <p:tav tm="0">
                                          <p:val>
                                            <p:strVal val="#ppt_y+#ppt_h*1.125000"/>
                                          </p:val>
                                        </p:tav>
                                        <p:tav tm="100000">
                                          <p:val>
                                            <p:strVal val="#ppt_y"/>
                                          </p:val>
                                        </p:tav>
                                      </p:tavLst>
                                    </p:anim>
                                    <p:animEffect transition="in" filter="wipe(up)">
                                      <p:cBhvr>
                                        <p:cTn id="128" dur="500"/>
                                        <p:tgtEl>
                                          <p:spTgt spid="19"/>
                                        </p:tgtEl>
                                      </p:cBhvr>
                                    </p:animEffect>
                                  </p:childTnLst>
                                </p:cTn>
                              </p:par>
                            </p:childTnLst>
                          </p:cTn>
                        </p:par>
                        <p:par>
                          <p:cTn id="129" fill="hold">
                            <p:stCondLst>
                              <p:cond delay="15000"/>
                            </p:stCondLst>
                            <p:childTnLst>
                              <p:par>
                                <p:cTn id="130" presetID="12" presetClass="entr" presetSubtype="4" fill="hold" nodeType="afterEffect">
                                  <p:stCondLst>
                                    <p:cond delay="500"/>
                                  </p:stCondLst>
                                  <p:childTnLst>
                                    <p:set>
                                      <p:cBhvr>
                                        <p:cTn id="131" dur="1" fill="hold">
                                          <p:stCondLst>
                                            <p:cond delay="0"/>
                                          </p:stCondLst>
                                        </p:cTn>
                                        <p:tgtEl>
                                          <p:spTgt spid="31"/>
                                        </p:tgtEl>
                                        <p:attrNameLst>
                                          <p:attrName>style.visibility</p:attrName>
                                        </p:attrNameLst>
                                      </p:cBhvr>
                                      <p:to>
                                        <p:strVal val="visible"/>
                                      </p:to>
                                    </p:set>
                                    <p:anim calcmode="lin" valueType="num">
                                      <p:cBhvr additive="base">
                                        <p:cTn id="132" dur="500"/>
                                        <p:tgtEl>
                                          <p:spTgt spid="31"/>
                                        </p:tgtEl>
                                        <p:attrNameLst>
                                          <p:attrName>ppt_y</p:attrName>
                                        </p:attrNameLst>
                                      </p:cBhvr>
                                      <p:tavLst>
                                        <p:tav tm="0">
                                          <p:val>
                                            <p:strVal val="#ppt_y+#ppt_h*1.125000"/>
                                          </p:val>
                                        </p:tav>
                                        <p:tav tm="100000">
                                          <p:val>
                                            <p:strVal val="#ppt_y"/>
                                          </p:val>
                                        </p:tav>
                                      </p:tavLst>
                                    </p:anim>
                                    <p:animEffect transition="in" filter="wipe(up)">
                                      <p:cBhvr>
                                        <p:cTn id="133" dur="500"/>
                                        <p:tgtEl>
                                          <p:spTgt spid="31"/>
                                        </p:tgtEl>
                                      </p:cBhvr>
                                    </p:animEffect>
                                  </p:childTnLst>
                                </p:cTn>
                              </p:par>
                              <p:par>
                                <p:cTn id="134" presetID="12" presetClass="entr" presetSubtype="4" fill="hold" grpId="0" nodeType="withEffect">
                                  <p:stCondLst>
                                    <p:cond delay="500"/>
                                  </p:stCondLst>
                                  <p:childTnLst>
                                    <p:set>
                                      <p:cBhvr>
                                        <p:cTn id="135" dur="1" fill="hold">
                                          <p:stCondLst>
                                            <p:cond delay="0"/>
                                          </p:stCondLst>
                                        </p:cTn>
                                        <p:tgtEl>
                                          <p:spTgt spid="43"/>
                                        </p:tgtEl>
                                        <p:attrNameLst>
                                          <p:attrName>style.visibility</p:attrName>
                                        </p:attrNameLst>
                                      </p:cBhvr>
                                      <p:to>
                                        <p:strVal val="visible"/>
                                      </p:to>
                                    </p:set>
                                    <p:anim calcmode="lin" valueType="num">
                                      <p:cBhvr additive="base">
                                        <p:cTn id="136" dur="500"/>
                                        <p:tgtEl>
                                          <p:spTgt spid="43"/>
                                        </p:tgtEl>
                                        <p:attrNameLst>
                                          <p:attrName>ppt_y</p:attrName>
                                        </p:attrNameLst>
                                      </p:cBhvr>
                                      <p:tavLst>
                                        <p:tav tm="0">
                                          <p:val>
                                            <p:strVal val="#ppt_y+#ppt_h*1.125000"/>
                                          </p:val>
                                        </p:tav>
                                        <p:tav tm="100000">
                                          <p:val>
                                            <p:strVal val="#ppt_y"/>
                                          </p:val>
                                        </p:tav>
                                      </p:tavLst>
                                    </p:anim>
                                    <p:animEffect transition="in" filter="wipe(up)">
                                      <p:cBhvr>
                                        <p:cTn id="137" dur="500"/>
                                        <p:tgtEl>
                                          <p:spTgt spid="43"/>
                                        </p:tgtEl>
                                      </p:cBhvr>
                                    </p:animEffect>
                                  </p:childTnLst>
                                </p:cTn>
                              </p:par>
                              <p:par>
                                <p:cTn id="138" presetID="12" presetClass="entr" presetSubtype="4" fill="hold" grpId="0" nodeType="withEffect">
                                  <p:stCondLst>
                                    <p:cond delay="500"/>
                                  </p:stCondLst>
                                  <p:childTnLst>
                                    <p:set>
                                      <p:cBhvr>
                                        <p:cTn id="139" dur="1" fill="hold">
                                          <p:stCondLst>
                                            <p:cond delay="0"/>
                                          </p:stCondLst>
                                        </p:cTn>
                                        <p:tgtEl>
                                          <p:spTgt spid="44"/>
                                        </p:tgtEl>
                                        <p:attrNameLst>
                                          <p:attrName>style.visibility</p:attrName>
                                        </p:attrNameLst>
                                      </p:cBhvr>
                                      <p:to>
                                        <p:strVal val="visible"/>
                                      </p:to>
                                    </p:set>
                                    <p:anim calcmode="lin" valueType="num">
                                      <p:cBhvr additive="base">
                                        <p:cTn id="140" dur="500"/>
                                        <p:tgtEl>
                                          <p:spTgt spid="44"/>
                                        </p:tgtEl>
                                        <p:attrNameLst>
                                          <p:attrName>ppt_y</p:attrName>
                                        </p:attrNameLst>
                                      </p:cBhvr>
                                      <p:tavLst>
                                        <p:tav tm="0">
                                          <p:val>
                                            <p:strVal val="#ppt_y+#ppt_h*1.125000"/>
                                          </p:val>
                                        </p:tav>
                                        <p:tav tm="100000">
                                          <p:val>
                                            <p:strVal val="#ppt_y"/>
                                          </p:val>
                                        </p:tav>
                                      </p:tavLst>
                                    </p:anim>
                                    <p:animEffect transition="in" filter="wipe(up)">
                                      <p:cBhvr>
                                        <p:cTn id="141" dur="500"/>
                                        <p:tgtEl>
                                          <p:spTgt spid="44"/>
                                        </p:tgtEl>
                                      </p:cBhvr>
                                    </p:animEffect>
                                  </p:childTnLst>
                                </p:cTn>
                              </p:par>
                            </p:childTnLst>
                          </p:cTn>
                        </p:par>
                        <p:par>
                          <p:cTn id="142" fill="hold">
                            <p:stCondLst>
                              <p:cond delay="16000"/>
                            </p:stCondLst>
                            <p:childTnLst>
                              <p:par>
                                <p:cTn id="143" presetID="12" presetClass="entr" presetSubtype="4" fill="hold" nodeType="afterEffect">
                                  <p:stCondLst>
                                    <p:cond delay="500"/>
                                  </p:stCondLst>
                                  <p:childTnLst>
                                    <p:set>
                                      <p:cBhvr>
                                        <p:cTn id="144" dur="1" fill="hold">
                                          <p:stCondLst>
                                            <p:cond delay="0"/>
                                          </p:stCondLst>
                                        </p:cTn>
                                        <p:tgtEl>
                                          <p:spTgt spid="37"/>
                                        </p:tgtEl>
                                        <p:attrNameLst>
                                          <p:attrName>style.visibility</p:attrName>
                                        </p:attrNameLst>
                                      </p:cBhvr>
                                      <p:to>
                                        <p:strVal val="visible"/>
                                      </p:to>
                                    </p:set>
                                    <p:anim calcmode="lin" valueType="num">
                                      <p:cBhvr additive="base">
                                        <p:cTn id="145" dur="500"/>
                                        <p:tgtEl>
                                          <p:spTgt spid="37"/>
                                        </p:tgtEl>
                                        <p:attrNameLst>
                                          <p:attrName>ppt_y</p:attrName>
                                        </p:attrNameLst>
                                      </p:cBhvr>
                                      <p:tavLst>
                                        <p:tav tm="0">
                                          <p:val>
                                            <p:strVal val="#ppt_y+#ppt_h*1.125000"/>
                                          </p:val>
                                        </p:tav>
                                        <p:tav tm="100000">
                                          <p:val>
                                            <p:strVal val="#ppt_y"/>
                                          </p:val>
                                        </p:tav>
                                      </p:tavLst>
                                    </p:anim>
                                    <p:animEffect transition="in" filter="wipe(up)">
                                      <p:cBhvr>
                                        <p:cTn id="146" dur="500"/>
                                        <p:tgtEl>
                                          <p:spTgt spid="37"/>
                                        </p:tgtEl>
                                      </p:cBhvr>
                                    </p:animEffect>
                                  </p:childTnLst>
                                </p:cTn>
                              </p:par>
                              <p:par>
                                <p:cTn id="147" presetID="12" presetClass="entr" presetSubtype="4" fill="hold" grpId="0" nodeType="withEffect">
                                  <p:stCondLst>
                                    <p:cond delay="500"/>
                                  </p:stCondLst>
                                  <p:childTnLst>
                                    <p:set>
                                      <p:cBhvr>
                                        <p:cTn id="148" dur="1" fill="hold">
                                          <p:stCondLst>
                                            <p:cond delay="0"/>
                                          </p:stCondLst>
                                        </p:cTn>
                                        <p:tgtEl>
                                          <p:spTgt spid="45"/>
                                        </p:tgtEl>
                                        <p:attrNameLst>
                                          <p:attrName>style.visibility</p:attrName>
                                        </p:attrNameLst>
                                      </p:cBhvr>
                                      <p:to>
                                        <p:strVal val="visible"/>
                                      </p:to>
                                    </p:set>
                                    <p:anim calcmode="lin" valueType="num">
                                      <p:cBhvr additive="base">
                                        <p:cTn id="149" dur="500"/>
                                        <p:tgtEl>
                                          <p:spTgt spid="45"/>
                                        </p:tgtEl>
                                        <p:attrNameLst>
                                          <p:attrName>ppt_y</p:attrName>
                                        </p:attrNameLst>
                                      </p:cBhvr>
                                      <p:tavLst>
                                        <p:tav tm="0">
                                          <p:val>
                                            <p:strVal val="#ppt_y+#ppt_h*1.125000"/>
                                          </p:val>
                                        </p:tav>
                                        <p:tav tm="100000">
                                          <p:val>
                                            <p:strVal val="#ppt_y"/>
                                          </p:val>
                                        </p:tav>
                                      </p:tavLst>
                                    </p:anim>
                                    <p:animEffect transition="in" filter="wipe(up)">
                                      <p:cBhvr>
                                        <p:cTn id="150" dur="500"/>
                                        <p:tgtEl>
                                          <p:spTgt spid="45"/>
                                        </p:tgtEl>
                                      </p:cBhvr>
                                    </p:animEffect>
                                  </p:childTnLst>
                                </p:cTn>
                              </p:par>
                              <p:par>
                                <p:cTn id="151" presetID="12" presetClass="entr" presetSubtype="4" fill="hold" grpId="0" nodeType="withEffect">
                                  <p:stCondLst>
                                    <p:cond delay="500"/>
                                  </p:stCondLst>
                                  <p:childTnLst>
                                    <p:set>
                                      <p:cBhvr>
                                        <p:cTn id="152" dur="1" fill="hold">
                                          <p:stCondLst>
                                            <p:cond delay="0"/>
                                          </p:stCondLst>
                                        </p:cTn>
                                        <p:tgtEl>
                                          <p:spTgt spid="46"/>
                                        </p:tgtEl>
                                        <p:attrNameLst>
                                          <p:attrName>style.visibility</p:attrName>
                                        </p:attrNameLst>
                                      </p:cBhvr>
                                      <p:to>
                                        <p:strVal val="visible"/>
                                      </p:to>
                                    </p:set>
                                    <p:anim calcmode="lin" valueType="num">
                                      <p:cBhvr additive="base">
                                        <p:cTn id="153" dur="500"/>
                                        <p:tgtEl>
                                          <p:spTgt spid="46"/>
                                        </p:tgtEl>
                                        <p:attrNameLst>
                                          <p:attrName>ppt_y</p:attrName>
                                        </p:attrNameLst>
                                      </p:cBhvr>
                                      <p:tavLst>
                                        <p:tav tm="0">
                                          <p:val>
                                            <p:strVal val="#ppt_y+#ppt_h*1.125000"/>
                                          </p:val>
                                        </p:tav>
                                        <p:tav tm="100000">
                                          <p:val>
                                            <p:strVal val="#ppt_y"/>
                                          </p:val>
                                        </p:tav>
                                      </p:tavLst>
                                    </p:anim>
                                    <p:animEffect transition="in" filter="wipe(up)">
                                      <p:cBhvr>
                                        <p:cTn id="154" dur="500"/>
                                        <p:tgtEl>
                                          <p:spTgt spid="46"/>
                                        </p:tgtEl>
                                      </p:cBhvr>
                                    </p:animEffect>
                                  </p:childTnLst>
                                </p:cTn>
                              </p:par>
                            </p:childTnLst>
                          </p:cTn>
                        </p:par>
                        <p:par>
                          <p:cTn id="155" fill="hold">
                            <p:stCondLst>
                              <p:cond delay="17000"/>
                            </p:stCondLst>
                            <p:childTnLst>
                              <p:par>
                                <p:cTn id="156" presetID="12" presetClass="entr" presetSubtype="4" fill="hold" nodeType="afterEffect">
                                  <p:stCondLst>
                                    <p:cond delay="0"/>
                                  </p:stCondLst>
                                  <p:childTnLst>
                                    <p:set>
                                      <p:cBhvr>
                                        <p:cTn id="157" dur="1" fill="hold">
                                          <p:stCondLst>
                                            <p:cond delay="0"/>
                                          </p:stCondLst>
                                        </p:cTn>
                                        <p:tgtEl>
                                          <p:spTgt spid="57"/>
                                        </p:tgtEl>
                                        <p:attrNameLst>
                                          <p:attrName>style.visibility</p:attrName>
                                        </p:attrNameLst>
                                      </p:cBhvr>
                                      <p:to>
                                        <p:strVal val="visible"/>
                                      </p:to>
                                    </p:set>
                                    <p:anim calcmode="lin" valueType="num">
                                      <p:cBhvr additive="base">
                                        <p:cTn id="158" dur="500"/>
                                        <p:tgtEl>
                                          <p:spTgt spid="57"/>
                                        </p:tgtEl>
                                        <p:attrNameLst>
                                          <p:attrName>ppt_y</p:attrName>
                                        </p:attrNameLst>
                                      </p:cBhvr>
                                      <p:tavLst>
                                        <p:tav tm="0">
                                          <p:val>
                                            <p:strVal val="#ppt_y+#ppt_h*1.125000"/>
                                          </p:val>
                                        </p:tav>
                                        <p:tav tm="100000">
                                          <p:val>
                                            <p:strVal val="#ppt_y"/>
                                          </p:val>
                                        </p:tav>
                                      </p:tavLst>
                                    </p:anim>
                                    <p:animEffect transition="in" filter="wipe(up)">
                                      <p:cBhvr>
                                        <p:cTn id="159" dur="500"/>
                                        <p:tgtEl>
                                          <p:spTgt spid="57"/>
                                        </p:tgtEl>
                                      </p:cBhvr>
                                    </p:animEffect>
                                  </p:childTnLst>
                                </p:cTn>
                              </p:par>
                              <p:par>
                                <p:cTn id="160" presetID="12" presetClass="entr" presetSubtype="4" fill="hold" grpId="0" nodeType="withEffect">
                                  <p:stCondLst>
                                    <p:cond delay="500"/>
                                  </p:stCondLst>
                                  <p:childTnLst>
                                    <p:set>
                                      <p:cBhvr>
                                        <p:cTn id="161" dur="1" fill="hold">
                                          <p:stCondLst>
                                            <p:cond delay="0"/>
                                          </p:stCondLst>
                                        </p:cTn>
                                        <p:tgtEl>
                                          <p:spTgt spid="60"/>
                                        </p:tgtEl>
                                        <p:attrNameLst>
                                          <p:attrName>style.visibility</p:attrName>
                                        </p:attrNameLst>
                                      </p:cBhvr>
                                      <p:to>
                                        <p:strVal val="visible"/>
                                      </p:to>
                                    </p:set>
                                    <p:anim calcmode="lin" valueType="num">
                                      <p:cBhvr additive="base">
                                        <p:cTn id="162" dur="500"/>
                                        <p:tgtEl>
                                          <p:spTgt spid="60"/>
                                        </p:tgtEl>
                                        <p:attrNameLst>
                                          <p:attrName>ppt_y</p:attrName>
                                        </p:attrNameLst>
                                      </p:cBhvr>
                                      <p:tavLst>
                                        <p:tav tm="0">
                                          <p:val>
                                            <p:strVal val="#ppt_y+#ppt_h*1.125000"/>
                                          </p:val>
                                        </p:tav>
                                        <p:tav tm="100000">
                                          <p:val>
                                            <p:strVal val="#ppt_y"/>
                                          </p:val>
                                        </p:tav>
                                      </p:tavLst>
                                    </p:anim>
                                    <p:animEffect transition="in" filter="wipe(up)">
                                      <p:cBhvr>
                                        <p:cTn id="163" dur="500"/>
                                        <p:tgtEl>
                                          <p:spTgt spid="60"/>
                                        </p:tgtEl>
                                      </p:cBhvr>
                                    </p:animEffect>
                                  </p:childTnLst>
                                </p:cTn>
                              </p:par>
                              <p:par>
                                <p:cTn id="164" presetID="12" presetClass="entr" presetSubtype="4" fill="hold" grpId="0" nodeType="withEffect">
                                  <p:stCondLst>
                                    <p:cond delay="500"/>
                                  </p:stCondLst>
                                  <p:childTnLst>
                                    <p:set>
                                      <p:cBhvr>
                                        <p:cTn id="165" dur="1" fill="hold">
                                          <p:stCondLst>
                                            <p:cond delay="0"/>
                                          </p:stCondLst>
                                        </p:cTn>
                                        <p:tgtEl>
                                          <p:spTgt spid="61"/>
                                        </p:tgtEl>
                                        <p:attrNameLst>
                                          <p:attrName>style.visibility</p:attrName>
                                        </p:attrNameLst>
                                      </p:cBhvr>
                                      <p:to>
                                        <p:strVal val="visible"/>
                                      </p:to>
                                    </p:set>
                                    <p:anim calcmode="lin" valueType="num">
                                      <p:cBhvr additive="base">
                                        <p:cTn id="166" dur="500"/>
                                        <p:tgtEl>
                                          <p:spTgt spid="61"/>
                                        </p:tgtEl>
                                        <p:attrNameLst>
                                          <p:attrName>ppt_y</p:attrName>
                                        </p:attrNameLst>
                                      </p:cBhvr>
                                      <p:tavLst>
                                        <p:tav tm="0">
                                          <p:val>
                                            <p:strVal val="#ppt_y+#ppt_h*1.125000"/>
                                          </p:val>
                                        </p:tav>
                                        <p:tav tm="100000">
                                          <p:val>
                                            <p:strVal val="#ppt_y"/>
                                          </p:val>
                                        </p:tav>
                                      </p:tavLst>
                                    </p:anim>
                                    <p:animEffect transition="in" filter="wipe(up)">
                                      <p:cBhvr>
                                        <p:cTn id="167" dur="500"/>
                                        <p:tgtEl>
                                          <p:spTgt spid="61"/>
                                        </p:tgtEl>
                                      </p:cBhvr>
                                    </p:animEffect>
                                  </p:childTnLst>
                                </p:cTn>
                              </p:par>
                            </p:childTnLst>
                          </p:cTn>
                        </p:par>
                        <p:par>
                          <p:cTn id="168" fill="hold">
                            <p:stCondLst>
                              <p:cond delay="18000"/>
                            </p:stCondLst>
                            <p:childTnLst>
                              <p:par>
                                <p:cTn id="169" presetID="12" presetClass="entr" presetSubtype="4" fill="hold" nodeType="afterEffect">
                                  <p:stCondLst>
                                    <p:cond delay="500"/>
                                  </p:stCondLst>
                                  <p:childTnLst>
                                    <p:set>
                                      <p:cBhvr>
                                        <p:cTn id="170" dur="1" fill="hold">
                                          <p:stCondLst>
                                            <p:cond delay="0"/>
                                          </p:stCondLst>
                                        </p:cTn>
                                        <p:tgtEl>
                                          <p:spTgt spid="62"/>
                                        </p:tgtEl>
                                        <p:attrNameLst>
                                          <p:attrName>style.visibility</p:attrName>
                                        </p:attrNameLst>
                                      </p:cBhvr>
                                      <p:to>
                                        <p:strVal val="visible"/>
                                      </p:to>
                                    </p:set>
                                    <p:anim calcmode="lin" valueType="num">
                                      <p:cBhvr additive="base">
                                        <p:cTn id="171" dur="500"/>
                                        <p:tgtEl>
                                          <p:spTgt spid="62"/>
                                        </p:tgtEl>
                                        <p:attrNameLst>
                                          <p:attrName>ppt_y</p:attrName>
                                        </p:attrNameLst>
                                      </p:cBhvr>
                                      <p:tavLst>
                                        <p:tav tm="0">
                                          <p:val>
                                            <p:strVal val="#ppt_y+#ppt_h*1.125000"/>
                                          </p:val>
                                        </p:tav>
                                        <p:tav tm="100000">
                                          <p:val>
                                            <p:strVal val="#ppt_y"/>
                                          </p:val>
                                        </p:tav>
                                      </p:tavLst>
                                    </p:anim>
                                    <p:animEffect transition="in" filter="wipe(up)">
                                      <p:cBhvr>
                                        <p:cTn id="172" dur="500"/>
                                        <p:tgtEl>
                                          <p:spTgt spid="62"/>
                                        </p:tgtEl>
                                      </p:cBhvr>
                                    </p:animEffect>
                                  </p:childTnLst>
                                </p:cTn>
                              </p:par>
                              <p:par>
                                <p:cTn id="173" presetID="12" presetClass="entr" presetSubtype="4" fill="hold" grpId="0" nodeType="withEffect">
                                  <p:stCondLst>
                                    <p:cond delay="500"/>
                                  </p:stCondLst>
                                  <p:childTnLst>
                                    <p:set>
                                      <p:cBhvr>
                                        <p:cTn id="174" dur="1" fill="hold">
                                          <p:stCondLst>
                                            <p:cond delay="0"/>
                                          </p:stCondLst>
                                        </p:cTn>
                                        <p:tgtEl>
                                          <p:spTgt spid="65"/>
                                        </p:tgtEl>
                                        <p:attrNameLst>
                                          <p:attrName>style.visibility</p:attrName>
                                        </p:attrNameLst>
                                      </p:cBhvr>
                                      <p:to>
                                        <p:strVal val="visible"/>
                                      </p:to>
                                    </p:set>
                                    <p:anim calcmode="lin" valueType="num">
                                      <p:cBhvr additive="base">
                                        <p:cTn id="175" dur="500"/>
                                        <p:tgtEl>
                                          <p:spTgt spid="65"/>
                                        </p:tgtEl>
                                        <p:attrNameLst>
                                          <p:attrName>ppt_y</p:attrName>
                                        </p:attrNameLst>
                                      </p:cBhvr>
                                      <p:tavLst>
                                        <p:tav tm="0">
                                          <p:val>
                                            <p:strVal val="#ppt_y+#ppt_h*1.125000"/>
                                          </p:val>
                                        </p:tav>
                                        <p:tav tm="100000">
                                          <p:val>
                                            <p:strVal val="#ppt_y"/>
                                          </p:val>
                                        </p:tav>
                                      </p:tavLst>
                                    </p:anim>
                                    <p:animEffect transition="in" filter="wipe(up)">
                                      <p:cBhvr>
                                        <p:cTn id="176" dur="500"/>
                                        <p:tgtEl>
                                          <p:spTgt spid="65"/>
                                        </p:tgtEl>
                                      </p:cBhvr>
                                    </p:animEffect>
                                  </p:childTnLst>
                                </p:cTn>
                              </p:par>
                              <p:par>
                                <p:cTn id="177" presetID="12" presetClass="entr" presetSubtype="4" fill="hold" grpId="0" nodeType="withEffect">
                                  <p:stCondLst>
                                    <p:cond delay="500"/>
                                  </p:stCondLst>
                                  <p:childTnLst>
                                    <p:set>
                                      <p:cBhvr>
                                        <p:cTn id="178" dur="1" fill="hold">
                                          <p:stCondLst>
                                            <p:cond delay="0"/>
                                          </p:stCondLst>
                                        </p:cTn>
                                        <p:tgtEl>
                                          <p:spTgt spid="66"/>
                                        </p:tgtEl>
                                        <p:attrNameLst>
                                          <p:attrName>style.visibility</p:attrName>
                                        </p:attrNameLst>
                                      </p:cBhvr>
                                      <p:to>
                                        <p:strVal val="visible"/>
                                      </p:to>
                                    </p:set>
                                    <p:anim calcmode="lin" valueType="num">
                                      <p:cBhvr additive="base">
                                        <p:cTn id="179" dur="500"/>
                                        <p:tgtEl>
                                          <p:spTgt spid="66"/>
                                        </p:tgtEl>
                                        <p:attrNameLst>
                                          <p:attrName>ppt_y</p:attrName>
                                        </p:attrNameLst>
                                      </p:cBhvr>
                                      <p:tavLst>
                                        <p:tav tm="0">
                                          <p:val>
                                            <p:strVal val="#ppt_y+#ppt_h*1.125000"/>
                                          </p:val>
                                        </p:tav>
                                        <p:tav tm="100000">
                                          <p:val>
                                            <p:strVal val="#ppt_y"/>
                                          </p:val>
                                        </p:tav>
                                      </p:tavLst>
                                    </p:anim>
                                    <p:animEffect transition="in" filter="wipe(up)">
                                      <p:cBhvr>
                                        <p:cTn id="180" dur="500"/>
                                        <p:tgtEl>
                                          <p:spTgt spid="66"/>
                                        </p:tgtEl>
                                      </p:cBhvr>
                                    </p:animEffect>
                                  </p:childTnLst>
                                </p:cTn>
                              </p:par>
                            </p:childTnLst>
                          </p:cTn>
                        </p:par>
                        <p:par>
                          <p:cTn id="181" fill="hold">
                            <p:stCondLst>
                              <p:cond delay="19000"/>
                            </p:stCondLst>
                            <p:childTnLst>
                              <p:par>
                                <p:cTn id="182" presetID="12" presetClass="entr" presetSubtype="4" fill="hold" nodeType="afterEffect">
                                  <p:stCondLst>
                                    <p:cond delay="500"/>
                                  </p:stCondLst>
                                  <p:childTnLst>
                                    <p:set>
                                      <p:cBhvr>
                                        <p:cTn id="183" dur="1" fill="hold">
                                          <p:stCondLst>
                                            <p:cond delay="0"/>
                                          </p:stCondLst>
                                        </p:cTn>
                                        <p:tgtEl>
                                          <p:spTgt spid="34"/>
                                        </p:tgtEl>
                                        <p:attrNameLst>
                                          <p:attrName>style.visibility</p:attrName>
                                        </p:attrNameLst>
                                      </p:cBhvr>
                                      <p:to>
                                        <p:strVal val="visible"/>
                                      </p:to>
                                    </p:set>
                                    <p:anim calcmode="lin" valueType="num">
                                      <p:cBhvr additive="base">
                                        <p:cTn id="184" dur="500"/>
                                        <p:tgtEl>
                                          <p:spTgt spid="34"/>
                                        </p:tgtEl>
                                        <p:attrNameLst>
                                          <p:attrName>ppt_y</p:attrName>
                                        </p:attrNameLst>
                                      </p:cBhvr>
                                      <p:tavLst>
                                        <p:tav tm="0">
                                          <p:val>
                                            <p:strVal val="#ppt_y+#ppt_h*1.125000"/>
                                          </p:val>
                                        </p:tav>
                                        <p:tav tm="100000">
                                          <p:val>
                                            <p:strVal val="#ppt_y"/>
                                          </p:val>
                                        </p:tav>
                                      </p:tavLst>
                                    </p:anim>
                                    <p:animEffect transition="in" filter="wipe(up)">
                                      <p:cBhvr>
                                        <p:cTn id="185" dur="500"/>
                                        <p:tgtEl>
                                          <p:spTgt spid="34"/>
                                        </p:tgtEl>
                                      </p:cBhvr>
                                    </p:animEffect>
                                  </p:childTnLst>
                                </p:cTn>
                              </p:par>
                              <p:par>
                                <p:cTn id="186" presetID="12" presetClass="entr" presetSubtype="4" fill="hold" grpId="0" nodeType="withEffect">
                                  <p:stCondLst>
                                    <p:cond delay="500"/>
                                  </p:stCondLst>
                                  <p:childTnLst>
                                    <p:set>
                                      <p:cBhvr>
                                        <p:cTn id="187" dur="1" fill="hold">
                                          <p:stCondLst>
                                            <p:cond delay="0"/>
                                          </p:stCondLst>
                                        </p:cTn>
                                        <p:tgtEl>
                                          <p:spTgt spid="47"/>
                                        </p:tgtEl>
                                        <p:attrNameLst>
                                          <p:attrName>style.visibility</p:attrName>
                                        </p:attrNameLst>
                                      </p:cBhvr>
                                      <p:to>
                                        <p:strVal val="visible"/>
                                      </p:to>
                                    </p:set>
                                    <p:anim calcmode="lin" valueType="num">
                                      <p:cBhvr additive="base">
                                        <p:cTn id="188" dur="500"/>
                                        <p:tgtEl>
                                          <p:spTgt spid="47"/>
                                        </p:tgtEl>
                                        <p:attrNameLst>
                                          <p:attrName>ppt_y</p:attrName>
                                        </p:attrNameLst>
                                      </p:cBhvr>
                                      <p:tavLst>
                                        <p:tav tm="0">
                                          <p:val>
                                            <p:strVal val="#ppt_y+#ppt_h*1.125000"/>
                                          </p:val>
                                        </p:tav>
                                        <p:tav tm="100000">
                                          <p:val>
                                            <p:strVal val="#ppt_y"/>
                                          </p:val>
                                        </p:tav>
                                      </p:tavLst>
                                    </p:anim>
                                    <p:animEffect transition="in" filter="wipe(up)">
                                      <p:cBhvr>
                                        <p:cTn id="189" dur="500"/>
                                        <p:tgtEl>
                                          <p:spTgt spid="47"/>
                                        </p:tgtEl>
                                      </p:cBhvr>
                                    </p:animEffect>
                                  </p:childTnLst>
                                </p:cTn>
                              </p:par>
                              <p:par>
                                <p:cTn id="190" presetID="12" presetClass="entr" presetSubtype="4" fill="hold" grpId="0" nodeType="withEffect">
                                  <p:stCondLst>
                                    <p:cond delay="500"/>
                                  </p:stCondLst>
                                  <p:childTnLst>
                                    <p:set>
                                      <p:cBhvr>
                                        <p:cTn id="191" dur="1" fill="hold">
                                          <p:stCondLst>
                                            <p:cond delay="0"/>
                                          </p:stCondLst>
                                        </p:cTn>
                                        <p:tgtEl>
                                          <p:spTgt spid="48"/>
                                        </p:tgtEl>
                                        <p:attrNameLst>
                                          <p:attrName>style.visibility</p:attrName>
                                        </p:attrNameLst>
                                      </p:cBhvr>
                                      <p:to>
                                        <p:strVal val="visible"/>
                                      </p:to>
                                    </p:set>
                                    <p:anim calcmode="lin" valueType="num">
                                      <p:cBhvr additive="base">
                                        <p:cTn id="192" dur="500"/>
                                        <p:tgtEl>
                                          <p:spTgt spid="48"/>
                                        </p:tgtEl>
                                        <p:attrNameLst>
                                          <p:attrName>ppt_y</p:attrName>
                                        </p:attrNameLst>
                                      </p:cBhvr>
                                      <p:tavLst>
                                        <p:tav tm="0">
                                          <p:val>
                                            <p:strVal val="#ppt_y+#ppt_h*1.125000"/>
                                          </p:val>
                                        </p:tav>
                                        <p:tav tm="100000">
                                          <p:val>
                                            <p:strVal val="#ppt_y"/>
                                          </p:val>
                                        </p:tav>
                                      </p:tavLst>
                                    </p:anim>
                                    <p:animEffect transition="in" filter="wipe(up)">
                                      <p:cBhvr>
                                        <p:cTn id="193" dur="500"/>
                                        <p:tgtEl>
                                          <p:spTgt spid="48"/>
                                        </p:tgtEl>
                                      </p:cBhvr>
                                    </p:animEffect>
                                  </p:childTnLst>
                                </p:cTn>
                              </p:par>
                            </p:childTnLst>
                          </p:cTn>
                        </p:par>
                        <p:par>
                          <p:cTn id="194" fill="hold">
                            <p:stCondLst>
                              <p:cond delay="20000"/>
                            </p:stCondLst>
                            <p:childTnLst>
                              <p:par>
                                <p:cTn id="195" presetID="12" presetClass="entr" presetSubtype="4" fill="hold" nodeType="afterEffect">
                                  <p:stCondLst>
                                    <p:cond delay="500"/>
                                  </p:stCondLst>
                                  <p:childTnLst>
                                    <p:set>
                                      <p:cBhvr>
                                        <p:cTn id="196" dur="1" fill="hold">
                                          <p:stCondLst>
                                            <p:cond delay="0"/>
                                          </p:stCondLst>
                                        </p:cTn>
                                        <p:tgtEl>
                                          <p:spTgt spid="40"/>
                                        </p:tgtEl>
                                        <p:attrNameLst>
                                          <p:attrName>style.visibility</p:attrName>
                                        </p:attrNameLst>
                                      </p:cBhvr>
                                      <p:to>
                                        <p:strVal val="visible"/>
                                      </p:to>
                                    </p:set>
                                    <p:anim calcmode="lin" valueType="num">
                                      <p:cBhvr additive="base">
                                        <p:cTn id="197" dur="500"/>
                                        <p:tgtEl>
                                          <p:spTgt spid="40"/>
                                        </p:tgtEl>
                                        <p:attrNameLst>
                                          <p:attrName>ppt_y</p:attrName>
                                        </p:attrNameLst>
                                      </p:cBhvr>
                                      <p:tavLst>
                                        <p:tav tm="0">
                                          <p:val>
                                            <p:strVal val="#ppt_y+#ppt_h*1.125000"/>
                                          </p:val>
                                        </p:tav>
                                        <p:tav tm="100000">
                                          <p:val>
                                            <p:strVal val="#ppt_y"/>
                                          </p:val>
                                        </p:tav>
                                      </p:tavLst>
                                    </p:anim>
                                    <p:animEffect transition="in" filter="wipe(up)">
                                      <p:cBhvr>
                                        <p:cTn id="198" dur="500"/>
                                        <p:tgtEl>
                                          <p:spTgt spid="40"/>
                                        </p:tgtEl>
                                      </p:cBhvr>
                                    </p:animEffect>
                                  </p:childTnLst>
                                </p:cTn>
                              </p:par>
                              <p:par>
                                <p:cTn id="199" presetID="12" presetClass="entr" presetSubtype="4" fill="hold" grpId="0" nodeType="withEffect">
                                  <p:stCondLst>
                                    <p:cond delay="500"/>
                                  </p:stCondLst>
                                  <p:childTnLst>
                                    <p:set>
                                      <p:cBhvr>
                                        <p:cTn id="200" dur="1" fill="hold">
                                          <p:stCondLst>
                                            <p:cond delay="0"/>
                                          </p:stCondLst>
                                        </p:cTn>
                                        <p:tgtEl>
                                          <p:spTgt spid="49"/>
                                        </p:tgtEl>
                                        <p:attrNameLst>
                                          <p:attrName>style.visibility</p:attrName>
                                        </p:attrNameLst>
                                      </p:cBhvr>
                                      <p:to>
                                        <p:strVal val="visible"/>
                                      </p:to>
                                    </p:set>
                                    <p:anim calcmode="lin" valueType="num">
                                      <p:cBhvr additive="base">
                                        <p:cTn id="201" dur="500"/>
                                        <p:tgtEl>
                                          <p:spTgt spid="49"/>
                                        </p:tgtEl>
                                        <p:attrNameLst>
                                          <p:attrName>ppt_y</p:attrName>
                                        </p:attrNameLst>
                                      </p:cBhvr>
                                      <p:tavLst>
                                        <p:tav tm="0">
                                          <p:val>
                                            <p:strVal val="#ppt_y+#ppt_h*1.125000"/>
                                          </p:val>
                                        </p:tav>
                                        <p:tav tm="100000">
                                          <p:val>
                                            <p:strVal val="#ppt_y"/>
                                          </p:val>
                                        </p:tav>
                                      </p:tavLst>
                                    </p:anim>
                                    <p:animEffect transition="in" filter="wipe(up)">
                                      <p:cBhvr>
                                        <p:cTn id="202" dur="500"/>
                                        <p:tgtEl>
                                          <p:spTgt spid="49"/>
                                        </p:tgtEl>
                                      </p:cBhvr>
                                    </p:animEffect>
                                  </p:childTnLst>
                                </p:cTn>
                              </p:par>
                              <p:par>
                                <p:cTn id="203" presetID="12" presetClass="entr" presetSubtype="4" fill="hold" grpId="0" nodeType="withEffect">
                                  <p:stCondLst>
                                    <p:cond delay="500"/>
                                  </p:stCondLst>
                                  <p:childTnLst>
                                    <p:set>
                                      <p:cBhvr>
                                        <p:cTn id="204" dur="1" fill="hold">
                                          <p:stCondLst>
                                            <p:cond delay="0"/>
                                          </p:stCondLst>
                                        </p:cTn>
                                        <p:tgtEl>
                                          <p:spTgt spid="50"/>
                                        </p:tgtEl>
                                        <p:attrNameLst>
                                          <p:attrName>style.visibility</p:attrName>
                                        </p:attrNameLst>
                                      </p:cBhvr>
                                      <p:to>
                                        <p:strVal val="visible"/>
                                      </p:to>
                                    </p:set>
                                    <p:anim calcmode="lin" valueType="num">
                                      <p:cBhvr additive="base">
                                        <p:cTn id="205" dur="500"/>
                                        <p:tgtEl>
                                          <p:spTgt spid="50"/>
                                        </p:tgtEl>
                                        <p:attrNameLst>
                                          <p:attrName>ppt_y</p:attrName>
                                        </p:attrNameLst>
                                      </p:cBhvr>
                                      <p:tavLst>
                                        <p:tav tm="0">
                                          <p:val>
                                            <p:strVal val="#ppt_y+#ppt_h*1.125000"/>
                                          </p:val>
                                        </p:tav>
                                        <p:tav tm="100000">
                                          <p:val>
                                            <p:strVal val="#ppt_y"/>
                                          </p:val>
                                        </p:tav>
                                      </p:tavLst>
                                    </p:anim>
                                    <p:animEffect transition="in" filter="wipe(up)">
                                      <p:cBhvr>
                                        <p:cTn id="206" dur="500"/>
                                        <p:tgtEl>
                                          <p:spTgt spid="50"/>
                                        </p:tgtEl>
                                      </p:cBhvr>
                                    </p:animEffect>
                                  </p:childTnLst>
                                </p:cTn>
                              </p:par>
                            </p:childTnLst>
                          </p:cTn>
                        </p:par>
                        <p:par>
                          <p:cTn id="207" fill="hold">
                            <p:stCondLst>
                              <p:cond delay="21000"/>
                            </p:stCondLst>
                            <p:childTnLst>
                              <p:par>
                                <p:cTn id="208" presetID="12" presetClass="entr" presetSubtype="4" fill="hold" nodeType="afterEffect">
                                  <p:stCondLst>
                                    <p:cond delay="500"/>
                                  </p:stCondLst>
                                  <p:childTnLst>
                                    <p:set>
                                      <p:cBhvr>
                                        <p:cTn id="209" dur="1" fill="hold">
                                          <p:stCondLst>
                                            <p:cond delay="0"/>
                                          </p:stCondLst>
                                        </p:cTn>
                                        <p:tgtEl>
                                          <p:spTgt spid="67"/>
                                        </p:tgtEl>
                                        <p:attrNameLst>
                                          <p:attrName>style.visibility</p:attrName>
                                        </p:attrNameLst>
                                      </p:cBhvr>
                                      <p:to>
                                        <p:strVal val="visible"/>
                                      </p:to>
                                    </p:set>
                                    <p:anim calcmode="lin" valueType="num">
                                      <p:cBhvr additive="base">
                                        <p:cTn id="210" dur="500"/>
                                        <p:tgtEl>
                                          <p:spTgt spid="67"/>
                                        </p:tgtEl>
                                        <p:attrNameLst>
                                          <p:attrName>ppt_y</p:attrName>
                                        </p:attrNameLst>
                                      </p:cBhvr>
                                      <p:tavLst>
                                        <p:tav tm="0">
                                          <p:val>
                                            <p:strVal val="#ppt_y+#ppt_h*1.125000"/>
                                          </p:val>
                                        </p:tav>
                                        <p:tav tm="100000">
                                          <p:val>
                                            <p:strVal val="#ppt_y"/>
                                          </p:val>
                                        </p:tav>
                                      </p:tavLst>
                                    </p:anim>
                                    <p:animEffect transition="in" filter="wipe(up)">
                                      <p:cBhvr>
                                        <p:cTn id="211" dur="500"/>
                                        <p:tgtEl>
                                          <p:spTgt spid="67"/>
                                        </p:tgtEl>
                                      </p:cBhvr>
                                    </p:animEffect>
                                  </p:childTnLst>
                                </p:cTn>
                              </p:par>
                              <p:par>
                                <p:cTn id="212" presetID="12" presetClass="entr" presetSubtype="4" fill="hold" grpId="0" nodeType="withEffect">
                                  <p:stCondLst>
                                    <p:cond delay="500"/>
                                  </p:stCondLst>
                                  <p:childTnLst>
                                    <p:set>
                                      <p:cBhvr>
                                        <p:cTn id="213" dur="1" fill="hold">
                                          <p:stCondLst>
                                            <p:cond delay="0"/>
                                          </p:stCondLst>
                                        </p:cTn>
                                        <p:tgtEl>
                                          <p:spTgt spid="70"/>
                                        </p:tgtEl>
                                        <p:attrNameLst>
                                          <p:attrName>style.visibility</p:attrName>
                                        </p:attrNameLst>
                                      </p:cBhvr>
                                      <p:to>
                                        <p:strVal val="visible"/>
                                      </p:to>
                                    </p:set>
                                    <p:anim calcmode="lin" valueType="num">
                                      <p:cBhvr additive="base">
                                        <p:cTn id="214" dur="500"/>
                                        <p:tgtEl>
                                          <p:spTgt spid="70"/>
                                        </p:tgtEl>
                                        <p:attrNameLst>
                                          <p:attrName>ppt_y</p:attrName>
                                        </p:attrNameLst>
                                      </p:cBhvr>
                                      <p:tavLst>
                                        <p:tav tm="0">
                                          <p:val>
                                            <p:strVal val="#ppt_y+#ppt_h*1.125000"/>
                                          </p:val>
                                        </p:tav>
                                        <p:tav tm="100000">
                                          <p:val>
                                            <p:strVal val="#ppt_y"/>
                                          </p:val>
                                        </p:tav>
                                      </p:tavLst>
                                    </p:anim>
                                    <p:animEffect transition="in" filter="wipe(up)">
                                      <p:cBhvr>
                                        <p:cTn id="215" dur="500"/>
                                        <p:tgtEl>
                                          <p:spTgt spid="70"/>
                                        </p:tgtEl>
                                      </p:cBhvr>
                                    </p:animEffect>
                                  </p:childTnLst>
                                </p:cTn>
                              </p:par>
                              <p:par>
                                <p:cTn id="216" presetID="12" presetClass="entr" presetSubtype="4" fill="hold" grpId="0" nodeType="withEffect">
                                  <p:stCondLst>
                                    <p:cond delay="500"/>
                                  </p:stCondLst>
                                  <p:childTnLst>
                                    <p:set>
                                      <p:cBhvr>
                                        <p:cTn id="217" dur="1" fill="hold">
                                          <p:stCondLst>
                                            <p:cond delay="0"/>
                                          </p:stCondLst>
                                        </p:cTn>
                                        <p:tgtEl>
                                          <p:spTgt spid="71"/>
                                        </p:tgtEl>
                                        <p:attrNameLst>
                                          <p:attrName>style.visibility</p:attrName>
                                        </p:attrNameLst>
                                      </p:cBhvr>
                                      <p:to>
                                        <p:strVal val="visible"/>
                                      </p:to>
                                    </p:set>
                                    <p:anim calcmode="lin" valueType="num">
                                      <p:cBhvr additive="base">
                                        <p:cTn id="218" dur="500"/>
                                        <p:tgtEl>
                                          <p:spTgt spid="71"/>
                                        </p:tgtEl>
                                        <p:attrNameLst>
                                          <p:attrName>ppt_y</p:attrName>
                                        </p:attrNameLst>
                                      </p:cBhvr>
                                      <p:tavLst>
                                        <p:tav tm="0">
                                          <p:val>
                                            <p:strVal val="#ppt_y+#ppt_h*1.125000"/>
                                          </p:val>
                                        </p:tav>
                                        <p:tav tm="100000">
                                          <p:val>
                                            <p:strVal val="#ppt_y"/>
                                          </p:val>
                                        </p:tav>
                                      </p:tavLst>
                                    </p:anim>
                                    <p:animEffect transition="in" filter="wipe(up)">
                                      <p:cBhvr>
                                        <p:cTn id="219"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5" grpId="0"/>
      <p:bldP spid="16" grpId="0"/>
      <p:bldP spid="17" grpId="0"/>
      <p:bldP spid="18" grpId="0"/>
      <p:bldP spid="19" grpId="0"/>
      <p:bldP spid="20" grpId="0"/>
      <p:bldP spid="43" grpId="0"/>
      <p:bldP spid="44" grpId="0"/>
      <p:bldP spid="45" grpId="0"/>
      <p:bldP spid="46" grpId="0"/>
      <p:bldP spid="47" grpId="0"/>
      <p:bldP spid="48" grpId="0"/>
      <p:bldP spid="49" grpId="0"/>
      <p:bldP spid="50" grpId="0"/>
      <p:bldP spid="51" grpId="0" animBg="1"/>
      <p:bldP spid="52" grpId="0" animBg="1"/>
      <p:bldP spid="53" grpId="0" animBg="1"/>
      <p:bldP spid="54" grpId="0" animBg="1"/>
      <p:bldP spid="55" grpId="0" animBg="1"/>
      <p:bldP spid="56" grpId="0" animBg="1"/>
      <p:bldP spid="60" grpId="0"/>
      <p:bldP spid="61" grpId="0"/>
      <p:bldP spid="65" grpId="0"/>
      <p:bldP spid="66" grpId="0"/>
      <p:bldP spid="70" grpId="0"/>
      <p:bldP spid="7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Isosceles Triangle 8"/>
          <p:cNvSpPr/>
          <p:nvPr/>
        </p:nvSpPr>
        <p:spPr>
          <a:xfrm>
            <a:off x="6250528" y="1599815"/>
            <a:ext cx="4499850" cy="3879182"/>
          </a:xfrm>
          <a:prstGeom prst="triangle">
            <a:avLst/>
          </a:prstGeom>
          <a:gradFill flip="none" rotWithShape="1">
            <a:gsLst>
              <a:gs pos="100000">
                <a:schemeClr val="accent2">
                  <a:lumMod val="60000"/>
                  <a:lumOff val="40000"/>
                  <a:alpha val="55000"/>
                </a:schemeClr>
              </a:gs>
              <a:gs pos="76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Template Infographic 3</a:t>
            </a:r>
          </a:p>
        </p:txBody>
      </p:sp>
      <p:sp>
        <p:nvSpPr>
          <p:cNvPr id="27" name="Line 9"/>
          <p:cNvSpPr>
            <a:spLocks noChangeShapeType="1"/>
          </p:cNvSpPr>
          <p:nvPr/>
        </p:nvSpPr>
        <p:spPr bwMode="auto">
          <a:xfrm flipH="1">
            <a:off x="6807567" y="2495659"/>
            <a:ext cx="1160432" cy="2027560"/>
          </a:xfrm>
          <a:prstGeom prst="line">
            <a:avLst/>
          </a:prstGeom>
          <a:noFill/>
          <a:ln w="12700" cap="flat">
            <a:solidFill>
              <a:schemeClr val="accent2">
                <a:lumMod val="60000"/>
                <a:lumOff val="40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a:p>
        </p:txBody>
      </p:sp>
      <p:sp>
        <p:nvSpPr>
          <p:cNvPr id="28" name="Line 12"/>
          <p:cNvSpPr>
            <a:spLocks noChangeShapeType="1"/>
          </p:cNvSpPr>
          <p:nvPr/>
        </p:nvSpPr>
        <p:spPr bwMode="auto">
          <a:xfrm flipH="1" flipV="1">
            <a:off x="9030968" y="2495659"/>
            <a:ext cx="1161955" cy="2027560"/>
          </a:xfrm>
          <a:prstGeom prst="line">
            <a:avLst/>
          </a:prstGeom>
          <a:noFill/>
          <a:ln w="12700" cap="flat">
            <a:solidFill>
              <a:schemeClr val="accent2">
                <a:lumMod val="60000"/>
                <a:lumOff val="40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a:p>
        </p:txBody>
      </p:sp>
      <p:sp>
        <p:nvSpPr>
          <p:cNvPr id="29" name="Line 15"/>
          <p:cNvSpPr>
            <a:spLocks noChangeShapeType="1"/>
          </p:cNvSpPr>
          <p:nvPr/>
        </p:nvSpPr>
        <p:spPr bwMode="auto">
          <a:xfrm>
            <a:off x="7339052" y="5453222"/>
            <a:ext cx="2322388" cy="0"/>
          </a:xfrm>
          <a:prstGeom prst="line">
            <a:avLst/>
          </a:prstGeom>
          <a:noFill/>
          <a:ln w="12700" cap="flat">
            <a:solidFill>
              <a:schemeClr val="accent2">
                <a:lumMod val="60000"/>
                <a:lumOff val="40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a:p>
        </p:txBody>
      </p:sp>
      <p:sp>
        <p:nvSpPr>
          <p:cNvPr id="30" name="Line 18"/>
          <p:cNvSpPr>
            <a:spLocks noChangeShapeType="1"/>
          </p:cNvSpPr>
          <p:nvPr/>
        </p:nvSpPr>
        <p:spPr bwMode="auto">
          <a:xfrm flipV="1">
            <a:off x="8499484" y="2724702"/>
            <a:ext cx="0" cy="628712"/>
          </a:xfrm>
          <a:prstGeom prst="line">
            <a:avLst/>
          </a:prstGeom>
          <a:noFill/>
          <a:ln w="12700" cap="flat">
            <a:solidFill>
              <a:schemeClr val="accent2">
                <a:lumMod val="60000"/>
                <a:lumOff val="40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a:p>
        </p:txBody>
      </p:sp>
      <p:sp>
        <p:nvSpPr>
          <p:cNvPr id="31" name="Line 21"/>
          <p:cNvSpPr>
            <a:spLocks noChangeShapeType="1"/>
          </p:cNvSpPr>
          <p:nvPr/>
        </p:nvSpPr>
        <p:spPr bwMode="auto">
          <a:xfrm flipH="1" flipV="1">
            <a:off x="9111680" y="4512459"/>
            <a:ext cx="618288" cy="361241"/>
          </a:xfrm>
          <a:prstGeom prst="line">
            <a:avLst/>
          </a:prstGeom>
          <a:noFill/>
          <a:ln w="12700" cap="flat">
            <a:solidFill>
              <a:schemeClr val="accent2">
                <a:lumMod val="60000"/>
                <a:lumOff val="40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a:p>
        </p:txBody>
      </p:sp>
      <p:sp>
        <p:nvSpPr>
          <p:cNvPr id="32" name="Line 24"/>
          <p:cNvSpPr>
            <a:spLocks noChangeShapeType="1"/>
          </p:cNvSpPr>
          <p:nvPr/>
        </p:nvSpPr>
        <p:spPr bwMode="auto">
          <a:xfrm flipV="1">
            <a:off x="7268999" y="4517070"/>
            <a:ext cx="621334" cy="361241"/>
          </a:xfrm>
          <a:prstGeom prst="line">
            <a:avLst/>
          </a:prstGeom>
          <a:noFill/>
          <a:ln w="12700" cap="flat">
            <a:solidFill>
              <a:schemeClr val="accent2">
                <a:lumMod val="60000"/>
                <a:lumOff val="40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a:p>
        </p:txBody>
      </p:sp>
      <p:sp>
        <p:nvSpPr>
          <p:cNvPr id="33" name="Freeform 6"/>
          <p:cNvSpPr/>
          <p:nvPr/>
        </p:nvSpPr>
        <p:spPr bwMode="auto">
          <a:xfrm>
            <a:off x="7774940" y="1236662"/>
            <a:ext cx="1475740" cy="1487805"/>
          </a:xfrm>
          <a:custGeom>
            <a:avLst/>
            <a:gdLst>
              <a:gd name="T0" fmla="*/ 621 w 722"/>
              <a:gd name="T1" fmla="*/ 611 h 722"/>
              <a:gd name="T2" fmla="*/ 361 w 722"/>
              <a:gd name="T3" fmla="*/ 722 h 722"/>
              <a:gd name="T4" fmla="*/ 0 w 722"/>
              <a:gd name="T5" fmla="*/ 361 h 722"/>
              <a:gd name="T6" fmla="*/ 361 w 722"/>
              <a:gd name="T7" fmla="*/ 0 h 722"/>
              <a:gd name="T8" fmla="*/ 722 w 722"/>
              <a:gd name="T9" fmla="*/ 361 h 722"/>
              <a:gd name="T10" fmla="*/ 621 w 722"/>
              <a:gd name="T11" fmla="*/ 611 h 722"/>
            </a:gdLst>
            <a:ahLst/>
            <a:cxnLst>
              <a:cxn ang="0">
                <a:pos x="T0" y="T1"/>
              </a:cxn>
              <a:cxn ang="0">
                <a:pos x="T2" y="T3"/>
              </a:cxn>
              <a:cxn ang="0">
                <a:pos x="T4" y="T5"/>
              </a:cxn>
              <a:cxn ang="0">
                <a:pos x="T6" y="T7"/>
              </a:cxn>
              <a:cxn ang="0">
                <a:pos x="T8" y="T9"/>
              </a:cxn>
              <a:cxn ang="0">
                <a:pos x="T10" y="T11"/>
              </a:cxn>
            </a:cxnLst>
            <a:rect l="0" t="0" r="r" b="b"/>
            <a:pathLst>
              <a:path w="722" h="722">
                <a:moveTo>
                  <a:pt x="621" y="611"/>
                </a:moveTo>
                <a:cubicBezTo>
                  <a:pt x="555" y="679"/>
                  <a:pt x="463" y="722"/>
                  <a:pt x="361" y="722"/>
                </a:cubicBezTo>
                <a:cubicBezTo>
                  <a:pt x="162" y="722"/>
                  <a:pt x="0" y="560"/>
                  <a:pt x="0" y="361"/>
                </a:cubicBezTo>
                <a:cubicBezTo>
                  <a:pt x="0" y="162"/>
                  <a:pt x="162" y="0"/>
                  <a:pt x="361" y="0"/>
                </a:cubicBezTo>
                <a:cubicBezTo>
                  <a:pt x="560" y="0"/>
                  <a:pt x="722" y="162"/>
                  <a:pt x="722" y="361"/>
                </a:cubicBezTo>
                <a:cubicBezTo>
                  <a:pt x="722" y="458"/>
                  <a:pt x="683" y="546"/>
                  <a:pt x="621" y="611"/>
                </a:cubicBezTo>
              </a:path>
            </a:pathLst>
          </a:custGeom>
          <a:solidFill>
            <a:srgbClr val="1C89E9"/>
          </a:solidFill>
          <a:ln>
            <a:noFill/>
          </a:ln>
        </p:spPr>
        <p:txBody>
          <a:bodyPr vert="horz" wrap="square" lIns="91440" tIns="45720" rIns="91440" bIns="45720" numCol="1" anchor="t" anchorCtr="0" compatLnSpc="1"/>
          <a:lstStyle/>
          <a:p>
            <a:endParaRPr lang="en-US"/>
          </a:p>
        </p:txBody>
      </p:sp>
      <p:grpSp>
        <p:nvGrpSpPr>
          <p:cNvPr id="34" name="Group 33"/>
          <p:cNvGrpSpPr/>
          <p:nvPr/>
        </p:nvGrpSpPr>
        <p:grpSpPr>
          <a:xfrm>
            <a:off x="8077835" y="1554797"/>
            <a:ext cx="844550" cy="852170"/>
            <a:chOff x="12721" y="2156"/>
            <a:chExt cx="1330" cy="1342"/>
          </a:xfrm>
        </p:grpSpPr>
        <p:grpSp>
          <p:nvGrpSpPr>
            <p:cNvPr id="35" name="Group 34"/>
            <p:cNvGrpSpPr/>
            <p:nvPr/>
          </p:nvGrpSpPr>
          <p:grpSpPr>
            <a:xfrm>
              <a:off x="12997" y="2477"/>
              <a:ext cx="818" cy="700"/>
              <a:chOff x="8289151" y="1614518"/>
              <a:chExt cx="422188" cy="360890"/>
            </a:xfrm>
          </p:grpSpPr>
          <p:sp>
            <p:nvSpPr>
              <p:cNvPr id="37" name="Freeform 89"/>
              <p:cNvSpPr/>
              <p:nvPr/>
            </p:nvSpPr>
            <p:spPr bwMode="auto">
              <a:xfrm>
                <a:off x="8289151" y="1614518"/>
                <a:ext cx="422188" cy="300742"/>
              </a:xfrm>
              <a:custGeom>
                <a:avLst/>
                <a:gdLst>
                  <a:gd name="T0" fmla="*/ 160 w 160"/>
                  <a:gd name="T1" fmla="*/ 8 h 113"/>
                  <a:gd name="T2" fmla="*/ 160 w 160"/>
                  <a:gd name="T3" fmla="*/ 105 h 113"/>
                  <a:gd name="T4" fmla="*/ 152 w 160"/>
                  <a:gd name="T5" fmla="*/ 113 h 113"/>
                  <a:gd name="T6" fmla="*/ 8 w 160"/>
                  <a:gd name="T7" fmla="*/ 113 h 113"/>
                  <a:gd name="T8" fmla="*/ 0 w 160"/>
                  <a:gd name="T9" fmla="*/ 105 h 113"/>
                  <a:gd name="T10" fmla="*/ 0 w 160"/>
                  <a:gd name="T11" fmla="*/ 8 h 113"/>
                  <a:gd name="T12" fmla="*/ 8 w 160"/>
                  <a:gd name="T13" fmla="*/ 0 h 113"/>
                  <a:gd name="T14" fmla="*/ 152 w 160"/>
                  <a:gd name="T15" fmla="*/ 0 h 113"/>
                  <a:gd name="T16" fmla="*/ 160 w 160"/>
                  <a:gd name="T17" fmla="*/ 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113">
                    <a:moveTo>
                      <a:pt x="160" y="8"/>
                    </a:moveTo>
                    <a:cubicBezTo>
                      <a:pt x="160" y="105"/>
                      <a:pt x="160" y="105"/>
                      <a:pt x="160" y="105"/>
                    </a:cubicBezTo>
                    <a:cubicBezTo>
                      <a:pt x="160" y="109"/>
                      <a:pt x="157" y="113"/>
                      <a:pt x="152" y="113"/>
                    </a:cubicBezTo>
                    <a:cubicBezTo>
                      <a:pt x="8" y="113"/>
                      <a:pt x="8" y="113"/>
                      <a:pt x="8" y="113"/>
                    </a:cubicBezTo>
                    <a:cubicBezTo>
                      <a:pt x="4" y="113"/>
                      <a:pt x="0" y="109"/>
                      <a:pt x="0" y="105"/>
                    </a:cubicBezTo>
                    <a:cubicBezTo>
                      <a:pt x="0" y="8"/>
                      <a:pt x="0" y="8"/>
                      <a:pt x="0" y="8"/>
                    </a:cubicBezTo>
                    <a:cubicBezTo>
                      <a:pt x="0" y="3"/>
                      <a:pt x="4" y="0"/>
                      <a:pt x="8" y="0"/>
                    </a:cubicBezTo>
                    <a:cubicBezTo>
                      <a:pt x="152" y="0"/>
                      <a:pt x="152" y="0"/>
                      <a:pt x="152" y="0"/>
                    </a:cubicBezTo>
                    <a:cubicBezTo>
                      <a:pt x="157" y="0"/>
                      <a:pt x="160" y="3"/>
                      <a:pt x="160" y="8"/>
                    </a:cubicBezTo>
                    <a:close/>
                  </a:path>
                </a:pathLst>
              </a:custGeom>
              <a:noFill/>
              <a:ln w="26988"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38" name="Freeform 90"/>
              <p:cNvSpPr/>
              <p:nvPr/>
            </p:nvSpPr>
            <p:spPr bwMode="auto">
              <a:xfrm>
                <a:off x="8352733" y="1954932"/>
                <a:ext cx="297567" cy="20476"/>
              </a:xfrm>
              <a:custGeom>
                <a:avLst/>
                <a:gdLst>
                  <a:gd name="T0" fmla="*/ 0 w 113"/>
                  <a:gd name="T1" fmla="*/ 8 h 8"/>
                  <a:gd name="T2" fmla="*/ 56 w 113"/>
                  <a:gd name="T3" fmla="*/ 0 h 8"/>
                  <a:gd name="T4" fmla="*/ 113 w 113"/>
                  <a:gd name="T5" fmla="*/ 8 h 8"/>
                </a:gdLst>
                <a:ahLst/>
                <a:cxnLst>
                  <a:cxn ang="0">
                    <a:pos x="T0" y="T1"/>
                  </a:cxn>
                  <a:cxn ang="0">
                    <a:pos x="T2" y="T3"/>
                  </a:cxn>
                  <a:cxn ang="0">
                    <a:pos x="T4" y="T5"/>
                  </a:cxn>
                </a:cxnLst>
                <a:rect l="0" t="0" r="r" b="b"/>
                <a:pathLst>
                  <a:path w="113" h="8">
                    <a:moveTo>
                      <a:pt x="0" y="8"/>
                    </a:moveTo>
                    <a:cubicBezTo>
                      <a:pt x="13" y="4"/>
                      <a:pt x="33" y="0"/>
                      <a:pt x="56" y="0"/>
                    </a:cubicBezTo>
                    <a:cubicBezTo>
                      <a:pt x="80" y="0"/>
                      <a:pt x="100" y="4"/>
                      <a:pt x="113" y="8"/>
                    </a:cubicBezTo>
                  </a:path>
                </a:pathLst>
              </a:custGeom>
              <a:noFill/>
              <a:ln w="26988"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39" name="Freeform 91"/>
              <p:cNvSpPr/>
              <p:nvPr/>
            </p:nvSpPr>
            <p:spPr bwMode="auto">
              <a:xfrm>
                <a:off x="8289151" y="1656750"/>
                <a:ext cx="422188" cy="0"/>
              </a:xfrm>
              <a:custGeom>
                <a:avLst/>
                <a:gdLst>
                  <a:gd name="T0" fmla="*/ 332 w 332"/>
                  <a:gd name="T1" fmla="*/ 0 w 332"/>
                  <a:gd name="T2" fmla="*/ 0 w 332"/>
                </a:gdLst>
                <a:ahLst/>
                <a:cxnLst>
                  <a:cxn ang="0">
                    <a:pos x="T0" y="0"/>
                  </a:cxn>
                  <a:cxn ang="0">
                    <a:pos x="T1" y="0"/>
                  </a:cxn>
                  <a:cxn ang="0">
                    <a:pos x="T2" y="0"/>
                  </a:cxn>
                </a:cxnLst>
                <a:rect l="0" t="0" r="r" b="b"/>
                <a:pathLst>
                  <a:path w="332">
                    <a:moveTo>
                      <a:pt x="332" y="0"/>
                    </a:moveTo>
                    <a:lnTo>
                      <a:pt x="0" y="0"/>
                    </a:lnTo>
                    <a:lnTo>
                      <a:pt x="0" y="0"/>
                    </a:lnTo>
                  </a:path>
                </a:pathLst>
              </a:custGeom>
              <a:noFill/>
              <a:ln w="26988"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40" name="Freeform 92"/>
              <p:cNvSpPr/>
              <p:nvPr/>
            </p:nvSpPr>
            <p:spPr bwMode="auto">
              <a:xfrm>
                <a:off x="8289151" y="1869189"/>
                <a:ext cx="422188" cy="2560"/>
              </a:xfrm>
              <a:custGeom>
                <a:avLst/>
                <a:gdLst>
                  <a:gd name="T0" fmla="*/ 0 w 332"/>
                  <a:gd name="T1" fmla="*/ 2 h 2"/>
                  <a:gd name="T2" fmla="*/ 0 w 332"/>
                  <a:gd name="T3" fmla="*/ 0 h 2"/>
                  <a:gd name="T4" fmla="*/ 332 w 332"/>
                  <a:gd name="T5" fmla="*/ 0 h 2"/>
                </a:gdLst>
                <a:ahLst/>
                <a:cxnLst>
                  <a:cxn ang="0">
                    <a:pos x="T0" y="T1"/>
                  </a:cxn>
                  <a:cxn ang="0">
                    <a:pos x="T2" y="T3"/>
                  </a:cxn>
                  <a:cxn ang="0">
                    <a:pos x="T4" y="T5"/>
                  </a:cxn>
                </a:cxnLst>
                <a:rect l="0" t="0" r="r" b="b"/>
                <a:pathLst>
                  <a:path w="332" h="2">
                    <a:moveTo>
                      <a:pt x="0" y="2"/>
                    </a:moveTo>
                    <a:lnTo>
                      <a:pt x="0" y="0"/>
                    </a:lnTo>
                    <a:lnTo>
                      <a:pt x="332" y="0"/>
                    </a:lnTo>
                  </a:path>
                </a:pathLst>
              </a:custGeom>
              <a:noFill/>
              <a:ln w="26988"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41" name="Line 93"/>
              <p:cNvSpPr>
                <a:spLocks noChangeShapeType="1"/>
              </p:cNvSpPr>
              <p:nvPr/>
            </p:nvSpPr>
            <p:spPr bwMode="auto">
              <a:xfrm>
                <a:off x="8500245" y="1915260"/>
                <a:ext cx="0" cy="39673"/>
              </a:xfrm>
              <a:prstGeom prst="line">
                <a:avLst/>
              </a:prstGeom>
              <a:noFill/>
              <a:ln w="26988"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a:p>
            </p:txBody>
          </p:sp>
        </p:grpSp>
        <p:sp>
          <p:nvSpPr>
            <p:cNvPr id="36" name="Oval 94"/>
            <p:cNvSpPr>
              <a:spLocks noChangeArrowheads="1"/>
            </p:cNvSpPr>
            <p:nvPr/>
          </p:nvSpPr>
          <p:spPr bwMode="auto">
            <a:xfrm>
              <a:off x="12721" y="2156"/>
              <a:ext cx="1330" cy="1342"/>
            </a:xfrm>
            <a:prstGeom prst="ellipse">
              <a:avLst/>
            </a:prstGeom>
            <a:noFill/>
            <a:ln w="26988"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dirty="0"/>
            </a:p>
          </p:txBody>
        </p:sp>
      </p:grpSp>
      <p:sp>
        <p:nvSpPr>
          <p:cNvPr id="42" name="Freeform 8"/>
          <p:cNvSpPr/>
          <p:nvPr/>
        </p:nvSpPr>
        <p:spPr bwMode="auto">
          <a:xfrm>
            <a:off x="5890895" y="4503102"/>
            <a:ext cx="1477010" cy="1487805"/>
          </a:xfrm>
          <a:custGeom>
            <a:avLst/>
            <a:gdLst>
              <a:gd name="T0" fmla="*/ 708 w 722"/>
              <a:gd name="T1" fmla="*/ 461 h 722"/>
              <a:gd name="T2" fmla="*/ 361 w 722"/>
              <a:gd name="T3" fmla="*/ 722 h 722"/>
              <a:gd name="T4" fmla="*/ 0 w 722"/>
              <a:gd name="T5" fmla="*/ 361 h 722"/>
              <a:gd name="T6" fmla="*/ 361 w 722"/>
              <a:gd name="T7" fmla="*/ 0 h 722"/>
              <a:gd name="T8" fmla="*/ 722 w 722"/>
              <a:gd name="T9" fmla="*/ 361 h 722"/>
              <a:gd name="T10" fmla="*/ 708 w 722"/>
              <a:gd name="T11" fmla="*/ 461 h 722"/>
            </a:gdLst>
            <a:ahLst/>
            <a:cxnLst>
              <a:cxn ang="0">
                <a:pos x="T0" y="T1"/>
              </a:cxn>
              <a:cxn ang="0">
                <a:pos x="T2" y="T3"/>
              </a:cxn>
              <a:cxn ang="0">
                <a:pos x="T4" y="T5"/>
              </a:cxn>
              <a:cxn ang="0">
                <a:pos x="T6" y="T7"/>
              </a:cxn>
              <a:cxn ang="0">
                <a:pos x="T8" y="T9"/>
              </a:cxn>
              <a:cxn ang="0">
                <a:pos x="T10" y="T11"/>
              </a:cxn>
            </a:cxnLst>
            <a:rect l="0" t="0" r="r" b="b"/>
            <a:pathLst>
              <a:path w="722" h="722">
                <a:moveTo>
                  <a:pt x="708" y="461"/>
                </a:moveTo>
                <a:cubicBezTo>
                  <a:pt x="664" y="612"/>
                  <a:pt x="526" y="722"/>
                  <a:pt x="361" y="722"/>
                </a:cubicBezTo>
                <a:cubicBezTo>
                  <a:pt x="162" y="722"/>
                  <a:pt x="0" y="560"/>
                  <a:pt x="0" y="361"/>
                </a:cubicBezTo>
                <a:cubicBezTo>
                  <a:pt x="0" y="162"/>
                  <a:pt x="162" y="0"/>
                  <a:pt x="361" y="0"/>
                </a:cubicBezTo>
                <a:cubicBezTo>
                  <a:pt x="560" y="0"/>
                  <a:pt x="722" y="162"/>
                  <a:pt x="722" y="361"/>
                </a:cubicBezTo>
                <a:cubicBezTo>
                  <a:pt x="722" y="396"/>
                  <a:pt x="717" y="429"/>
                  <a:pt x="708" y="461"/>
                </a:cubicBezTo>
              </a:path>
            </a:pathLst>
          </a:custGeom>
          <a:solidFill>
            <a:schemeClr val="accent3"/>
          </a:solidFill>
          <a:ln>
            <a:noFill/>
          </a:ln>
        </p:spPr>
        <p:txBody>
          <a:bodyPr vert="horz" wrap="square" lIns="91440" tIns="45720" rIns="91440" bIns="45720" numCol="1" anchor="t" anchorCtr="0" compatLnSpc="1"/>
          <a:lstStyle/>
          <a:p>
            <a:endParaRPr lang="en-US"/>
          </a:p>
        </p:txBody>
      </p:sp>
      <p:grpSp>
        <p:nvGrpSpPr>
          <p:cNvPr id="43" name="Group 42"/>
          <p:cNvGrpSpPr/>
          <p:nvPr/>
        </p:nvGrpSpPr>
        <p:grpSpPr>
          <a:xfrm>
            <a:off x="6207125" y="4823777"/>
            <a:ext cx="844550" cy="852170"/>
            <a:chOff x="6207202" y="4635344"/>
            <a:chExt cx="844375" cy="852314"/>
          </a:xfrm>
        </p:grpSpPr>
        <p:sp>
          <p:nvSpPr>
            <p:cNvPr id="44" name="Freeform 95"/>
            <p:cNvSpPr/>
            <p:nvPr/>
          </p:nvSpPr>
          <p:spPr bwMode="auto">
            <a:xfrm>
              <a:off x="6331636" y="4849063"/>
              <a:ext cx="595507" cy="300742"/>
            </a:xfrm>
            <a:custGeom>
              <a:avLst/>
              <a:gdLst>
                <a:gd name="T0" fmla="*/ 234 w 469"/>
                <a:gd name="T1" fmla="*/ 235 h 235"/>
                <a:gd name="T2" fmla="*/ 0 w 469"/>
                <a:gd name="T3" fmla="*/ 116 h 235"/>
                <a:gd name="T4" fmla="*/ 234 w 469"/>
                <a:gd name="T5" fmla="*/ 0 h 235"/>
                <a:gd name="T6" fmla="*/ 469 w 469"/>
                <a:gd name="T7" fmla="*/ 116 h 235"/>
                <a:gd name="T8" fmla="*/ 234 w 469"/>
                <a:gd name="T9" fmla="*/ 235 h 235"/>
              </a:gdLst>
              <a:ahLst/>
              <a:cxnLst>
                <a:cxn ang="0">
                  <a:pos x="T0" y="T1"/>
                </a:cxn>
                <a:cxn ang="0">
                  <a:pos x="T2" y="T3"/>
                </a:cxn>
                <a:cxn ang="0">
                  <a:pos x="T4" y="T5"/>
                </a:cxn>
                <a:cxn ang="0">
                  <a:pos x="T6" y="T7"/>
                </a:cxn>
                <a:cxn ang="0">
                  <a:pos x="T8" y="T9"/>
                </a:cxn>
              </a:cxnLst>
              <a:rect l="0" t="0" r="r" b="b"/>
              <a:pathLst>
                <a:path w="469" h="235">
                  <a:moveTo>
                    <a:pt x="234" y="235"/>
                  </a:moveTo>
                  <a:lnTo>
                    <a:pt x="0" y="116"/>
                  </a:lnTo>
                  <a:lnTo>
                    <a:pt x="234" y="0"/>
                  </a:lnTo>
                  <a:lnTo>
                    <a:pt x="469" y="116"/>
                  </a:lnTo>
                  <a:lnTo>
                    <a:pt x="234" y="235"/>
                  </a:lnTo>
                  <a:close/>
                </a:path>
              </a:pathLst>
            </a:custGeom>
            <a:noFill/>
            <a:ln w="26988"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dirty="0"/>
            </a:p>
          </p:txBody>
        </p:sp>
        <p:sp>
          <p:nvSpPr>
            <p:cNvPr id="45" name="Freeform 96"/>
            <p:cNvSpPr/>
            <p:nvPr/>
          </p:nvSpPr>
          <p:spPr bwMode="auto">
            <a:xfrm>
              <a:off x="6481465" y="5074299"/>
              <a:ext cx="298388" cy="199641"/>
            </a:xfrm>
            <a:custGeom>
              <a:avLst/>
              <a:gdLst>
                <a:gd name="T0" fmla="*/ 113 w 113"/>
                <a:gd name="T1" fmla="*/ 0 h 75"/>
                <a:gd name="T2" fmla="*/ 113 w 113"/>
                <a:gd name="T3" fmla="*/ 62 h 75"/>
                <a:gd name="T4" fmla="*/ 113 w 113"/>
                <a:gd name="T5" fmla="*/ 62 h 75"/>
                <a:gd name="T6" fmla="*/ 56 w 113"/>
                <a:gd name="T7" fmla="*/ 75 h 75"/>
                <a:gd name="T8" fmla="*/ 0 w 113"/>
                <a:gd name="T9" fmla="*/ 62 h 75"/>
                <a:gd name="T10" fmla="*/ 0 w 113"/>
                <a:gd name="T11" fmla="*/ 62 h 75"/>
                <a:gd name="T12" fmla="*/ 0 w 113"/>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13" h="75">
                  <a:moveTo>
                    <a:pt x="113" y="0"/>
                  </a:moveTo>
                  <a:cubicBezTo>
                    <a:pt x="113" y="62"/>
                    <a:pt x="113" y="62"/>
                    <a:pt x="113" y="62"/>
                  </a:cubicBezTo>
                  <a:cubicBezTo>
                    <a:pt x="113" y="62"/>
                    <a:pt x="113" y="62"/>
                    <a:pt x="113" y="62"/>
                  </a:cubicBezTo>
                  <a:cubicBezTo>
                    <a:pt x="95" y="71"/>
                    <a:pt x="76" y="75"/>
                    <a:pt x="56" y="75"/>
                  </a:cubicBezTo>
                  <a:cubicBezTo>
                    <a:pt x="37" y="75"/>
                    <a:pt x="17" y="71"/>
                    <a:pt x="0" y="62"/>
                  </a:cubicBezTo>
                  <a:cubicBezTo>
                    <a:pt x="0" y="62"/>
                    <a:pt x="0" y="62"/>
                    <a:pt x="0" y="62"/>
                  </a:cubicBezTo>
                  <a:cubicBezTo>
                    <a:pt x="0" y="0"/>
                    <a:pt x="0" y="0"/>
                    <a:pt x="0" y="0"/>
                  </a:cubicBezTo>
                </a:path>
              </a:pathLst>
            </a:custGeom>
            <a:noFill/>
            <a:ln w="26988"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46" name="Freeform 97"/>
            <p:cNvSpPr/>
            <p:nvPr/>
          </p:nvSpPr>
          <p:spPr bwMode="auto">
            <a:xfrm>
              <a:off x="6671925" y="4957841"/>
              <a:ext cx="171415" cy="239314"/>
            </a:xfrm>
            <a:custGeom>
              <a:avLst/>
              <a:gdLst>
                <a:gd name="T0" fmla="*/ 0 w 135"/>
                <a:gd name="T1" fmla="*/ 0 h 187"/>
                <a:gd name="T2" fmla="*/ 135 w 135"/>
                <a:gd name="T3" fmla="*/ 66 h 187"/>
                <a:gd name="T4" fmla="*/ 135 w 135"/>
                <a:gd name="T5" fmla="*/ 187 h 187"/>
              </a:gdLst>
              <a:ahLst/>
              <a:cxnLst>
                <a:cxn ang="0">
                  <a:pos x="T0" y="T1"/>
                </a:cxn>
                <a:cxn ang="0">
                  <a:pos x="T2" y="T3"/>
                </a:cxn>
                <a:cxn ang="0">
                  <a:pos x="T4" y="T5"/>
                </a:cxn>
              </a:cxnLst>
              <a:rect l="0" t="0" r="r" b="b"/>
              <a:pathLst>
                <a:path w="135" h="187">
                  <a:moveTo>
                    <a:pt x="0" y="0"/>
                  </a:moveTo>
                  <a:lnTo>
                    <a:pt x="135" y="66"/>
                  </a:lnTo>
                  <a:lnTo>
                    <a:pt x="135" y="187"/>
                  </a:lnTo>
                </a:path>
              </a:pathLst>
            </a:custGeom>
            <a:noFill/>
            <a:ln w="26988"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47" name="Oval 98"/>
            <p:cNvSpPr>
              <a:spLocks noChangeArrowheads="1"/>
            </p:cNvSpPr>
            <p:nvPr/>
          </p:nvSpPr>
          <p:spPr bwMode="auto">
            <a:xfrm>
              <a:off x="6816675" y="5186917"/>
              <a:ext cx="52060" cy="52470"/>
            </a:xfrm>
            <a:prstGeom prst="ellipse">
              <a:avLst/>
            </a:prstGeom>
            <a:solidFill>
              <a:schemeClr val="bg1"/>
            </a:solidFill>
            <a:ln w="12700">
              <a:solidFill>
                <a:schemeClr val="bg1"/>
              </a:solidFill>
              <a:round/>
            </a:ln>
          </p:spPr>
          <p:txBody>
            <a:bodyPr vert="horz" wrap="square" lIns="91440" tIns="45720" rIns="91440" bIns="45720" numCol="1" anchor="t" anchorCtr="0" compatLnSpc="1"/>
            <a:lstStyle/>
            <a:p>
              <a:endParaRPr lang="en-US"/>
            </a:p>
          </p:txBody>
        </p:sp>
        <p:sp>
          <p:nvSpPr>
            <p:cNvPr id="48" name="Oval 99"/>
            <p:cNvSpPr>
              <a:spLocks noChangeArrowheads="1"/>
            </p:cNvSpPr>
            <p:nvPr/>
          </p:nvSpPr>
          <p:spPr bwMode="auto">
            <a:xfrm>
              <a:off x="6207202" y="4635344"/>
              <a:ext cx="844375" cy="852314"/>
            </a:xfrm>
            <a:prstGeom prst="ellipse">
              <a:avLst/>
            </a:prstGeom>
            <a:noFill/>
            <a:ln w="26988"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dirty="0"/>
            </a:p>
          </p:txBody>
        </p:sp>
      </p:grpSp>
      <p:sp>
        <p:nvSpPr>
          <p:cNvPr id="49" name="Freeform 5"/>
          <p:cNvSpPr/>
          <p:nvPr/>
        </p:nvSpPr>
        <p:spPr bwMode="auto">
          <a:xfrm>
            <a:off x="9632315" y="4503102"/>
            <a:ext cx="1475740" cy="1487805"/>
          </a:xfrm>
          <a:custGeom>
            <a:avLst/>
            <a:gdLst>
              <a:gd name="T0" fmla="*/ 361 w 722"/>
              <a:gd name="T1" fmla="*/ 0 h 722"/>
              <a:gd name="T2" fmla="*/ 272 w 722"/>
              <a:gd name="T3" fmla="*/ 11 h 722"/>
              <a:gd name="T4" fmla="*/ 0 w 722"/>
              <a:gd name="T5" fmla="*/ 361 h 722"/>
              <a:gd name="T6" fmla="*/ 14 w 722"/>
              <a:gd name="T7" fmla="*/ 461 h 722"/>
              <a:gd name="T8" fmla="*/ 361 w 722"/>
              <a:gd name="T9" fmla="*/ 722 h 722"/>
              <a:gd name="T10" fmla="*/ 722 w 722"/>
              <a:gd name="T11" fmla="*/ 361 h 722"/>
              <a:gd name="T12" fmla="*/ 361 w 722"/>
              <a:gd name="T13" fmla="*/ 0 h 722"/>
            </a:gdLst>
            <a:ahLst/>
            <a:cxnLst>
              <a:cxn ang="0">
                <a:pos x="T0" y="T1"/>
              </a:cxn>
              <a:cxn ang="0">
                <a:pos x="T2" y="T3"/>
              </a:cxn>
              <a:cxn ang="0">
                <a:pos x="T4" y="T5"/>
              </a:cxn>
              <a:cxn ang="0">
                <a:pos x="T6" y="T7"/>
              </a:cxn>
              <a:cxn ang="0">
                <a:pos x="T8" y="T9"/>
              </a:cxn>
              <a:cxn ang="0">
                <a:pos x="T10" y="T11"/>
              </a:cxn>
              <a:cxn ang="0">
                <a:pos x="T12" y="T13"/>
              </a:cxn>
            </a:cxnLst>
            <a:rect l="0" t="0" r="r" b="b"/>
            <a:pathLst>
              <a:path w="722" h="722">
                <a:moveTo>
                  <a:pt x="361" y="0"/>
                </a:moveTo>
                <a:cubicBezTo>
                  <a:pt x="330" y="0"/>
                  <a:pt x="301" y="4"/>
                  <a:pt x="272" y="11"/>
                </a:cubicBezTo>
                <a:cubicBezTo>
                  <a:pt x="116" y="50"/>
                  <a:pt x="0" y="192"/>
                  <a:pt x="0" y="361"/>
                </a:cubicBezTo>
                <a:cubicBezTo>
                  <a:pt x="0" y="396"/>
                  <a:pt x="5" y="429"/>
                  <a:pt x="14" y="461"/>
                </a:cubicBezTo>
                <a:cubicBezTo>
                  <a:pt x="57" y="612"/>
                  <a:pt x="196" y="722"/>
                  <a:pt x="361" y="722"/>
                </a:cubicBezTo>
                <a:cubicBezTo>
                  <a:pt x="560" y="722"/>
                  <a:pt x="722" y="560"/>
                  <a:pt x="722" y="361"/>
                </a:cubicBezTo>
                <a:cubicBezTo>
                  <a:pt x="722" y="162"/>
                  <a:pt x="560" y="0"/>
                  <a:pt x="361" y="0"/>
                </a:cubicBezTo>
                <a:close/>
              </a:path>
            </a:pathLst>
          </a:custGeom>
          <a:solidFill>
            <a:schemeClr val="accent2"/>
          </a:solidFill>
          <a:ln>
            <a:noFill/>
          </a:ln>
        </p:spPr>
        <p:txBody>
          <a:bodyPr vert="horz" wrap="square" lIns="91440" tIns="45720" rIns="91440" bIns="45720" numCol="1" anchor="t" anchorCtr="0" compatLnSpc="1"/>
          <a:lstStyle/>
          <a:p>
            <a:endParaRPr lang="en-US"/>
          </a:p>
        </p:txBody>
      </p:sp>
      <p:grpSp>
        <p:nvGrpSpPr>
          <p:cNvPr id="50" name="Group 49"/>
          <p:cNvGrpSpPr/>
          <p:nvPr/>
        </p:nvGrpSpPr>
        <p:grpSpPr>
          <a:xfrm>
            <a:off x="9949180" y="4821237"/>
            <a:ext cx="842645" cy="852170"/>
            <a:chOff x="9948874" y="4635435"/>
            <a:chExt cx="842928" cy="852132"/>
          </a:xfrm>
        </p:grpSpPr>
        <p:sp>
          <p:nvSpPr>
            <p:cNvPr id="51" name="Oval 153"/>
            <p:cNvSpPr>
              <a:spLocks noChangeArrowheads="1"/>
            </p:cNvSpPr>
            <p:nvPr/>
          </p:nvSpPr>
          <p:spPr bwMode="auto">
            <a:xfrm>
              <a:off x="9948874" y="4635435"/>
              <a:ext cx="842928" cy="852132"/>
            </a:xfrm>
            <a:prstGeom prst="ellipse">
              <a:avLst/>
            </a:prstGeom>
            <a:noFill/>
            <a:ln w="26988" cap="flat">
              <a:solidFill>
                <a:schemeClr val="bg1"/>
              </a:solidFill>
              <a:prstDash val="solid"/>
              <a:miter lim="800000"/>
            </a:ln>
          </p:spPr>
          <p:txBody>
            <a:bodyPr vert="horz" wrap="square" lIns="91440" tIns="45720" rIns="91440" bIns="45720" numCol="1" anchor="t" anchorCtr="0" compatLnSpc="1"/>
            <a:lstStyle/>
            <a:p>
              <a:endParaRPr lang="en-US"/>
            </a:p>
          </p:txBody>
        </p:sp>
        <p:sp>
          <p:nvSpPr>
            <p:cNvPr id="52" name="Freeform 154"/>
            <p:cNvSpPr/>
            <p:nvPr/>
          </p:nvSpPr>
          <p:spPr bwMode="auto">
            <a:xfrm>
              <a:off x="10259427" y="4933554"/>
              <a:ext cx="221823" cy="255895"/>
            </a:xfrm>
            <a:custGeom>
              <a:avLst/>
              <a:gdLst>
                <a:gd name="T0" fmla="*/ 84 w 84"/>
                <a:gd name="T1" fmla="*/ 67 h 96"/>
                <a:gd name="T2" fmla="*/ 84 w 84"/>
                <a:gd name="T3" fmla="*/ 29 h 96"/>
                <a:gd name="T4" fmla="*/ 79 w 84"/>
                <a:gd name="T5" fmla="*/ 21 h 96"/>
                <a:gd name="T6" fmla="*/ 47 w 84"/>
                <a:gd name="T7" fmla="*/ 2 h 96"/>
                <a:gd name="T8" fmla="*/ 37 w 84"/>
                <a:gd name="T9" fmla="*/ 2 h 96"/>
                <a:gd name="T10" fmla="*/ 5 w 84"/>
                <a:gd name="T11" fmla="*/ 21 h 96"/>
                <a:gd name="T12" fmla="*/ 0 w 84"/>
                <a:gd name="T13" fmla="*/ 29 h 96"/>
                <a:gd name="T14" fmla="*/ 0 w 84"/>
                <a:gd name="T15" fmla="*/ 67 h 96"/>
                <a:gd name="T16" fmla="*/ 5 w 84"/>
                <a:gd name="T17" fmla="*/ 75 h 96"/>
                <a:gd name="T18" fmla="*/ 37 w 84"/>
                <a:gd name="T19" fmla="*/ 94 h 96"/>
                <a:gd name="T20" fmla="*/ 47 w 84"/>
                <a:gd name="T21" fmla="*/ 94 h 96"/>
                <a:gd name="T22" fmla="*/ 79 w 84"/>
                <a:gd name="T23" fmla="*/ 75 h 96"/>
                <a:gd name="T24" fmla="*/ 84 w 84"/>
                <a:gd name="T25" fmla="*/ 6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96">
                  <a:moveTo>
                    <a:pt x="84" y="67"/>
                  </a:moveTo>
                  <a:cubicBezTo>
                    <a:pt x="84" y="29"/>
                    <a:pt x="84" y="29"/>
                    <a:pt x="84" y="29"/>
                  </a:cubicBezTo>
                  <a:cubicBezTo>
                    <a:pt x="84" y="26"/>
                    <a:pt x="82" y="23"/>
                    <a:pt x="79" y="21"/>
                  </a:cubicBezTo>
                  <a:cubicBezTo>
                    <a:pt x="47" y="2"/>
                    <a:pt x="47" y="2"/>
                    <a:pt x="47" y="2"/>
                  </a:cubicBezTo>
                  <a:cubicBezTo>
                    <a:pt x="44" y="0"/>
                    <a:pt x="40" y="0"/>
                    <a:pt x="37" y="2"/>
                  </a:cubicBezTo>
                  <a:cubicBezTo>
                    <a:pt x="5" y="21"/>
                    <a:pt x="5" y="21"/>
                    <a:pt x="5" y="21"/>
                  </a:cubicBezTo>
                  <a:cubicBezTo>
                    <a:pt x="2" y="23"/>
                    <a:pt x="0" y="26"/>
                    <a:pt x="0" y="29"/>
                  </a:cubicBezTo>
                  <a:cubicBezTo>
                    <a:pt x="0" y="67"/>
                    <a:pt x="0" y="67"/>
                    <a:pt x="0" y="67"/>
                  </a:cubicBezTo>
                  <a:cubicBezTo>
                    <a:pt x="0" y="70"/>
                    <a:pt x="2" y="74"/>
                    <a:pt x="5" y="75"/>
                  </a:cubicBezTo>
                  <a:cubicBezTo>
                    <a:pt x="37" y="94"/>
                    <a:pt x="37" y="94"/>
                    <a:pt x="37" y="94"/>
                  </a:cubicBezTo>
                  <a:cubicBezTo>
                    <a:pt x="40" y="96"/>
                    <a:pt x="44" y="96"/>
                    <a:pt x="47" y="94"/>
                  </a:cubicBezTo>
                  <a:cubicBezTo>
                    <a:pt x="79" y="75"/>
                    <a:pt x="79" y="75"/>
                    <a:pt x="79" y="75"/>
                  </a:cubicBezTo>
                  <a:cubicBezTo>
                    <a:pt x="82" y="74"/>
                    <a:pt x="84" y="70"/>
                    <a:pt x="84" y="67"/>
                  </a:cubicBezTo>
                  <a:close/>
                </a:path>
              </a:pathLst>
            </a:custGeom>
            <a:noFill/>
            <a:ln w="26988" cap="flat">
              <a:solidFill>
                <a:schemeClr val="bg1"/>
              </a:solidFill>
              <a:prstDash val="solid"/>
              <a:miter lim="800000"/>
            </a:ln>
          </p:spPr>
          <p:txBody>
            <a:bodyPr vert="horz" wrap="square" lIns="91440" tIns="45720" rIns="91440" bIns="45720" numCol="1" anchor="t" anchorCtr="0" compatLnSpc="1"/>
            <a:lstStyle/>
            <a:p>
              <a:endParaRPr lang="en-US"/>
            </a:p>
          </p:txBody>
        </p:sp>
        <p:sp>
          <p:nvSpPr>
            <p:cNvPr id="53" name="Freeform 155"/>
            <p:cNvSpPr/>
            <p:nvPr/>
          </p:nvSpPr>
          <p:spPr bwMode="auto">
            <a:xfrm>
              <a:off x="10263229" y="4997528"/>
              <a:ext cx="215485" cy="61415"/>
            </a:xfrm>
            <a:custGeom>
              <a:avLst/>
              <a:gdLst>
                <a:gd name="T0" fmla="*/ 0 w 82"/>
                <a:gd name="T1" fmla="*/ 0 h 23"/>
                <a:gd name="T2" fmla="*/ 36 w 82"/>
                <a:gd name="T3" fmla="*/ 21 h 23"/>
                <a:gd name="T4" fmla="*/ 46 w 82"/>
                <a:gd name="T5" fmla="*/ 21 h 23"/>
                <a:gd name="T6" fmla="*/ 82 w 82"/>
                <a:gd name="T7" fmla="*/ 0 h 23"/>
              </a:gdLst>
              <a:ahLst/>
              <a:cxnLst>
                <a:cxn ang="0">
                  <a:pos x="T0" y="T1"/>
                </a:cxn>
                <a:cxn ang="0">
                  <a:pos x="T2" y="T3"/>
                </a:cxn>
                <a:cxn ang="0">
                  <a:pos x="T4" y="T5"/>
                </a:cxn>
                <a:cxn ang="0">
                  <a:pos x="T6" y="T7"/>
                </a:cxn>
              </a:cxnLst>
              <a:rect l="0" t="0" r="r" b="b"/>
              <a:pathLst>
                <a:path w="82" h="23">
                  <a:moveTo>
                    <a:pt x="0" y="0"/>
                  </a:moveTo>
                  <a:cubicBezTo>
                    <a:pt x="36" y="21"/>
                    <a:pt x="36" y="21"/>
                    <a:pt x="36" y="21"/>
                  </a:cubicBezTo>
                  <a:cubicBezTo>
                    <a:pt x="39" y="23"/>
                    <a:pt x="43" y="23"/>
                    <a:pt x="46" y="21"/>
                  </a:cubicBezTo>
                  <a:cubicBezTo>
                    <a:pt x="82" y="0"/>
                    <a:pt x="82" y="0"/>
                    <a:pt x="82" y="0"/>
                  </a:cubicBezTo>
                </a:path>
              </a:pathLst>
            </a:custGeom>
            <a:noFill/>
            <a:ln w="26988" cap="flat">
              <a:solidFill>
                <a:schemeClr val="bg1"/>
              </a:solidFill>
              <a:prstDash val="solid"/>
              <a:miter lim="800000"/>
            </a:ln>
          </p:spPr>
          <p:txBody>
            <a:bodyPr vert="horz" wrap="square" lIns="91440" tIns="45720" rIns="91440" bIns="45720" numCol="1" anchor="t" anchorCtr="0" compatLnSpc="1"/>
            <a:lstStyle/>
            <a:p>
              <a:endParaRPr lang="en-US" dirty="0"/>
            </a:p>
          </p:txBody>
        </p:sp>
        <p:sp>
          <p:nvSpPr>
            <p:cNvPr id="54" name="Line 156"/>
            <p:cNvSpPr>
              <a:spLocks noChangeShapeType="1"/>
            </p:cNvSpPr>
            <p:nvPr/>
          </p:nvSpPr>
          <p:spPr bwMode="auto">
            <a:xfrm>
              <a:off x="10370972" y="5058942"/>
              <a:ext cx="0" cy="127948"/>
            </a:xfrm>
            <a:prstGeom prst="line">
              <a:avLst/>
            </a:prstGeom>
            <a:noFill/>
            <a:ln w="26988" cap="flat">
              <a:solidFill>
                <a:schemeClr val="bg1"/>
              </a:solidFill>
              <a:prstDash val="solid"/>
              <a:miter lim="800000"/>
            </a:ln>
          </p:spPr>
          <p:txBody>
            <a:bodyPr vert="horz" wrap="square" lIns="91440" tIns="45720" rIns="91440" bIns="45720" numCol="1" anchor="t" anchorCtr="0" compatLnSpc="1"/>
            <a:lstStyle/>
            <a:p>
              <a:endParaRPr lang="en-US"/>
            </a:p>
          </p:txBody>
        </p:sp>
        <p:sp>
          <p:nvSpPr>
            <p:cNvPr id="55" name="Freeform 157"/>
            <p:cNvSpPr/>
            <p:nvPr/>
          </p:nvSpPr>
          <p:spPr bwMode="auto">
            <a:xfrm>
              <a:off x="10202386" y="5080693"/>
              <a:ext cx="423365" cy="241822"/>
            </a:xfrm>
            <a:custGeom>
              <a:avLst/>
              <a:gdLst>
                <a:gd name="T0" fmla="*/ 161 w 161"/>
                <a:gd name="T1" fmla="*/ 0 h 91"/>
                <a:gd name="T2" fmla="*/ 64 w 161"/>
                <a:gd name="T3" fmla="*/ 91 h 91"/>
                <a:gd name="T4" fmla="*/ 0 w 161"/>
                <a:gd name="T5" fmla="*/ 67 h 91"/>
              </a:gdLst>
              <a:ahLst/>
              <a:cxnLst>
                <a:cxn ang="0">
                  <a:pos x="T0" y="T1"/>
                </a:cxn>
                <a:cxn ang="0">
                  <a:pos x="T2" y="T3"/>
                </a:cxn>
                <a:cxn ang="0">
                  <a:pos x="T4" y="T5"/>
                </a:cxn>
              </a:cxnLst>
              <a:rect l="0" t="0" r="r" b="b"/>
              <a:pathLst>
                <a:path w="161" h="91">
                  <a:moveTo>
                    <a:pt x="161" y="0"/>
                  </a:moveTo>
                  <a:cubicBezTo>
                    <a:pt x="158" y="50"/>
                    <a:pt x="116" y="91"/>
                    <a:pt x="64" y="91"/>
                  </a:cubicBezTo>
                  <a:cubicBezTo>
                    <a:pt x="39" y="91"/>
                    <a:pt x="17" y="82"/>
                    <a:pt x="0" y="67"/>
                  </a:cubicBezTo>
                </a:path>
              </a:pathLst>
            </a:custGeom>
            <a:noFill/>
            <a:ln w="26988" cap="flat">
              <a:solidFill>
                <a:schemeClr val="bg1"/>
              </a:solidFill>
              <a:prstDash val="solid"/>
              <a:miter lim="800000"/>
            </a:ln>
          </p:spPr>
          <p:txBody>
            <a:bodyPr vert="horz" wrap="square" lIns="91440" tIns="45720" rIns="91440" bIns="45720" numCol="1" anchor="t" anchorCtr="0" compatLnSpc="1"/>
            <a:lstStyle/>
            <a:p>
              <a:endParaRPr lang="en-US"/>
            </a:p>
          </p:txBody>
        </p:sp>
        <p:sp>
          <p:nvSpPr>
            <p:cNvPr id="56" name="Freeform 158"/>
            <p:cNvSpPr/>
            <p:nvPr/>
          </p:nvSpPr>
          <p:spPr bwMode="auto">
            <a:xfrm>
              <a:off x="10114925" y="4800488"/>
              <a:ext cx="424633" cy="245660"/>
            </a:xfrm>
            <a:custGeom>
              <a:avLst/>
              <a:gdLst>
                <a:gd name="T0" fmla="*/ 161 w 161"/>
                <a:gd name="T1" fmla="*/ 25 h 92"/>
                <a:gd name="T2" fmla="*/ 97 w 161"/>
                <a:gd name="T3" fmla="*/ 0 h 92"/>
                <a:gd name="T4" fmla="*/ 0 w 161"/>
                <a:gd name="T5" fmla="*/ 92 h 92"/>
              </a:gdLst>
              <a:ahLst/>
              <a:cxnLst>
                <a:cxn ang="0">
                  <a:pos x="T0" y="T1"/>
                </a:cxn>
                <a:cxn ang="0">
                  <a:pos x="T2" y="T3"/>
                </a:cxn>
                <a:cxn ang="0">
                  <a:pos x="T4" y="T5"/>
                </a:cxn>
              </a:cxnLst>
              <a:rect l="0" t="0" r="r" b="b"/>
              <a:pathLst>
                <a:path w="161" h="92">
                  <a:moveTo>
                    <a:pt x="161" y="25"/>
                  </a:moveTo>
                  <a:cubicBezTo>
                    <a:pt x="144" y="10"/>
                    <a:pt x="122" y="0"/>
                    <a:pt x="97" y="0"/>
                  </a:cubicBezTo>
                  <a:cubicBezTo>
                    <a:pt x="45" y="0"/>
                    <a:pt x="3" y="41"/>
                    <a:pt x="0" y="92"/>
                  </a:cubicBezTo>
                </a:path>
              </a:pathLst>
            </a:custGeom>
            <a:noFill/>
            <a:ln w="26988" cap="flat">
              <a:solidFill>
                <a:schemeClr val="bg1"/>
              </a:solidFill>
              <a:prstDash val="solid"/>
              <a:miter lim="800000"/>
            </a:ln>
          </p:spPr>
          <p:txBody>
            <a:bodyPr vert="horz" wrap="square" lIns="91440" tIns="45720" rIns="91440" bIns="45720" numCol="1" anchor="t" anchorCtr="0" compatLnSpc="1"/>
            <a:lstStyle/>
            <a:p>
              <a:endParaRPr lang="en-US"/>
            </a:p>
          </p:txBody>
        </p:sp>
        <p:sp>
          <p:nvSpPr>
            <p:cNvPr id="57" name="Oval 159"/>
            <p:cNvSpPr>
              <a:spLocks noChangeArrowheads="1"/>
            </p:cNvSpPr>
            <p:nvPr/>
          </p:nvSpPr>
          <p:spPr bwMode="auto">
            <a:xfrm>
              <a:off x="10525614" y="4851667"/>
              <a:ext cx="53238" cy="52459"/>
            </a:xfrm>
            <a:prstGeom prst="ellipse">
              <a:avLst/>
            </a:prstGeom>
            <a:solidFill>
              <a:schemeClr val="bg1"/>
            </a:solidFill>
            <a:ln w="12700">
              <a:solidFill>
                <a:schemeClr val="bg1"/>
              </a:solidFill>
              <a:round/>
            </a:ln>
          </p:spPr>
          <p:txBody>
            <a:bodyPr vert="horz" wrap="square" lIns="91440" tIns="45720" rIns="91440" bIns="45720" numCol="1" anchor="t" anchorCtr="0" compatLnSpc="1"/>
            <a:lstStyle/>
            <a:p>
              <a:endParaRPr lang="en-US"/>
            </a:p>
          </p:txBody>
        </p:sp>
        <p:sp>
          <p:nvSpPr>
            <p:cNvPr id="58" name="Oval 160"/>
            <p:cNvSpPr>
              <a:spLocks noChangeArrowheads="1"/>
            </p:cNvSpPr>
            <p:nvPr/>
          </p:nvSpPr>
          <p:spPr bwMode="auto">
            <a:xfrm>
              <a:off x="10085771" y="5034632"/>
              <a:ext cx="53238" cy="53738"/>
            </a:xfrm>
            <a:prstGeom prst="ellipse">
              <a:avLst/>
            </a:prstGeom>
            <a:solidFill>
              <a:schemeClr val="bg1"/>
            </a:solidFill>
            <a:ln w="12700">
              <a:solidFill>
                <a:schemeClr val="bg1"/>
              </a:solidFill>
              <a:round/>
            </a:ln>
          </p:spPr>
          <p:txBody>
            <a:bodyPr vert="horz" wrap="square" lIns="91440" tIns="45720" rIns="91440" bIns="45720" numCol="1" anchor="t" anchorCtr="0" compatLnSpc="1"/>
            <a:lstStyle/>
            <a:p>
              <a:endParaRPr lang="en-US"/>
            </a:p>
          </p:txBody>
        </p:sp>
        <p:sp>
          <p:nvSpPr>
            <p:cNvPr id="59" name="Oval 161"/>
            <p:cNvSpPr>
              <a:spLocks noChangeArrowheads="1"/>
            </p:cNvSpPr>
            <p:nvPr/>
          </p:nvSpPr>
          <p:spPr bwMode="auto">
            <a:xfrm>
              <a:off x="10163092" y="5218877"/>
              <a:ext cx="51970" cy="52459"/>
            </a:xfrm>
            <a:prstGeom prst="ellipse">
              <a:avLst/>
            </a:prstGeom>
            <a:solidFill>
              <a:schemeClr val="bg1"/>
            </a:solidFill>
            <a:ln w="12700">
              <a:solidFill>
                <a:schemeClr val="bg1"/>
              </a:solidFill>
              <a:round/>
            </a:ln>
          </p:spPr>
          <p:txBody>
            <a:bodyPr vert="horz" wrap="square" lIns="91440" tIns="45720" rIns="91440" bIns="45720" numCol="1" anchor="t" anchorCtr="0" compatLnSpc="1"/>
            <a:lstStyle/>
            <a:p>
              <a:endParaRPr lang="en-US"/>
            </a:p>
          </p:txBody>
        </p:sp>
        <p:sp>
          <p:nvSpPr>
            <p:cNvPr id="60" name="Oval 162"/>
            <p:cNvSpPr>
              <a:spLocks noChangeArrowheads="1"/>
            </p:cNvSpPr>
            <p:nvPr/>
          </p:nvSpPr>
          <p:spPr bwMode="auto">
            <a:xfrm>
              <a:off x="10601668" y="5034632"/>
              <a:ext cx="53238" cy="53738"/>
            </a:xfrm>
            <a:prstGeom prst="ellipse">
              <a:avLst/>
            </a:prstGeom>
            <a:solidFill>
              <a:schemeClr val="bg1"/>
            </a:solidFill>
            <a:ln w="12700">
              <a:solidFill>
                <a:schemeClr val="bg1"/>
              </a:solidFill>
              <a:round/>
            </a:ln>
          </p:spPr>
          <p:txBody>
            <a:bodyPr vert="horz" wrap="square" lIns="91440" tIns="45720" rIns="91440" bIns="45720" numCol="1" anchor="t" anchorCtr="0" compatLnSpc="1"/>
            <a:lstStyle/>
            <a:p>
              <a:endParaRPr lang="en-US"/>
            </a:p>
          </p:txBody>
        </p:sp>
      </p:grpSp>
      <p:sp>
        <p:nvSpPr>
          <p:cNvPr id="61" name="Line 130"/>
          <p:cNvSpPr>
            <a:spLocks noChangeShapeType="1"/>
          </p:cNvSpPr>
          <p:nvPr/>
        </p:nvSpPr>
        <p:spPr bwMode="auto">
          <a:xfrm>
            <a:off x="8981933" y="4039838"/>
            <a:ext cx="0" cy="0"/>
          </a:xfrm>
          <a:prstGeom prst="line">
            <a:avLst/>
          </a:prstGeom>
          <a:noFill/>
          <a:ln w="26988" cap="flat">
            <a:solidFill>
              <a:srgbClr val="000000"/>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a:p>
        </p:txBody>
      </p:sp>
      <p:sp>
        <p:nvSpPr>
          <p:cNvPr id="63" name="Text Placeholder 33"/>
          <p:cNvSpPr txBox="1"/>
          <p:nvPr/>
        </p:nvSpPr>
        <p:spPr>
          <a:xfrm>
            <a:off x="648270" y="1253176"/>
            <a:ext cx="2531747" cy="541338"/>
          </a:xfrm>
          <a:prstGeom prst="rect">
            <a:avLst/>
          </a:prstGeom>
        </p:spPr>
        <p:txBody>
          <a:bodyPr>
            <a:noAutofit/>
          </a:bodyPr>
          <a:lstStyle>
            <a:lvl1pPr marL="0" indent="0" algn="l" defTabSz="914400" rtl="0" eaLnBrk="1" latinLnBrk="0" hangingPunct="1">
              <a:lnSpc>
                <a:spcPct val="90000"/>
              </a:lnSpc>
              <a:spcBef>
                <a:spcPts val="1000"/>
              </a:spcBef>
              <a:buFont typeface="Arial" panose="020B0704020202020204" pitchFamily="34" charset="0"/>
              <a:buNone/>
              <a:defRPr kumimoji="0" lang="en-US" sz="1600" b="1" i="0" u="none" strike="noStrike" kern="1200" cap="none" normalizeH="0" baseline="0" dirty="0" smtClean="0">
                <a:ln>
                  <a:noFill/>
                </a:ln>
                <a:solidFill>
                  <a:schemeClr val="tx1"/>
                </a:solidFill>
                <a:effectLst/>
                <a:latin typeface="Open Sans" panose="020B0306030504020204" pitchFamily="34" charset="0"/>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kumimoji="0" lang="en-US" sz="2400" b="1" i="0" u="none" strike="noStrike" kern="1200" cap="none" normalizeH="0" baseline="0" dirty="0" smtClean="0">
                <a:ln>
                  <a:noFill/>
                </a:ln>
                <a:solidFill>
                  <a:srgbClr val="FE2635"/>
                </a:solidFill>
                <a:effectLst/>
                <a:latin typeface="Open Sans"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kumimoji="0" lang="en-US" sz="2400" b="1" i="0" u="none" strike="noStrike" kern="1200" cap="none" normalizeH="0" baseline="0" dirty="0" smtClean="0">
                <a:ln>
                  <a:noFill/>
                </a:ln>
                <a:solidFill>
                  <a:srgbClr val="FE2635"/>
                </a:solidFill>
                <a:effectLst/>
                <a:latin typeface="Open Sans"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kumimoji="0" lang="en-US" sz="2400" b="1" i="0" u="none" strike="noStrike" kern="1200" cap="none" normalizeH="0" baseline="0" dirty="0" smtClean="0">
                <a:ln>
                  <a:noFill/>
                </a:ln>
                <a:solidFill>
                  <a:srgbClr val="FE2635"/>
                </a:solidFill>
                <a:effectLst/>
                <a:latin typeface="Open Sans"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kumimoji="0" lang="ru-RU" sz="2400" b="1" i="0" u="none" strike="noStrike" kern="1200" cap="none" normalizeH="0" baseline="0" dirty="0">
                <a:ln>
                  <a:noFill/>
                </a:ln>
                <a:solidFill>
                  <a:srgbClr val="FE2635"/>
                </a:solidFill>
                <a:effectLst/>
                <a:latin typeface="Open Sans"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lvl="0">
              <a:spcAft>
                <a:spcPts val="1200"/>
              </a:spcAft>
              <a:defRPr/>
            </a:pPr>
            <a:r>
              <a:rPr altLang="en-US" sz="2000" dirty="0">
                <a:solidFill>
                  <a:schemeClr val="accent1"/>
                </a:solidFill>
                <a:latin typeface="+mn-lt"/>
                <a:sym typeface="+mn-ea"/>
              </a:rPr>
              <a:t>Infodata 01</a:t>
            </a:r>
            <a:endParaRPr kumimoji="0" lang="en-US" sz="2000" b="1" i="0" u="none" strike="noStrike" kern="1200" cap="none" spc="0" normalizeH="0" baseline="0" noProof="0" dirty="0">
              <a:ln>
                <a:noFill/>
              </a:ln>
              <a:solidFill>
                <a:schemeClr val="accent1"/>
              </a:solidFill>
              <a:effectLst/>
              <a:uLnTx/>
              <a:uFillTx/>
              <a:latin typeface="+mn-lt"/>
            </a:endParaRPr>
          </a:p>
        </p:txBody>
      </p:sp>
      <p:sp>
        <p:nvSpPr>
          <p:cNvPr id="64" name="Text Placeholder 32"/>
          <p:cNvSpPr txBox="1"/>
          <p:nvPr/>
        </p:nvSpPr>
        <p:spPr>
          <a:xfrm>
            <a:off x="648270" y="1585613"/>
            <a:ext cx="4813416" cy="821354"/>
          </a:xfrm>
          <a:prstGeom prst="rect">
            <a:avLst/>
          </a:prstGeom>
        </p:spPr>
        <p:txBody>
          <a:bodyPr>
            <a:noAutofit/>
          </a:bodyPr>
          <a:lstStyle>
            <a:lvl1pPr marL="0" indent="0" algn="l" defTabSz="914400" rtl="0" eaLnBrk="1" latinLnBrk="0" hangingPunct="1">
              <a:lnSpc>
                <a:spcPct val="90000"/>
              </a:lnSpc>
              <a:spcBef>
                <a:spcPts val="1000"/>
              </a:spcBef>
              <a:buFont typeface="Arial" panose="020B0704020202020204" pitchFamily="34" charset="0"/>
              <a:buNone/>
              <a:defRPr sz="1050" kern="1200">
                <a:solidFill>
                  <a:schemeClr val="tx1"/>
                </a:solidFill>
                <a:latin typeface="Open Sans" panose="020B0306030504020204" pitchFamily="34" charset="0"/>
                <a:ea typeface="Open Sans" panose="020B0306030504020204" pitchFamily="34" charset="0"/>
                <a:cs typeface="Open Sans" panose="020B0306030504020204" pitchFamily="34" charset="0"/>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Open Sans" panose="020B0306030504020204" pitchFamily="34" charset="0"/>
                <a:ea typeface="Open Sans" panose="020B0306030504020204" pitchFamily="34" charset="0"/>
                <a:cs typeface="Open Sans" panose="020B0306030504020204" pitchFamily="34" charset="0"/>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Open Sans" panose="020B0306030504020204" pitchFamily="34" charset="0"/>
                <a:ea typeface="Open Sans" panose="020B0306030504020204" pitchFamily="34" charset="0"/>
                <a:cs typeface="Open Sans" panose="020B0306030504020204" pitchFamily="34" charset="0"/>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Open Sans" panose="020B0306030504020204" pitchFamily="34" charset="0"/>
                <a:ea typeface="Open Sans" panose="020B0306030504020204" pitchFamily="34" charset="0"/>
                <a:cs typeface="Open Sans" panose="020B0306030504020204" pitchFamily="34" charset="0"/>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Open Sans" panose="020B0306030504020204" pitchFamily="34" charset="0"/>
                <a:ea typeface="Open Sans" panose="020B0306030504020204" pitchFamily="34" charset="0"/>
                <a:cs typeface="Open Sans" panose="020B0306030504020204" pitchFamily="34" charset="0"/>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704020202020204" pitchFamily="34" charset="0"/>
              <a:buNone/>
              <a:defRPr/>
            </a:pPr>
            <a:r>
              <a:rPr kumimoji="0" lang="en-US" sz="1400" b="0" i="0" u="none" strike="noStrike" kern="1200" cap="none" spc="0" normalizeH="0" baseline="0" noProof="0" dirty="0">
                <a:ln>
                  <a:noFill/>
                </a:ln>
                <a:solidFill>
                  <a:schemeClr val="bg1"/>
                </a:solidFill>
                <a:effectLst/>
                <a:uLnTx/>
                <a:uFillTx/>
                <a:latin typeface="+mn-lt"/>
                <a:ea typeface="Open Sans" panose="020B0306030504020204" pitchFamily="34" charset="0"/>
                <a:cs typeface="Open Sans" panose="020B0306030504020204" pitchFamily="34" charset="0"/>
              </a:rPr>
              <a:t>Lorem ipsum dolor sit amet, consectetur adipiscing elit, sed do eiusmod tempor incididunt ut labore et dolore magna aliqua. Ut enim ad minim veniam, quis nostrud exercitation ullamco laboris nisi ut aliquip ex ea commodo consequat. </a:t>
            </a:r>
          </a:p>
          <a:p>
            <a:pPr marL="0" marR="0" lvl="0" indent="0" algn="l" defTabSz="914400" rtl="0" eaLnBrk="1" fontAlgn="auto" latinLnBrk="0" hangingPunct="1">
              <a:lnSpc>
                <a:spcPct val="100000"/>
              </a:lnSpc>
              <a:spcBef>
                <a:spcPts val="1000"/>
              </a:spcBef>
              <a:spcAft>
                <a:spcPts val="0"/>
              </a:spcAft>
              <a:buClrTx/>
              <a:buSzTx/>
              <a:buFont typeface="Arial" panose="020B0704020202020204" pitchFamily="34" charset="0"/>
              <a:buNone/>
              <a:defRPr/>
            </a:pPr>
            <a:endParaRPr kumimoji="0" lang="ru-RU" sz="1200" b="0" i="0" u="none" strike="noStrike" kern="1200" cap="none" spc="0" normalizeH="0" baseline="0" noProof="0" dirty="0">
              <a:ln>
                <a:noFill/>
              </a:ln>
              <a:solidFill>
                <a:schemeClr val="bg1"/>
              </a:solidFill>
              <a:effectLst/>
              <a:uLnTx/>
              <a:uFillTx/>
              <a:latin typeface="+mn-lt"/>
              <a:ea typeface="Open Sans" panose="020B0306030504020204" pitchFamily="34" charset="0"/>
              <a:cs typeface="Open Sans" panose="020B0306030504020204" pitchFamily="34" charset="0"/>
            </a:endParaRPr>
          </a:p>
        </p:txBody>
      </p:sp>
      <p:sp>
        <p:nvSpPr>
          <p:cNvPr id="66" name="Text Placeholder 34"/>
          <p:cNvSpPr txBox="1"/>
          <p:nvPr/>
        </p:nvSpPr>
        <p:spPr>
          <a:xfrm>
            <a:off x="648269" y="3326162"/>
            <a:ext cx="4813417" cy="821354"/>
          </a:xfrm>
          <a:prstGeom prst="rect">
            <a:avLst/>
          </a:prstGeom>
        </p:spPr>
        <p:txBody>
          <a:bodyPr>
            <a:noAutofit/>
          </a:bodyPr>
          <a:lstStyle>
            <a:lvl1pPr marL="0" indent="0" algn="l" defTabSz="914400" rtl="0" eaLnBrk="1" latinLnBrk="0" hangingPunct="1">
              <a:lnSpc>
                <a:spcPct val="90000"/>
              </a:lnSpc>
              <a:spcBef>
                <a:spcPts val="1000"/>
              </a:spcBef>
              <a:buFont typeface="Arial" panose="020B0704020202020204" pitchFamily="34" charset="0"/>
              <a:buNone/>
              <a:defRPr sz="1050" kern="1200">
                <a:solidFill>
                  <a:schemeClr val="tx1"/>
                </a:solidFill>
                <a:latin typeface="Open Sans" panose="020B0306030504020204" pitchFamily="34" charset="0"/>
                <a:ea typeface="Open Sans" panose="020B0306030504020204" pitchFamily="34" charset="0"/>
                <a:cs typeface="Open Sans" panose="020B0306030504020204" pitchFamily="34" charset="0"/>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Open Sans" panose="020B0306030504020204" pitchFamily="34" charset="0"/>
                <a:ea typeface="Open Sans" panose="020B0306030504020204" pitchFamily="34" charset="0"/>
                <a:cs typeface="Open Sans" panose="020B0306030504020204" pitchFamily="34" charset="0"/>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Open Sans" panose="020B0306030504020204" pitchFamily="34" charset="0"/>
                <a:ea typeface="Open Sans" panose="020B0306030504020204" pitchFamily="34" charset="0"/>
                <a:cs typeface="Open Sans" panose="020B0306030504020204" pitchFamily="34" charset="0"/>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Open Sans" panose="020B0306030504020204" pitchFamily="34" charset="0"/>
                <a:ea typeface="Open Sans" panose="020B0306030504020204" pitchFamily="34" charset="0"/>
                <a:cs typeface="Open Sans" panose="020B0306030504020204" pitchFamily="34" charset="0"/>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Open Sans" panose="020B0306030504020204" pitchFamily="34" charset="0"/>
                <a:ea typeface="Open Sans" panose="020B0306030504020204" pitchFamily="34" charset="0"/>
                <a:cs typeface="Open Sans" panose="020B0306030504020204" pitchFamily="34" charset="0"/>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704020202020204" pitchFamily="34" charset="0"/>
              <a:buNone/>
              <a:defRPr/>
            </a:pPr>
            <a:r>
              <a:rPr kumimoji="0" lang="en-US" sz="1400" b="0" i="0" u="none" strike="noStrike" kern="1200" cap="none" spc="0" normalizeH="0" baseline="0" noProof="0" dirty="0">
                <a:ln>
                  <a:noFill/>
                </a:ln>
                <a:solidFill>
                  <a:schemeClr val="bg1"/>
                </a:solidFill>
                <a:effectLst/>
                <a:uLnTx/>
                <a:uFillTx/>
                <a:latin typeface="+mn-lt"/>
                <a:ea typeface="Open Sans" panose="020B0306030504020204" pitchFamily="34" charset="0"/>
                <a:cs typeface="Open Sans" panose="020B0306030504020204" pitchFamily="34" charset="0"/>
              </a:rPr>
              <a:t>Lorem ipsum dolor sit amet, consectetur adipiscing elit, sed do eiusmod tempor incididunt ut labore et dolore magna aliqua. Ut enim ad minim veniam, quis nostrud exercitation ullamco laboris nisi ut aliquip ex ea commodo consequat. </a:t>
            </a:r>
          </a:p>
          <a:p>
            <a:pPr marL="0" marR="0" lvl="0" indent="0" algn="l" defTabSz="914400" rtl="0" eaLnBrk="1" fontAlgn="auto" latinLnBrk="0" hangingPunct="1">
              <a:lnSpc>
                <a:spcPct val="100000"/>
              </a:lnSpc>
              <a:spcBef>
                <a:spcPts val="1000"/>
              </a:spcBef>
              <a:spcAft>
                <a:spcPts val="0"/>
              </a:spcAft>
              <a:buClrTx/>
              <a:buSzTx/>
              <a:buFont typeface="Arial" panose="020B0704020202020204" pitchFamily="34" charset="0"/>
              <a:buNone/>
              <a:defRPr/>
            </a:pPr>
            <a:endParaRPr kumimoji="0" lang="ru-RU" sz="1200" b="0" i="0" u="none" strike="noStrike" kern="1200" cap="none" spc="0" normalizeH="0" baseline="0" noProof="0" dirty="0">
              <a:ln>
                <a:noFill/>
              </a:ln>
              <a:solidFill>
                <a:schemeClr val="bg1"/>
              </a:solidFill>
              <a:effectLst/>
              <a:uLnTx/>
              <a:uFillTx/>
              <a:latin typeface="+mn-lt"/>
              <a:ea typeface="Open Sans" panose="020B0306030504020204" pitchFamily="34" charset="0"/>
              <a:cs typeface="Open Sans" panose="020B0306030504020204" pitchFamily="34" charset="0"/>
            </a:endParaRPr>
          </a:p>
        </p:txBody>
      </p:sp>
      <p:sp>
        <p:nvSpPr>
          <p:cNvPr id="67" name="Text Placeholder 35"/>
          <p:cNvSpPr txBox="1"/>
          <p:nvPr/>
        </p:nvSpPr>
        <p:spPr>
          <a:xfrm>
            <a:off x="648269" y="3010597"/>
            <a:ext cx="2531747" cy="541338"/>
          </a:xfrm>
          <a:prstGeom prst="rect">
            <a:avLst/>
          </a:prstGeom>
        </p:spPr>
        <p:txBody>
          <a:bodyPr>
            <a:noAutofit/>
          </a:bodyPr>
          <a:lstStyle>
            <a:lvl1pPr marL="0" indent="0" algn="l" defTabSz="914400" rtl="0" eaLnBrk="1" latinLnBrk="0" hangingPunct="1">
              <a:lnSpc>
                <a:spcPct val="90000"/>
              </a:lnSpc>
              <a:spcBef>
                <a:spcPts val="1000"/>
              </a:spcBef>
              <a:buFont typeface="Arial" panose="020B0704020202020204" pitchFamily="34" charset="0"/>
              <a:buNone/>
              <a:defRPr kumimoji="0" lang="en-US" sz="1600" b="1" i="0" u="none" strike="noStrike" kern="1200" cap="none" normalizeH="0" baseline="0" dirty="0" smtClean="0">
                <a:ln>
                  <a:noFill/>
                </a:ln>
                <a:solidFill>
                  <a:schemeClr val="tx1"/>
                </a:solidFill>
                <a:effectLst/>
                <a:latin typeface="Open Sans" panose="020B0306030504020204" pitchFamily="34" charset="0"/>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kumimoji="0" lang="en-US" sz="2400" b="1" i="0" u="none" strike="noStrike" kern="1200" cap="none" normalizeH="0" baseline="0" dirty="0" smtClean="0">
                <a:ln>
                  <a:noFill/>
                </a:ln>
                <a:solidFill>
                  <a:srgbClr val="FE2635"/>
                </a:solidFill>
                <a:effectLst/>
                <a:latin typeface="Open Sans"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kumimoji="0" lang="en-US" sz="2400" b="1" i="0" u="none" strike="noStrike" kern="1200" cap="none" normalizeH="0" baseline="0" dirty="0" smtClean="0">
                <a:ln>
                  <a:noFill/>
                </a:ln>
                <a:solidFill>
                  <a:srgbClr val="FE2635"/>
                </a:solidFill>
                <a:effectLst/>
                <a:latin typeface="Open Sans"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kumimoji="0" lang="en-US" sz="2400" b="1" i="0" u="none" strike="noStrike" kern="1200" cap="none" normalizeH="0" baseline="0" dirty="0" smtClean="0">
                <a:ln>
                  <a:noFill/>
                </a:ln>
                <a:solidFill>
                  <a:srgbClr val="FE2635"/>
                </a:solidFill>
                <a:effectLst/>
                <a:latin typeface="Open Sans"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kumimoji="0" lang="ru-RU" sz="2400" b="1" i="0" u="none" strike="noStrike" kern="1200" cap="none" normalizeH="0" baseline="0" dirty="0">
                <a:ln>
                  <a:noFill/>
                </a:ln>
                <a:solidFill>
                  <a:srgbClr val="FE2635"/>
                </a:solidFill>
                <a:effectLst/>
                <a:latin typeface="Open Sans"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lvl="0">
              <a:spcAft>
                <a:spcPts val="1200"/>
              </a:spcAft>
              <a:defRPr/>
            </a:pPr>
            <a:r>
              <a:rPr altLang="en-US" sz="2000" dirty="0">
                <a:solidFill>
                  <a:schemeClr val="accent2"/>
                </a:solidFill>
                <a:latin typeface="+mn-lt"/>
                <a:sym typeface="+mn-ea"/>
              </a:rPr>
              <a:t>Infodata 0</a:t>
            </a:r>
            <a:r>
              <a:rPr lang="vi-VN" altLang="en-US" sz="2000" dirty="0">
                <a:solidFill>
                  <a:schemeClr val="accent2"/>
                </a:solidFill>
                <a:latin typeface="+mn-lt"/>
                <a:sym typeface="+mn-ea"/>
              </a:rPr>
              <a:t>2</a:t>
            </a:r>
            <a:endParaRPr kumimoji="0" lang="vi-VN" altLang="en-US" sz="2000" b="1" i="0" u="none" strike="noStrike" kern="1200" cap="none" spc="0" normalizeH="0" baseline="0" noProof="0" dirty="0">
              <a:ln>
                <a:noFill/>
              </a:ln>
              <a:solidFill>
                <a:schemeClr val="accent2"/>
              </a:solidFill>
              <a:effectLst/>
              <a:uLnTx/>
              <a:uFillTx/>
              <a:latin typeface="+mn-lt"/>
              <a:sym typeface="+mn-ea"/>
            </a:endParaRPr>
          </a:p>
        </p:txBody>
      </p:sp>
      <p:sp>
        <p:nvSpPr>
          <p:cNvPr id="69" name="Text Placeholder 36"/>
          <p:cNvSpPr txBox="1"/>
          <p:nvPr/>
        </p:nvSpPr>
        <p:spPr>
          <a:xfrm>
            <a:off x="648270" y="5084074"/>
            <a:ext cx="4813416" cy="821354"/>
          </a:xfrm>
          <a:prstGeom prst="rect">
            <a:avLst/>
          </a:prstGeom>
        </p:spPr>
        <p:txBody>
          <a:bodyPr>
            <a:noAutofit/>
          </a:bodyPr>
          <a:lstStyle>
            <a:lvl1pPr marL="0" indent="0" algn="l" defTabSz="914400" rtl="0" eaLnBrk="1" latinLnBrk="0" hangingPunct="1">
              <a:lnSpc>
                <a:spcPct val="90000"/>
              </a:lnSpc>
              <a:spcBef>
                <a:spcPts val="1000"/>
              </a:spcBef>
              <a:buFont typeface="Arial" panose="020B0704020202020204" pitchFamily="34" charset="0"/>
              <a:buNone/>
              <a:defRPr sz="1050" kern="1200">
                <a:solidFill>
                  <a:schemeClr val="tx1"/>
                </a:solidFill>
                <a:latin typeface="Open Sans" panose="020B0306030504020204" pitchFamily="34" charset="0"/>
                <a:ea typeface="Open Sans" panose="020B0306030504020204" pitchFamily="34" charset="0"/>
                <a:cs typeface="Open Sans" panose="020B0306030504020204" pitchFamily="34" charset="0"/>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Open Sans" panose="020B0306030504020204" pitchFamily="34" charset="0"/>
                <a:ea typeface="Open Sans" panose="020B0306030504020204" pitchFamily="34" charset="0"/>
                <a:cs typeface="Open Sans" panose="020B0306030504020204" pitchFamily="34" charset="0"/>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Open Sans" panose="020B0306030504020204" pitchFamily="34" charset="0"/>
                <a:ea typeface="Open Sans" panose="020B0306030504020204" pitchFamily="34" charset="0"/>
                <a:cs typeface="Open Sans" panose="020B0306030504020204" pitchFamily="34" charset="0"/>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Open Sans" panose="020B0306030504020204" pitchFamily="34" charset="0"/>
                <a:ea typeface="Open Sans" panose="020B0306030504020204" pitchFamily="34" charset="0"/>
                <a:cs typeface="Open Sans" panose="020B0306030504020204" pitchFamily="34" charset="0"/>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Open Sans" panose="020B0306030504020204" pitchFamily="34" charset="0"/>
                <a:ea typeface="Open Sans" panose="020B0306030504020204" pitchFamily="34" charset="0"/>
                <a:cs typeface="Open Sans" panose="020B0306030504020204" pitchFamily="34" charset="0"/>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704020202020204" pitchFamily="34" charset="0"/>
              <a:buNone/>
              <a:defRPr/>
            </a:pPr>
            <a:r>
              <a:rPr kumimoji="0" lang="en-US" sz="1400" b="0" i="0" u="none" strike="noStrike" kern="1200" cap="none" spc="0" normalizeH="0" baseline="0" noProof="0" dirty="0">
                <a:ln>
                  <a:noFill/>
                </a:ln>
                <a:solidFill>
                  <a:schemeClr val="bg1"/>
                </a:solidFill>
                <a:effectLst/>
                <a:uLnTx/>
                <a:uFillTx/>
                <a:latin typeface="+mn-lt"/>
                <a:ea typeface="Open Sans" panose="020B0306030504020204" pitchFamily="34" charset="0"/>
                <a:cs typeface="Open Sans" panose="020B0306030504020204" pitchFamily="34" charset="0"/>
              </a:rPr>
              <a:t>Lorem ipsum dolor sit amet, consectetur adipiscing elit, sed do eiusmod tempor incididunt ut labore et dolore magna aliqua. Ut enim ad minim veniam, quis nostrud exercitation ullamco laboris nisi ut aliquip ex ea commodo consequat. </a:t>
            </a:r>
          </a:p>
          <a:p>
            <a:pPr marL="0" marR="0" lvl="0" indent="0" algn="l" defTabSz="914400" rtl="0" eaLnBrk="1" fontAlgn="auto" latinLnBrk="0" hangingPunct="1">
              <a:lnSpc>
                <a:spcPct val="100000"/>
              </a:lnSpc>
              <a:spcBef>
                <a:spcPts val="1000"/>
              </a:spcBef>
              <a:spcAft>
                <a:spcPts val="0"/>
              </a:spcAft>
              <a:buClrTx/>
              <a:buSzTx/>
              <a:buFont typeface="Arial" panose="020B0704020202020204" pitchFamily="34" charset="0"/>
              <a:buNone/>
              <a:defRPr/>
            </a:pPr>
            <a:endParaRPr kumimoji="0" lang="ru-RU" sz="1200" b="0" i="0" u="none" strike="noStrike" kern="1200" cap="none" spc="0" normalizeH="0" baseline="0" noProof="0" dirty="0">
              <a:ln>
                <a:noFill/>
              </a:ln>
              <a:solidFill>
                <a:schemeClr val="bg1"/>
              </a:solidFill>
              <a:effectLst/>
              <a:uLnTx/>
              <a:uFillTx/>
              <a:latin typeface="+mn-lt"/>
              <a:ea typeface="Open Sans" panose="020B0306030504020204" pitchFamily="34" charset="0"/>
              <a:cs typeface="Open Sans" panose="020B0306030504020204" pitchFamily="34" charset="0"/>
            </a:endParaRPr>
          </a:p>
        </p:txBody>
      </p:sp>
      <p:sp>
        <p:nvSpPr>
          <p:cNvPr id="70" name="Text Placeholder 37"/>
          <p:cNvSpPr txBox="1"/>
          <p:nvPr/>
        </p:nvSpPr>
        <p:spPr>
          <a:xfrm>
            <a:off x="648269" y="4751146"/>
            <a:ext cx="2531747" cy="541338"/>
          </a:xfrm>
          <a:prstGeom prst="rect">
            <a:avLst/>
          </a:prstGeom>
        </p:spPr>
        <p:txBody>
          <a:bodyPr>
            <a:noAutofit/>
          </a:bodyPr>
          <a:lstStyle>
            <a:lvl1pPr marL="0" indent="0" algn="l" defTabSz="914400" rtl="0" eaLnBrk="1" latinLnBrk="0" hangingPunct="1">
              <a:lnSpc>
                <a:spcPct val="90000"/>
              </a:lnSpc>
              <a:spcBef>
                <a:spcPts val="1000"/>
              </a:spcBef>
              <a:buFont typeface="Arial" panose="020B0704020202020204" pitchFamily="34" charset="0"/>
              <a:buNone/>
              <a:defRPr kumimoji="0" lang="en-US" sz="1600" b="1" i="0" u="none" strike="noStrike" kern="1200" cap="none" normalizeH="0" baseline="0" dirty="0" smtClean="0">
                <a:ln>
                  <a:noFill/>
                </a:ln>
                <a:solidFill>
                  <a:schemeClr val="tx1"/>
                </a:solidFill>
                <a:effectLst/>
                <a:latin typeface="Open Sans" panose="020B0306030504020204" pitchFamily="34" charset="0"/>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kumimoji="0" lang="en-US" sz="2400" b="1" i="0" u="none" strike="noStrike" kern="1200" cap="none" normalizeH="0" baseline="0" dirty="0" smtClean="0">
                <a:ln>
                  <a:noFill/>
                </a:ln>
                <a:solidFill>
                  <a:srgbClr val="FE2635"/>
                </a:solidFill>
                <a:effectLst/>
                <a:latin typeface="Open Sans"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kumimoji="0" lang="en-US" sz="2400" b="1" i="0" u="none" strike="noStrike" kern="1200" cap="none" normalizeH="0" baseline="0" dirty="0" smtClean="0">
                <a:ln>
                  <a:noFill/>
                </a:ln>
                <a:solidFill>
                  <a:srgbClr val="FE2635"/>
                </a:solidFill>
                <a:effectLst/>
                <a:latin typeface="Open Sans"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kumimoji="0" lang="en-US" sz="2400" b="1" i="0" u="none" strike="noStrike" kern="1200" cap="none" normalizeH="0" baseline="0" dirty="0" smtClean="0">
                <a:ln>
                  <a:noFill/>
                </a:ln>
                <a:solidFill>
                  <a:srgbClr val="FE2635"/>
                </a:solidFill>
                <a:effectLst/>
                <a:latin typeface="Open Sans"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kumimoji="0" lang="ru-RU" sz="2400" b="1" i="0" u="none" strike="noStrike" kern="1200" cap="none" normalizeH="0" baseline="0" dirty="0">
                <a:ln>
                  <a:noFill/>
                </a:ln>
                <a:solidFill>
                  <a:srgbClr val="FE2635"/>
                </a:solidFill>
                <a:effectLst/>
                <a:latin typeface="Open Sans"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lvl="0">
              <a:spcAft>
                <a:spcPts val="1200"/>
              </a:spcAft>
              <a:defRPr/>
            </a:pPr>
            <a:r>
              <a:rPr altLang="en-US" sz="2000" dirty="0">
                <a:solidFill>
                  <a:schemeClr val="accent3"/>
                </a:solidFill>
                <a:latin typeface="+mn-lt"/>
                <a:sym typeface="+mn-ea"/>
              </a:rPr>
              <a:t>Infodata 0</a:t>
            </a:r>
            <a:r>
              <a:rPr lang="vi-VN" altLang="en-US" sz="2000" dirty="0">
                <a:solidFill>
                  <a:schemeClr val="accent3"/>
                </a:solidFill>
                <a:latin typeface="+mn-lt"/>
                <a:sym typeface="+mn-ea"/>
              </a:rPr>
              <a:t>3</a:t>
            </a:r>
            <a:endParaRPr kumimoji="0" lang="vi-VN" altLang="en-US" sz="2000" b="1" i="0" u="none" strike="noStrike" kern="1200" cap="none" spc="0" normalizeH="0" baseline="0" noProof="0" dirty="0">
              <a:ln>
                <a:noFill/>
              </a:ln>
              <a:solidFill>
                <a:schemeClr val="accent3"/>
              </a:solidFill>
              <a:effectLst/>
              <a:uLnTx/>
              <a:uFillTx/>
              <a:latin typeface="+mn-lt"/>
              <a:sym typeface="+mn-ea"/>
            </a:endParaRPr>
          </a:p>
        </p:txBody>
      </p:sp>
      <p:sp>
        <p:nvSpPr>
          <p:cNvPr id="71" name="Text Placeholder 33"/>
          <p:cNvSpPr txBox="1"/>
          <p:nvPr/>
        </p:nvSpPr>
        <p:spPr>
          <a:xfrm>
            <a:off x="7232848" y="3827449"/>
            <a:ext cx="2531747" cy="541338"/>
          </a:xfrm>
          <a:prstGeom prst="rect">
            <a:avLst/>
          </a:prstGeom>
        </p:spPr>
        <p:txBody>
          <a:bodyPr>
            <a:noAutofit/>
          </a:bodyPr>
          <a:lstStyle>
            <a:lvl1pPr marL="0" indent="0" algn="l" defTabSz="914400" rtl="0" eaLnBrk="1" latinLnBrk="0" hangingPunct="1">
              <a:lnSpc>
                <a:spcPct val="90000"/>
              </a:lnSpc>
              <a:spcBef>
                <a:spcPts val="1000"/>
              </a:spcBef>
              <a:buFont typeface="Arial" panose="020B0704020202020204" pitchFamily="34" charset="0"/>
              <a:buNone/>
              <a:defRPr kumimoji="0" lang="en-US" sz="1600" b="1" i="0" u="none" strike="noStrike" kern="1200" cap="none" normalizeH="0" baseline="0" dirty="0" smtClean="0">
                <a:ln>
                  <a:noFill/>
                </a:ln>
                <a:solidFill>
                  <a:schemeClr val="tx1"/>
                </a:solidFill>
                <a:effectLst/>
                <a:latin typeface="Open Sans" panose="020B0306030504020204" pitchFamily="34" charset="0"/>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kumimoji="0" lang="en-US" sz="2400" b="1" i="0" u="none" strike="noStrike" kern="1200" cap="none" normalizeH="0" baseline="0" dirty="0" smtClean="0">
                <a:ln>
                  <a:noFill/>
                </a:ln>
                <a:solidFill>
                  <a:srgbClr val="FE2635"/>
                </a:solidFill>
                <a:effectLst/>
                <a:latin typeface="Open Sans"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kumimoji="0" lang="en-US" sz="2400" b="1" i="0" u="none" strike="noStrike" kern="1200" cap="none" normalizeH="0" baseline="0" dirty="0" smtClean="0">
                <a:ln>
                  <a:noFill/>
                </a:ln>
                <a:solidFill>
                  <a:srgbClr val="FE2635"/>
                </a:solidFill>
                <a:effectLst/>
                <a:latin typeface="Open Sans"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kumimoji="0" lang="en-US" sz="2400" b="1" i="0" u="none" strike="noStrike" kern="1200" cap="none" normalizeH="0" baseline="0" dirty="0" smtClean="0">
                <a:ln>
                  <a:noFill/>
                </a:ln>
                <a:solidFill>
                  <a:srgbClr val="FE2635"/>
                </a:solidFill>
                <a:effectLst/>
                <a:latin typeface="Open Sans"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kumimoji="0" lang="ru-RU" sz="2400" b="1" i="0" u="none" strike="noStrike" kern="1200" cap="none" normalizeH="0" baseline="0" dirty="0">
                <a:ln>
                  <a:noFill/>
                </a:ln>
                <a:solidFill>
                  <a:srgbClr val="FE2635"/>
                </a:solidFill>
                <a:effectLst/>
                <a:latin typeface="Open Sans"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lvl="0" algn="ctr">
              <a:spcAft>
                <a:spcPts val="1200"/>
              </a:spcAft>
              <a:defRPr/>
            </a:pPr>
            <a:r>
              <a:rPr altLang="en-US" sz="2000" dirty="0">
                <a:solidFill>
                  <a:schemeClr val="bg1"/>
                </a:solidFill>
                <a:sym typeface="+mn-ea"/>
              </a:rPr>
              <a:t>Text hoặc logo</a:t>
            </a:r>
            <a:endParaRPr kumimoji="0" lang="en-US" sz="2000" b="1" i="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4184608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Template Infographic 4</a:t>
            </a:r>
          </a:p>
        </p:txBody>
      </p:sp>
      <p:grpSp>
        <p:nvGrpSpPr>
          <p:cNvPr id="7" name="Group 6"/>
          <p:cNvGrpSpPr/>
          <p:nvPr/>
        </p:nvGrpSpPr>
        <p:grpSpPr>
          <a:xfrm>
            <a:off x="4518991" y="1645417"/>
            <a:ext cx="3154018" cy="3567166"/>
            <a:chOff x="-3899735" y="1241181"/>
            <a:chExt cx="9018670" cy="10200036"/>
          </a:xfrm>
        </p:grpSpPr>
        <p:sp>
          <p:nvSpPr>
            <p:cNvPr id="3" name="Freeform 5"/>
            <p:cNvSpPr>
              <a:spLocks/>
            </p:cNvSpPr>
            <p:nvPr/>
          </p:nvSpPr>
          <p:spPr bwMode="auto">
            <a:xfrm>
              <a:off x="-2339534" y="3016042"/>
              <a:ext cx="5880082" cy="6650320"/>
            </a:xfrm>
            <a:custGeom>
              <a:avLst/>
              <a:gdLst>
                <a:gd name="T0" fmla="*/ 1407 w 2631"/>
                <a:gd name="T1" fmla="*/ 0 h 3005"/>
                <a:gd name="T2" fmla="*/ 549 w 2631"/>
                <a:gd name="T3" fmla="*/ 644 h 3005"/>
                <a:gd name="T4" fmla="*/ 541 w 2631"/>
                <a:gd name="T5" fmla="*/ 669 h 3005"/>
                <a:gd name="T6" fmla="*/ 521 w 2631"/>
                <a:gd name="T7" fmla="*/ 750 h 3005"/>
                <a:gd name="T8" fmla="*/ 0 w 2631"/>
                <a:gd name="T9" fmla="*/ 3005 h 3005"/>
                <a:gd name="T10" fmla="*/ 1254 w 2631"/>
                <a:gd name="T11" fmla="*/ 3005 h 3005"/>
                <a:gd name="T12" fmla="*/ 2075 w 2631"/>
                <a:gd name="T13" fmla="*/ 2409 h 3005"/>
                <a:gd name="T14" fmla="*/ 2124 w 2631"/>
                <a:gd name="T15" fmla="*/ 2194 h 3005"/>
                <a:gd name="T16" fmla="*/ 2631 w 2631"/>
                <a:gd name="T17" fmla="*/ 0 h 3005"/>
                <a:gd name="T18" fmla="*/ 1407 w 2631"/>
                <a:gd name="T19" fmla="*/ 0 h 3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1" h="3005">
                  <a:moveTo>
                    <a:pt x="1407" y="0"/>
                  </a:moveTo>
                  <a:cubicBezTo>
                    <a:pt x="1010" y="0"/>
                    <a:pt x="671" y="270"/>
                    <a:pt x="549" y="644"/>
                  </a:cubicBezTo>
                  <a:cubicBezTo>
                    <a:pt x="546" y="652"/>
                    <a:pt x="544" y="661"/>
                    <a:pt x="541" y="669"/>
                  </a:cubicBezTo>
                  <a:cubicBezTo>
                    <a:pt x="521" y="750"/>
                    <a:pt x="521" y="750"/>
                    <a:pt x="521" y="750"/>
                  </a:cubicBezTo>
                  <a:cubicBezTo>
                    <a:pt x="0" y="3005"/>
                    <a:pt x="0" y="3005"/>
                    <a:pt x="0" y="3005"/>
                  </a:cubicBezTo>
                  <a:cubicBezTo>
                    <a:pt x="1254" y="3005"/>
                    <a:pt x="1254" y="3005"/>
                    <a:pt x="1254" y="3005"/>
                  </a:cubicBezTo>
                  <a:cubicBezTo>
                    <a:pt x="1628" y="3005"/>
                    <a:pt x="1950" y="2757"/>
                    <a:pt x="2075" y="2409"/>
                  </a:cubicBezTo>
                  <a:cubicBezTo>
                    <a:pt x="2124" y="2194"/>
                    <a:pt x="2124" y="2194"/>
                    <a:pt x="2124" y="2194"/>
                  </a:cubicBezTo>
                  <a:cubicBezTo>
                    <a:pt x="2631" y="0"/>
                    <a:pt x="2631" y="0"/>
                    <a:pt x="2631" y="0"/>
                  </a:cubicBezTo>
                  <a:lnTo>
                    <a:pt x="1407" y="0"/>
                  </a:lnTo>
                  <a:close/>
                </a:path>
              </a:pathLst>
            </a:custGeom>
            <a:noFill/>
            <a:ln>
              <a:gradFill flip="none" rotWithShape="1">
                <a:gsLst>
                  <a:gs pos="0">
                    <a:schemeClr val="bg1"/>
                  </a:gs>
                  <a:gs pos="100000">
                    <a:schemeClr val="bg1">
                      <a:alpha val="0"/>
                    </a:schemeClr>
                  </a:gs>
                </a:gsLst>
                <a:lin ang="3000000" scaled="0"/>
                <a:tileRect/>
              </a:gradFill>
            </a:ln>
          </p:spPr>
          <p:txBody>
            <a:bodyPr vert="horz" wrap="square" lIns="91440" tIns="45720" rIns="91440" bIns="45720" numCol="1" anchor="t" anchorCtr="0" compatLnSpc="1">
              <a:prstTxWarp prst="textNoShape">
                <a:avLst/>
              </a:prstTxWarp>
            </a:bodyPr>
            <a:lstStyle/>
            <a:p>
              <a:endParaRPr lang="en-US"/>
            </a:p>
          </p:txBody>
        </p:sp>
        <p:sp>
          <p:nvSpPr>
            <p:cNvPr id="4" name="Freeform 5"/>
            <p:cNvSpPr>
              <a:spLocks/>
            </p:cNvSpPr>
            <p:nvPr/>
          </p:nvSpPr>
          <p:spPr bwMode="auto">
            <a:xfrm>
              <a:off x="-3367170" y="1784414"/>
              <a:ext cx="7917701" cy="8954849"/>
            </a:xfrm>
            <a:custGeom>
              <a:avLst/>
              <a:gdLst>
                <a:gd name="T0" fmla="*/ 1407 w 2631"/>
                <a:gd name="T1" fmla="*/ 0 h 3005"/>
                <a:gd name="T2" fmla="*/ 549 w 2631"/>
                <a:gd name="T3" fmla="*/ 644 h 3005"/>
                <a:gd name="T4" fmla="*/ 541 w 2631"/>
                <a:gd name="T5" fmla="*/ 669 h 3005"/>
                <a:gd name="T6" fmla="*/ 521 w 2631"/>
                <a:gd name="T7" fmla="*/ 750 h 3005"/>
                <a:gd name="T8" fmla="*/ 0 w 2631"/>
                <a:gd name="T9" fmla="*/ 3005 h 3005"/>
                <a:gd name="T10" fmla="*/ 1254 w 2631"/>
                <a:gd name="T11" fmla="*/ 3005 h 3005"/>
                <a:gd name="T12" fmla="*/ 2075 w 2631"/>
                <a:gd name="T13" fmla="*/ 2409 h 3005"/>
                <a:gd name="T14" fmla="*/ 2124 w 2631"/>
                <a:gd name="T15" fmla="*/ 2194 h 3005"/>
                <a:gd name="T16" fmla="*/ 2631 w 2631"/>
                <a:gd name="T17" fmla="*/ 0 h 3005"/>
                <a:gd name="T18" fmla="*/ 1407 w 2631"/>
                <a:gd name="T19" fmla="*/ 0 h 3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1" h="3005">
                  <a:moveTo>
                    <a:pt x="1407" y="0"/>
                  </a:moveTo>
                  <a:cubicBezTo>
                    <a:pt x="1010" y="0"/>
                    <a:pt x="671" y="270"/>
                    <a:pt x="549" y="644"/>
                  </a:cubicBezTo>
                  <a:cubicBezTo>
                    <a:pt x="546" y="652"/>
                    <a:pt x="544" y="661"/>
                    <a:pt x="541" y="669"/>
                  </a:cubicBezTo>
                  <a:cubicBezTo>
                    <a:pt x="521" y="750"/>
                    <a:pt x="521" y="750"/>
                    <a:pt x="521" y="750"/>
                  </a:cubicBezTo>
                  <a:cubicBezTo>
                    <a:pt x="0" y="3005"/>
                    <a:pt x="0" y="3005"/>
                    <a:pt x="0" y="3005"/>
                  </a:cubicBezTo>
                  <a:cubicBezTo>
                    <a:pt x="1254" y="3005"/>
                    <a:pt x="1254" y="3005"/>
                    <a:pt x="1254" y="3005"/>
                  </a:cubicBezTo>
                  <a:cubicBezTo>
                    <a:pt x="1628" y="3005"/>
                    <a:pt x="1950" y="2757"/>
                    <a:pt x="2075" y="2409"/>
                  </a:cubicBezTo>
                  <a:cubicBezTo>
                    <a:pt x="2124" y="2194"/>
                    <a:pt x="2124" y="2194"/>
                    <a:pt x="2124" y="2194"/>
                  </a:cubicBezTo>
                  <a:cubicBezTo>
                    <a:pt x="2631" y="0"/>
                    <a:pt x="2631" y="0"/>
                    <a:pt x="2631" y="0"/>
                  </a:cubicBezTo>
                  <a:lnTo>
                    <a:pt x="1407" y="0"/>
                  </a:lnTo>
                  <a:close/>
                </a:path>
              </a:pathLst>
            </a:custGeom>
            <a:noFill/>
            <a:ln>
              <a:gradFill flip="none" rotWithShape="1">
                <a:gsLst>
                  <a:gs pos="0">
                    <a:schemeClr val="bg1"/>
                  </a:gs>
                  <a:gs pos="100000">
                    <a:schemeClr val="bg1">
                      <a:alpha val="0"/>
                    </a:schemeClr>
                  </a:gs>
                </a:gsLst>
                <a:lin ang="3000000" scaled="0"/>
                <a:tileRect/>
              </a:gradFill>
            </a:ln>
          </p:spPr>
          <p:txBody>
            <a:bodyPr vert="horz" wrap="square" lIns="91440" tIns="45720" rIns="91440" bIns="45720" numCol="1" anchor="t" anchorCtr="0" compatLnSpc="1">
              <a:prstTxWarp prst="textNoShape">
                <a:avLst/>
              </a:prstTxWarp>
            </a:bodyPr>
            <a:lstStyle/>
            <a:p>
              <a:endParaRPr lang="en-US"/>
            </a:p>
          </p:txBody>
        </p:sp>
        <p:sp>
          <p:nvSpPr>
            <p:cNvPr id="5" name="Freeform 5"/>
            <p:cNvSpPr>
              <a:spLocks/>
            </p:cNvSpPr>
            <p:nvPr/>
          </p:nvSpPr>
          <p:spPr bwMode="auto">
            <a:xfrm>
              <a:off x="-2791849" y="2504474"/>
              <a:ext cx="6784712" cy="7673450"/>
            </a:xfrm>
            <a:custGeom>
              <a:avLst/>
              <a:gdLst>
                <a:gd name="T0" fmla="*/ 1407 w 2631"/>
                <a:gd name="T1" fmla="*/ 0 h 3005"/>
                <a:gd name="T2" fmla="*/ 549 w 2631"/>
                <a:gd name="T3" fmla="*/ 644 h 3005"/>
                <a:gd name="T4" fmla="*/ 541 w 2631"/>
                <a:gd name="T5" fmla="*/ 669 h 3005"/>
                <a:gd name="T6" fmla="*/ 521 w 2631"/>
                <a:gd name="T7" fmla="*/ 750 h 3005"/>
                <a:gd name="T8" fmla="*/ 0 w 2631"/>
                <a:gd name="T9" fmla="*/ 3005 h 3005"/>
                <a:gd name="T10" fmla="*/ 1254 w 2631"/>
                <a:gd name="T11" fmla="*/ 3005 h 3005"/>
                <a:gd name="T12" fmla="*/ 2075 w 2631"/>
                <a:gd name="T13" fmla="*/ 2409 h 3005"/>
                <a:gd name="T14" fmla="*/ 2124 w 2631"/>
                <a:gd name="T15" fmla="*/ 2194 h 3005"/>
                <a:gd name="T16" fmla="*/ 2631 w 2631"/>
                <a:gd name="T17" fmla="*/ 0 h 3005"/>
                <a:gd name="T18" fmla="*/ 1407 w 2631"/>
                <a:gd name="T19" fmla="*/ 0 h 3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1" h="3005">
                  <a:moveTo>
                    <a:pt x="1407" y="0"/>
                  </a:moveTo>
                  <a:cubicBezTo>
                    <a:pt x="1010" y="0"/>
                    <a:pt x="671" y="270"/>
                    <a:pt x="549" y="644"/>
                  </a:cubicBezTo>
                  <a:cubicBezTo>
                    <a:pt x="546" y="652"/>
                    <a:pt x="544" y="661"/>
                    <a:pt x="541" y="669"/>
                  </a:cubicBezTo>
                  <a:cubicBezTo>
                    <a:pt x="521" y="750"/>
                    <a:pt x="521" y="750"/>
                    <a:pt x="521" y="750"/>
                  </a:cubicBezTo>
                  <a:cubicBezTo>
                    <a:pt x="0" y="3005"/>
                    <a:pt x="0" y="3005"/>
                    <a:pt x="0" y="3005"/>
                  </a:cubicBezTo>
                  <a:cubicBezTo>
                    <a:pt x="1254" y="3005"/>
                    <a:pt x="1254" y="3005"/>
                    <a:pt x="1254" y="3005"/>
                  </a:cubicBezTo>
                  <a:cubicBezTo>
                    <a:pt x="1628" y="3005"/>
                    <a:pt x="1950" y="2757"/>
                    <a:pt x="2075" y="2409"/>
                  </a:cubicBezTo>
                  <a:cubicBezTo>
                    <a:pt x="2124" y="2194"/>
                    <a:pt x="2124" y="2194"/>
                    <a:pt x="2124" y="2194"/>
                  </a:cubicBezTo>
                  <a:cubicBezTo>
                    <a:pt x="2631" y="0"/>
                    <a:pt x="2631" y="0"/>
                    <a:pt x="2631" y="0"/>
                  </a:cubicBezTo>
                  <a:lnTo>
                    <a:pt x="1407" y="0"/>
                  </a:lnTo>
                  <a:close/>
                </a:path>
              </a:pathLst>
            </a:custGeom>
            <a:noFill/>
            <a:ln>
              <a:gradFill flip="none" rotWithShape="1">
                <a:gsLst>
                  <a:gs pos="0">
                    <a:schemeClr val="bg1"/>
                  </a:gs>
                  <a:gs pos="100000">
                    <a:schemeClr val="bg1">
                      <a:alpha val="0"/>
                    </a:schemeClr>
                  </a:gs>
                </a:gsLst>
                <a:lin ang="3000000" scaled="0"/>
                <a:tileRect/>
              </a:gradFill>
            </a:ln>
          </p:spPr>
          <p:txBody>
            <a:bodyPr vert="horz" wrap="square" lIns="91440" tIns="45720" rIns="91440" bIns="45720" numCol="1" anchor="t" anchorCtr="0" compatLnSpc="1">
              <a:prstTxWarp prst="textNoShape">
                <a:avLst/>
              </a:prstTxWarp>
            </a:bodyPr>
            <a:lstStyle/>
            <a:p>
              <a:endParaRPr lang="en-US"/>
            </a:p>
          </p:txBody>
        </p:sp>
        <p:sp>
          <p:nvSpPr>
            <p:cNvPr id="6" name="Freeform 5"/>
            <p:cNvSpPr>
              <a:spLocks/>
            </p:cNvSpPr>
            <p:nvPr/>
          </p:nvSpPr>
          <p:spPr bwMode="auto">
            <a:xfrm>
              <a:off x="-3899735" y="1241181"/>
              <a:ext cx="9018670" cy="10200036"/>
            </a:xfrm>
            <a:custGeom>
              <a:avLst/>
              <a:gdLst>
                <a:gd name="T0" fmla="*/ 1407 w 2631"/>
                <a:gd name="T1" fmla="*/ 0 h 3005"/>
                <a:gd name="T2" fmla="*/ 549 w 2631"/>
                <a:gd name="T3" fmla="*/ 644 h 3005"/>
                <a:gd name="T4" fmla="*/ 541 w 2631"/>
                <a:gd name="T5" fmla="*/ 669 h 3005"/>
                <a:gd name="T6" fmla="*/ 521 w 2631"/>
                <a:gd name="T7" fmla="*/ 750 h 3005"/>
                <a:gd name="T8" fmla="*/ 0 w 2631"/>
                <a:gd name="T9" fmla="*/ 3005 h 3005"/>
                <a:gd name="T10" fmla="*/ 1254 w 2631"/>
                <a:gd name="T11" fmla="*/ 3005 h 3005"/>
                <a:gd name="T12" fmla="*/ 2075 w 2631"/>
                <a:gd name="T13" fmla="*/ 2409 h 3005"/>
                <a:gd name="T14" fmla="*/ 2124 w 2631"/>
                <a:gd name="T15" fmla="*/ 2194 h 3005"/>
                <a:gd name="T16" fmla="*/ 2631 w 2631"/>
                <a:gd name="T17" fmla="*/ 0 h 3005"/>
                <a:gd name="T18" fmla="*/ 1407 w 2631"/>
                <a:gd name="T19" fmla="*/ 0 h 3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1" h="3005">
                  <a:moveTo>
                    <a:pt x="1407" y="0"/>
                  </a:moveTo>
                  <a:cubicBezTo>
                    <a:pt x="1010" y="0"/>
                    <a:pt x="671" y="270"/>
                    <a:pt x="549" y="644"/>
                  </a:cubicBezTo>
                  <a:cubicBezTo>
                    <a:pt x="546" y="652"/>
                    <a:pt x="544" y="661"/>
                    <a:pt x="541" y="669"/>
                  </a:cubicBezTo>
                  <a:cubicBezTo>
                    <a:pt x="521" y="750"/>
                    <a:pt x="521" y="750"/>
                    <a:pt x="521" y="750"/>
                  </a:cubicBezTo>
                  <a:cubicBezTo>
                    <a:pt x="0" y="3005"/>
                    <a:pt x="0" y="3005"/>
                    <a:pt x="0" y="3005"/>
                  </a:cubicBezTo>
                  <a:cubicBezTo>
                    <a:pt x="1254" y="3005"/>
                    <a:pt x="1254" y="3005"/>
                    <a:pt x="1254" y="3005"/>
                  </a:cubicBezTo>
                  <a:cubicBezTo>
                    <a:pt x="1628" y="3005"/>
                    <a:pt x="1950" y="2757"/>
                    <a:pt x="2075" y="2409"/>
                  </a:cubicBezTo>
                  <a:cubicBezTo>
                    <a:pt x="2124" y="2194"/>
                    <a:pt x="2124" y="2194"/>
                    <a:pt x="2124" y="2194"/>
                  </a:cubicBezTo>
                  <a:cubicBezTo>
                    <a:pt x="2631" y="0"/>
                    <a:pt x="2631" y="0"/>
                    <a:pt x="2631" y="0"/>
                  </a:cubicBezTo>
                  <a:lnTo>
                    <a:pt x="1407" y="0"/>
                  </a:lnTo>
                  <a:close/>
                </a:path>
              </a:pathLst>
            </a:custGeom>
            <a:noFill/>
            <a:ln>
              <a:gradFill flip="none" rotWithShape="1">
                <a:gsLst>
                  <a:gs pos="0">
                    <a:schemeClr val="bg1"/>
                  </a:gs>
                  <a:gs pos="100000">
                    <a:schemeClr val="bg1">
                      <a:alpha val="0"/>
                    </a:schemeClr>
                  </a:gs>
                </a:gsLst>
                <a:lin ang="3000000" scaled="0"/>
                <a:tileRect/>
              </a:gradFill>
            </a:ln>
          </p:spPr>
          <p:txBody>
            <a:bodyPr vert="horz" wrap="square" lIns="91440" tIns="45720" rIns="91440" bIns="45720" numCol="1" anchor="t" anchorCtr="0" compatLnSpc="1">
              <a:prstTxWarp prst="textNoShape">
                <a:avLst/>
              </a:prstTxWarp>
            </a:bodyPr>
            <a:lstStyle/>
            <a:p>
              <a:endParaRPr lang="en-US"/>
            </a:p>
          </p:txBody>
        </p:sp>
      </p:grpSp>
      <p:sp>
        <p:nvSpPr>
          <p:cNvPr id="8" name="Freeform 5"/>
          <p:cNvSpPr>
            <a:spLocks/>
          </p:cNvSpPr>
          <p:nvPr/>
        </p:nvSpPr>
        <p:spPr bwMode="auto">
          <a:xfrm>
            <a:off x="4254390" y="3565989"/>
            <a:ext cx="1247974" cy="1411444"/>
          </a:xfrm>
          <a:custGeom>
            <a:avLst/>
            <a:gdLst>
              <a:gd name="T0" fmla="*/ 1407 w 2631"/>
              <a:gd name="T1" fmla="*/ 0 h 3005"/>
              <a:gd name="T2" fmla="*/ 549 w 2631"/>
              <a:gd name="T3" fmla="*/ 644 h 3005"/>
              <a:gd name="T4" fmla="*/ 541 w 2631"/>
              <a:gd name="T5" fmla="*/ 669 h 3005"/>
              <a:gd name="T6" fmla="*/ 521 w 2631"/>
              <a:gd name="T7" fmla="*/ 750 h 3005"/>
              <a:gd name="T8" fmla="*/ 0 w 2631"/>
              <a:gd name="T9" fmla="*/ 3005 h 3005"/>
              <a:gd name="T10" fmla="*/ 1254 w 2631"/>
              <a:gd name="T11" fmla="*/ 3005 h 3005"/>
              <a:gd name="T12" fmla="*/ 2075 w 2631"/>
              <a:gd name="T13" fmla="*/ 2409 h 3005"/>
              <a:gd name="T14" fmla="*/ 2124 w 2631"/>
              <a:gd name="T15" fmla="*/ 2194 h 3005"/>
              <a:gd name="T16" fmla="*/ 2631 w 2631"/>
              <a:gd name="T17" fmla="*/ 0 h 3005"/>
              <a:gd name="T18" fmla="*/ 1407 w 2631"/>
              <a:gd name="T19" fmla="*/ 0 h 3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1" h="3005">
                <a:moveTo>
                  <a:pt x="1407" y="0"/>
                </a:moveTo>
                <a:cubicBezTo>
                  <a:pt x="1010" y="0"/>
                  <a:pt x="671" y="270"/>
                  <a:pt x="549" y="644"/>
                </a:cubicBezTo>
                <a:cubicBezTo>
                  <a:pt x="546" y="652"/>
                  <a:pt x="544" y="661"/>
                  <a:pt x="541" y="669"/>
                </a:cubicBezTo>
                <a:cubicBezTo>
                  <a:pt x="521" y="750"/>
                  <a:pt x="521" y="750"/>
                  <a:pt x="521" y="750"/>
                </a:cubicBezTo>
                <a:cubicBezTo>
                  <a:pt x="0" y="3005"/>
                  <a:pt x="0" y="3005"/>
                  <a:pt x="0" y="3005"/>
                </a:cubicBezTo>
                <a:cubicBezTo>
                  <a:pt x="1254" y="3005"/>
                  <a:pt x="1254" y="3005"/>
                  <a:pt x="1254" y="3005"/>
                </a:cubicBezTo>
                <a:cubicBezTo>
                  <a:pt x="1628" y="3005"/>
                  <a:pt x="1950" y="2757"/>
                  <a:pt x="2075" y="2409"/>
                </a:cubicBezTo>
                <a:cubicBezTo>
                  <a:pt x="2124" y="2194"/>
                  <a:pt x="2124" y="2194"/>
                  <a:pt x="2124" y="2194"/>
                </a:cubicBezTo>
                <a:cubicBezTo>
                  <a:pt x="2631" y="0"/>
                  <a:pt x="2631" y="0"/>
                  <a:pt x="2631" y="0"/>
                </a:cubicBezTo>
                <a:lnTo>
                  <a:pt x="1407" y="0"/>
                </a:lnTo>
                <a:close/>
              </a:path>
            </a:pathLst>
          </a:custGeom>
          <a:solidFill>
            <a:schemeClr val="bg1">
              <a:lumMod val="75000"/>
            </a:schemeClr>
          </a:solidFill>
          <a:ln w="254000">
            <a:noFill/>
            <a:miter lim="800000"/>
          </a:ln>
        </p:spPr>
        <p:txBody>
          <a:bodyPr vert="horz" wrap="square" lIns="91440" tIns="45720" rIns="91440" bIns="45720" numCol="1" anchor="ctr" anchorCtr="0" compatLnSpc="1">
            <a:prstTxWarp prst="textNoShape">
              <a:avLst/>
            </a:prstTxWarp>
          </a:bodyPr>
          <a:lstStyle/>
          <a:p>
            <a:pPr algn="ctr"/>
            <a:r>
              <a:rPr lang="en-US" sz="2400" b="1">
                <a:solidFill>
                  <a:schemeClr val="bg1"/>
                </a:solidFill>
              </a:rPr>
              <a:t>2</a:t>
            </a:r>
            <a:endParaRPr lang="en-US" sz="2400" b="1"/>
          </a:p>
        </p:txBody>
      </p:sp>
      <p:sp>
        <p:nvSpPr>
          <p:cNvPr id="10" name="Freeform 5"/>
          <p:cNvSpPr>
            <a:spLocks/>
          </p:cNvSpPr>
          <p:nvPr/>
        </p:nvSpPr>
        <p:spPr bwMode="auto">
          <a:xfrm>
            <a:off x="4648499" y="1818900"/>
            <a:ext cx="1247974" cy="1411444"/>
          </a:xfrm>
          <a:custGeom>
            <a:avLst/>
            <a:gdLst>
              <a:gd name="T0" fmla="*/ 1407 w 2631"/>
              <a:gd name="T1" fmla="*/ 0 h 3005"/>
              <a:gd name="T2" fmla="*/ 549 w 2631"/>
              <a:gd name="T3" fmla="*/ 644 h 3005"/>
              <a:gd name="T4" fmla="*/ 541 w 2631"/>
              <a:gd name="T5" fmla="*/ 669 h 3005"/>
              <a:gd name="T6" fmla="*/ 521 w 2631"/>
              <a:gd name="T7" fmla="*/ 750 h 3005"/>
              <a:gd name="T8" fmla="*/ 0 w 2631"/>
              <a:gd name="T9" fmla="*/ 3005 h 3005"/>
              <a:gd name="T10" fmla="*/ 1254 w 2631"/>
              <a:gd name="T11" fmla="*/ 3005 h 3005"/>
              <a:gd name="T12" fmla="*/ 2075 w 2631"/>
              <a:gd name="T13" fmla="*/ 2409 h 3005"/>
              <a:gd name="T14" fmla="*/ 2124 w 2631"/>
              <a:gd name="T15" fmla="*/ 2194 h 3005"/>
              <a:gd name="T16" fmla="*/ 2631 w 2631"/>
              <a:gd name="T17" fmla="*/ 0 h 3005"/>
              <a:gd name="T18" fmla="*/ 1407 w 2631"/>
              <a:gd name="T19" fmla="*/ 0 h 3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1" h="3005">
                <a:moveTo>
                  <a:pt x="1407" y="0"/>
                </a:moveTo>
                <a:cubicBezTo>
                  <a:pt x="1010" y="0"/>
                  <a:pt x="671" y="270"/>
                  <a:pt x="549" y="644"/>
                </a:cubicBezTo>
                <a:cubicBezTo>
                  <a:pt x="546" y="652"/>
                  <a:pt x="544" y="661"/>
                  <a:pt x="541" y="669"/>
                </a:cubicBezTo>
                <a:cubicBezTo>
                  <a:pt x="521" y="750"/>
                  <a:pt x="521" y="750"/>
                  <a:pt x="521" y="750"/>
                </a:cubicBezTo>
                <a:cubicBezTo>
                  <a:pt x="0" y="3005"/>
                  <a:pt x="0" y="3005"/>
                  <a:pt x="0" y="3005"/>
                </a:cubicBezTo>
                <a:cubicBezTo>
                  <a:pt x="1254" y="3005"/>
                  <a:pt x="1254" y="3005"/>
                  <a:pt x="1254" y="3005"/>
                </a:cubicBezTo>
                <a:cubicBezTo>
                  <a:pt x="1628" y="3005"/>
                  <a:pt x="1950" y="2757"/>
                  <a:pt x="2075" y="2409"/>
                </a:cubicBezTo>
                <a:cubicBezTo>
                  <a:pt x="2124" y="2194"/>
                  <a:pt x="2124" y="2194"/>
                  <a:pt x="2124" y="2194"/>
                </a:cubicBezTo>
                <a:cubicBezTo>
                  <a:pt x="2631" y="0"/>
                  <a:pt x="2631" y="0"/>
                  <a:pt x="2631" y="0"/>
                </a:cubicBezTo>
                <a:lnTo>
                  <a:pt x="1407" y="0"/>
                </a:lnTo>
                <a:close/>
              </a:path>
            </a:pathLst>
          </a:custGeom>
          <a:solidFill>
            <a:schemeClr val="tx2">
              <a:lumMod val="50000"/>
              <a:lumOff val="50000"/>
            </a:schemeClr>
          </a:solidFill>
          <a:ln w="254000">
            <a:noFill/>
            <a:miter lim="800000"/>
          </a:ln>
        </p:spPr>
        <p:txBody>
          <a:bodyPr vert="horz" wrap="square" lIns="91440" tIns="45720" rIns="91440" bIns="45720" numCol="1" anchor="ctr" anchorCtr="0" compatLnSpc="1">
            <a:prstTxWarp prst="textNoShape">
              <a:avLst/>
            </a:prstTxWarp>
          </a:bodyPr>
          <a:lstStyle/>
          <a:p>
            <a:pPr algn="ctr"/>
            <a:r>
              <a:rPr lang="en-US" sz="2400" b="1">
                <a:solidFill>
                  <a:schemeClr val="bg1"/>
                </a:solidFill>
              </a:rPr>
              <a:t>1</a:t>
            </a:r>
            <a:endParaRPr lang="en-US" sz="2400" b="1"/>
          </a:p>
        </p:txBody>
      </p:sp>
      <p:sp>
        <p:nvSpPr>
          <p:cNvPr id="13" name="Freeform 5"/>
          <p:cNvSpPr>
            <a:spLocks/>
          </p:cNvSpPr>
          <p:nvPr/>
        </p:nvSpPr>
        <p:spPr bwMode="auto">
          <a:xfrm>
            <a:off x="6611284" y="1825059"/>
            <a:ext cx="1247974" cy="1411444"/>
          </a:xfrm>
          <a:custGeom>
            <a:avLst/>
            <a:gdLst>
              <a:gd name="T0" fmla="*/ 1407 w 2631"/>
              <a:gd name="T1" fmla="*/ 0 h 3005"/>
              <a:gd name="T2" fmla="*/ 549 w 2631"/>
              <a:gd name="T3" fmla="*/ 644 h 3005"/>
              <a:gd name="T4" fmla="*/ 541 w 2631"/>
              <a:gd name="T5" fmla="*/ 669 h 3005"/>
              <a:gd name="T6" fmla="*/ 521 w 2631"/>
              <a:gd name="T7" fmla="*/ 750 h 3005"/>
              <a:gd name="T8" fmla="*/ 0 w 2631"/>
              <a:gd name="T9" fmla="*/ 3005 h 3005"/>
              <a:gd name="T10" fmla="*/ 1254 w 2631"/>
              <a:gd name="T11" fmla="*/ 3005 h 3005"/>
              <a:gd name="T12" fmla="*/ 2075 w 2631"/>
              <a:gd name="T13" fmla="*/ 2409 h 3005"/>
              <a:gd name="T14" fmla="*/ 2124 w 2631"/>
              <a:gd name="T15" fmla="*/ 2194 h 3005"/>
              <a:gd name="T16" fmla="*/ 2631 w 2631"/>
              <a:gd name="T17" fmla="*/ 0 h 3005"/>
              <a:gd name="T18" fmla="*/ 1407 w 2631"/>
              <a:gd name="T19" fmla="*/ 0 h 3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1" h="3005">
                <a:moveTo>
                  <a:pt x="1407" y="0"/>
                </a:moveTo>
                <a:cubicBezTo>
                  <a:pt x="1010" y="0"/>
                  <a:pt x="671" y="270"/>
                  <a:pt x="549" y="644"/>
                </a:cubicBezTo>
                <a:cubicBezTo>
                  <a:pt x="546" y="652"/>
                  <a:pt x="544" y="661"/>
                  <a:pt x="541" y="669"/>
                </a:cubicBezTo>
                <a:cubicBezTo>
                  <a:pt x="521" y="750"/>
                  <a:pt x="521" y="750"/>
                  <a:pt x="521" y="750"/>
                </a:cubicBezTo>
                <a:cubicBezTo>
                  <a:pt x="0" y="3005"/>
                  <a:pt x="0" y="3005"/>
                  <a:pt x="0" y="3005"/>
                </a:cubicBezTo>
                <a:cubicBezTo>
                  <a:pt x="1254" y="3005"/>
                  <a:pt x="1254" y="3005"/>
                  <a:pt x="1254" y="3005"/>
                </a:cubicBezTo>
                <a:cubicBezTo>
                  <a:pt x="1628" y="3005"/>
                  <a:pt x="1950" y="2757"/>
                  <a:pt x="2075" y="2409"/>
                </a:cubicBezTo>
                <a:cubicBezTo>
                  <a:pt x="2124" y="2194"/>
                  <a:pt x="2124" y="2194"/>
                  <a:pt x="2124" y="2194"/>
                </a:cubicBezTo>
                <a:cubicBezTo>
                  <a:pt x="2631" y="0"/>
                  <a:pt x="2631" y="0"/>
                  <a:pt x="2631" y="0"/>
                </a:cubicBezTo>
                <a:lnTo>
                  <a:pt x="1407" y="0"/>
                </a:lnTo>
                <a:close/>
              </a:path>
            </a:pathLst>
          </a:custGeom>
          <a:solidFill>
            <a:schemeClr val="accent2">
              <a:lumMod val="60000"/>
              <a:lumOff val="40000"/>
            </a:schemeClr>
          </a:solidFill>
          <a:ln w="254000">
            <a:noFill/>
            <a:miter lim="800000"/>
          </a:ln>
        </p:spPr>
        <p:txBody>
          <a:bodyPr vert="horz" wrap="square" lIns="91440" tIns="45720" rIns="91440" bIns="45720" numCol="1" anchor="ctr" anchorCtr="0" compatLnSpc="1">
            <a:prstTxWarp prst="textNoShape">
              <a:avLst/>
            </a:prstTxWarp>
          </a:bodyPr>
          <a:lstStyle/>
          <a:p>
            <a:pPr algn="ctr"/>
            <a:r>
              <a:rPr lang="en-US" sz="2400" b="1">
                <a:solidFill>
                  <a:schemeClr val="bg1"/>
                </a:solidFill>
              </a:rPr>
              <a:t>3</a:t>
            </a:r>
            <a:endParaRPr lang="en-US" sz="2400" b="1"/>
          </a:p>
        </p:txBody>
      </p:sp>
      <p:sp>
        <p:nvSpPr>
          <p:cNvPr id="16" name="Freeform 5"/>
          <p:cNvSpPr>
            <a:spLocks/>
          </p:cNvSpPr>
          <p:nvPr/>
        </p:nvSpPr>
        <p:spPr bwMode="auto">
          <a:xfrm>
            <a:off x="6226252" y="3555651"/>
            <a:ext cx="1247974" cy="1411444"/>
          </a:xfrm>
          <a:custGeom>
            <a:avLst/>
            <a:gdLst>
              <a:gd name="T0" fmla="*/ 1407 w 2631"/>
              <a:gd name="T1" fmla="*/ 0 h 3005"/>
              <a:gd name="T2" fmla="*/ 549 w 2631"/>
              <a:gd name="T3" fmla="*/ 644 h 3005"/>
              <a:gd name="T4" fmla="*/ 541 w 2631"/>
              <a:gd name="T5" fmla="*/ 669 h 3005"/>
              <a:gd name="T6" fmla="*/ 521 w 2631"/>
              <a:gd name="T7" fmla="*/ 750 h 3005"/>
              <a:gd name="T8" fmla="*/ 0 w 2631"/>
              <a:gd name="T9" fmla="*/ 3005 h 3005"/>
              <a:gd name="T10" fmla="*/ 1254 w 2631"/>
              <a:gd name="T11" fmla="*/ 3005 h 3005"/>
              <a:gd name="T12" fmla="*/ 2075 w 2631"/>
              <a:gd name="T13" fmla="*/ 2409 h 3005"/>
              <a:gd name="T14" fmla="*/ 2124 w 2631"/>
              <a:gd name="T15" fmla="*/ 2194 h 3005"/>
              <a:gd name="T16" fmla="*/ 2631 w 2631"/>
              <a:gd name="T17" fmla="*/ 0 h 3005"/>
              <a:gd name="T18" fmla="*/ 1407 w 2631"/>
              <a:gd name="T19" fmla="*/ 0 h 3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1" h="3005">
                <a:moveTo>
                  <a:pt x="1407" y="0"/>
                </a:moveTo>
                <a:cubicBezTo>
                  <a:pt x="1010" y="0"/>
                  <a:pt x="671" y="270"/>
                  <a:pt x="549" y="644"/>
                </a:cubicBezTo>
                <a:cubicBezTo>
                  <a:pt x="546" y="652"/>
                  <a:pt x="544" y="661"/>
                  <a:pt x="541" y="669"/>
                </a:cubicBezTo>
                <a:cubicBezTo>
                  <a:pt x="521" y="750"/>
                  <a:pt x="521" y="750"/>
                  <a:pt x="521" y="750"/>
                </a:cubicBezTo>
                <a:cubicBezTo>
                  <a:pt x="0" y="3005"/>
                  <a:pt x="0" y="3005"/>
                  <a:pt x="0" y="3005"/>
                </a:cubicBezTo>
                <a:cubicBezTo>
                  <a:pt x="1254" y="3005"/>
                  <a:pt x="1254" y="3005"/>
                  <a:pt x="1254" y="3005"/>
                </a:cubicBezTo>
                <a:cubicBezTo>
                  <a:pt x="1628" y="3005"/>
                  <a:pt x="1950" y="2757"/>
                  <a:pt x="2075" y="2409"/>
                </a:cubicBezTo>
                <a:cubicBezTo>
                  <a:pt x="2124" y="2194"/>
                  <a:pt x="2124" y="2194"/>
                  <a:pt x="2124" y="2194"/>
                </a:cubicBezTo>
                <a:cubicBezTo>
                  <a:pt x="2631" y="0"/>
                  <a:pt x="2631" y="0"/>
                  <a:pt x="2631" y="0"/>
                </a:cubicBezTo>
                <a:lnTo>
                  <a:pt x="1407" y="0"/>
                </a:lnTo>
                <a:close/>
              </a:path>
            </a:pathLst>
          </a:custGeom>
          <a:solidFill>
            <a:schemeClr val="accent3"/>
          </a:solidFill>
          <a:ln w="254000">
            <a:noFill/>
            <a:miter lim="800000"/>
          </a:ln>
        </p:spPr>
        <p:txBody>
          <a:bodyPr vert="horz" wrap="square" lIns="91440" tIns="45720" rIns="91440" bIns="45720" numCol="1" anchor="ctr" anchorCtr="0" compatLnSpc="1">
            <a:prstTxWarp prst="textNoShape">
              <a:avLst/>
            </a:prstTxWarp>
          </a:bodyPr>
          <a:lstStyle/>
          <a:p>
            <a:pPr algn="ctr"/>
            <a:r>
              <a:rPr lang="en-US" sz="2400" b="1">
                <a:solidFill>
                  <a:schemeClr val="bg1"/>
                </a:solidFill>
              </a:rPr>
              <a:t>4</a:t>
            </a:r>
            <a:endParaRPr lang="en-US" sz="2400" b="1"/>
          </a:p>
        </p:txBody>
      </p:sp>
      <p:sp>
        <p:nvSpPr>
          <p:cNvPr id="19" name="Text Placeholder 14"/>
          <p:cNvSpPr txBox="1">
            <a:spLocks/>
          </p:cNvSpPr>
          <p:nvPr/>
        </p:nvSpPr>
        <p:spPr>
          <a:xfrm>
            <a:off x="902044" y="2274912"/>
            <a:ext cx="3168317" cy="276999"/>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lumMod val="9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9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9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defTabSz="457109">
              <a:lnSpc>
                <a:spcPct val="100000"/>
              </a:lnSpc>
              <a:spcBef>
                <a:spcPts val="0"/>
              </a:spcBef>
              <a:buNone/>
            </a:pPr>
            <a:r>
              <a:rPr lang="en-IN" sz="1800" b="1" dirty="0">
                <a:solidFill>
                  <a:schemeClr val="accent2">
                    <a:lumMod val="60000"/>
                    <a:lumOff val="40000"/>
                  </a:schemeClr>
                </a:solidFill>
              </a:rPr>
              <a:t>Strength</a:t>
            </a:r>
          </a:p>
        </p:txBody>
      </p:sp>
      <p:sp>
        <p:nvSpPr>
          <p:cNvPr id="20" name="Text Placeholder 14"/>
          <p:cNvSpPr txBox="1">
            <a:spLocks/>
          </p:cNvSpPr>
          <p:nvPr/>
        </p:nvSpPr>
        <p:spPr>
          <a:xfrm>
            <a:off x="1013254" y="2555978"/>
            <a:ext cx="3091462" cy="646331"/>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lumMod val="9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9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9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defTabSz="457109">
              <a:lnSpc>
                <a:spcPct val="100000"/>
              </a:lnSpc>
              <a:spcBef>
                <a:spcPts val="0"/>
              </a:spcBef>
              <a:buNone/>
            </a:pPr>
            <a:r>
              <a:rPr lang="en-IN" sz="1400" dirty="0">
                <a:solidFill>
                  <a:schemeClr val="bg1"/>
                </a:solidFill>
              </a:rPr>
              <a:t>There are many variations of passages of Lorem Ipsum available, but the majority have</a:t>
            </a:r>
          </a:p>
        </p:txBody>
      </p:sp>
      <p:sp>
        <p:nvSpPr>
          <p:cNvPr id="21" name="Text Placeholder 14"/>
          <p:cNvSpPr txBox="1">
            <a:spLocks/>
          </p:cNvSpPr>
          <p:nvPr/>
        </p:nvSpPr>
        <p:spPr>
          <a:xfrm>
            <a:off x="1160880" y="3810420"/>
            <a:ext cx="2943835" cy="276999"/>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lumMod val="9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9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9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defTabSz="457109">
              <a:lnSpc>
                <a:spcPct val="100000"/>
              </a:lnSpc>
              <a:spcBef>
                <a:spcPts val="0"/>
              </a:spcBef>
              <a:buNone/>
            </a:pPr>
            <a:r>
              <a:rPr lang="en-IN" sz="1800" b="1" dirty="0">
                <a:solidFill>
                  <a:schemeClr val="accent2">
                    <a:lumMod val="60000"/>
                    <a:lumOff val="40000"/>
                  </a:schemeClr>
                </a:solidFill>
              </a:rPr>
              <a:t>Opportunity</a:t>
            </a:r>
          </a:p>
        </p:txBody>
      </p:sp>
      <p:sp>
        <p:nvSpPr>
          <p:cNvPr id="22" name="Text Placeholder 14"/>
          <p:cNvSpPr txBox="1">
            <a:spLocks/>
          </p:cNvSpPr>
          <p:nvPr/>
        </p:nvSpPr>
        <p:spPr>
          <a:xfrm>
            <a:off x="1013254" y="4091485"/>
            <a:ext cx="3082952" cy="646331"/>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lumMod val="9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9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9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defTabSz="457109">
              <a:lnSpc>
                <a:spcPct val="100000"/>
              </a:lnSpc>
              <a:spcBef>
                <a:spcPts val="0"/>
              </a:spcBef>
              <a:buNone/>
            </a:pPr>
            <a:r>
              <a:rPr lang="en-IN" sz="1400" dirty="0">
                <a:solidFill>
                  <a:schemeClr val="bg1"/>
                </a:solidFill>
              </a:rPr>
              <a:t>There are many variations of passages of Lorem Ipsum available, but the majority have</a:t>
            </a:r>
          </a:p>
        </p:txBody>
      </p:sp>
      <p:sp>
        <p:nvSpPr>
          <p:cNvPr id="23" name="Text Placeholder 14"/>
          <p:cNvSpPr txBox="1">
            <a:spLocks/>
          </p:cNvSpPr>
          <p:nvPr/>
        </p:nvSpPr>
        <p:spPr>
          <a:xfrm>
            <a:off x="7741661" y="3810420"/>
            <a:ext cx="2106385" cy="276999"/>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lumMod val="9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9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9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57109">
              <a:lnSpc>
                <a:spcPct val="100000"/>
              </a:lnSpc>
              <a:spcBef>
                <a:spcPts val="0"/>
              </a:spcBef>
              <a:buNone/>
            </a:pPr>
            <a:r>
              <a:rPr lang="en-IN" sz="1800" b="1" dirty="0">
                <a:solidFill>
                  <a:schemeClr val="accent2">
                    <a:lumMod val="60000"/>
                    <a:lumOff val="40000"/>
                  </a:schemeClr>
                </a:solidFill>
              </a:rPr>
              <a:t>Threats</a:t>
            </a:r>
          </a:p>
        </p:txBody>
      </p:sp>
      <p:sp>
        <p:nvSpPr>
          <p:cNvPr id="24" name="Text Placeholder 14"/>
          <p:cNvSpPr txBox="1">
            <a:spLocks/>
          </p:cNvSpPr>
          <p:nvPr/>
        </p:nvSpPr>
        <p:spPr>
          <a:xfrm>
            <a:off x="7750171" y="4091485"/>
            <a:ext cx="3037907" cy="646331"/>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lumMod val="9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9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9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57109">
              <a:lnSpc>
                <a:spcPct val="100000"/>
              </a:lnSpc>
              <a:spcBef>
                <a:spcPts val="0"/>
              </a:spcBef>
              <a:buNone/>
            </a:pPr>
            <a:r>
              <a:rPr lang="en-IN" sz="1400" dirty="0">
                <a:solidFill>
                  <a:schemeClr val="bg1"/>
                </a:solidFill>
              </a:rPr>
              <a:t>There are many variations of passages of Lorem Ipsum available, but the majority have</a:t>
            </a:r>
          </a:p>
        </p:txBody>
      </p:sp>
      <p:sp>
        <p:nvSpPr>
          <p:cNvPr id="25" name="Text Placeholder 14"/>
          <p:cNvSpPr txBox="1">
            <a:spLocks/>
          </p:cNvSpPr>
          <p:nvPr/>
        </p:nvSpPr>
        <p:spPr>
          <a:xfrm>
            <a:off x="8121639" y="2274912"/>
            <a:ext cx="3460761" cy="276999"/>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lumMod val="9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9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9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57109">
              <a:lnSpc>
                <a:spcPct val="100000"/>
              </a:lnSpc>
              <a:spcBef>
                <a:spcPts val="0"/>
              </a:spcBef>
              <a:buNone/>
            </a:pPr>
            <a:r>
              <a:rPr lang="en-IN" sz="1800" b="1" dirty="0">
                <a:solidFill>
                  <a:schemeClr val="accent2">
                    <a:lumMod val="60000"/>
                    <a:lumOff val="40000"/>
                  </a:schemeClr>
                </a:solidFill>
              </a:rPr>
              <a:t>Weakness</a:t>
            </a:r>
          </a:p>
        </p:txBody>
      </p:sp>
      <p:sp>
        <p:nvSpPr>
          <p:cNvPr id="26" name="Text Placeholder 14"/>
          <p:cNvSpPr txBox="1">
            <a:spLocks/>
          </p:cNvSpPr>
          <p:nvPr/>
        </p:nvSpPr>
        <p:spPr>
          <a:xfrm>
            <a:off x="8121639" y="2555978"/>
            <a:ext cx="3112233" cy="646331"/>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lumMod val="9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9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9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57109">
              <a:lnSpc>
                <a:spcPct val="100000"/>
              </a:lnSpc>
              <a:spcBef>
                <a:spcPts val="0"/>
              </a:spcBef>
              <a:buNone/>
            </a:pPr>
            <a:r>
              <a:rPr lang="en-IN" sz="1400" dirty="0">
                <a:solidFill>
                  <a:schemeClr val="bg1"/>
                </a:solidFill>
              </a:rPr>
              <a:t>There are many variations of passages of Lorem Ipsum available, but the majority have</a:t>
            </a:r>
          </a:p>
        </p:txBody>
      </p:sp>
    </p:spTree>
    <p:extLst>
      <p:ext uri="{BB962C8B-B14F-4D97-AF65-F5344CB8AC3E}">
        <p14:creationId xmlns:p14="http://schemas.microsoft.com/office/powerpoint/2010/main" val="25541399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Template Infographic</a:t>
            </a:r>
          </a:p>
        </p:txBody>
      </p:sp>
      <p:sp>
        <p:nvSpPr>
          <p:cNvPr id="3" name="TextBox 2">
            <a:extLst>
              <a:ext uri="{FF2B5EF4-FFF2-40B4-BE49-F238E27FC236}">
                <a16:creationId xmlns:a16="http://schemas.microsoft.com/office/drawing/2014/main" id="{661C8081-6831-4449-8FC8-A14AA6BE4C53}"/>
              </a:ext>
            </a:extLst>
          </p:cNvPr>
          <p:cNvSpPr txBox="1"/>
          <p:nvPr/>
        </p:nvSpPr>
        <p:spPr>
          <a:xfrm>
            <a:off x="642006" y="3084222"/>
            <a:ext cx="1654871" cy="1502399"/>
          </a:xfrm>
          <a:prstGeom prst="rect">
            <a:avLst/>
          </a:prstGeom>
          <a:noFill/>
        </p:spPr>
        <p:txBody>
          <a:bodyPr wrap="square" rtlCol="0">
            <a:spAutoFit/>
          </a:bodyPr>
          <a:lstStyle/>
          <a:p>
            <a:pPr>
              <a:lnSpc>
                <a:spcPct val="110000"/>
              </a:lnSpc>
            </a:pPr>
            <a:r>
              <a:rPr lang="en-US" sz="1400" dirty="0">
                <a:solidFill>
                  <a:schemeClr val="bg1"/>
                </a:solidFill>
              </a:rPr>
              <a:t>Lorem ipsum dolor sit amet, consectetur adipiscing elit, sed do eiusmod tempor</a:t>
            </a:r>
            <a:endParaRPr lang="ru-RU" sz="1400" dirty="0">
              <a:solidFill>
                <a:schemeClr val="bg1"/>
              </a:solidFill>
            </a:endParaRPr>
          </a:p>
        </p:txBody>
      </p:sp>
      <p:sp>
        <p:nvSpPr>
          <p:cNvPr id="4" name="TextBox 3">
            <a:extLst>
              <a:ext uri="{FF2B5EF4-FFF2-40B4-BE49-F238E27FC236}">
                <a16:creationId xmlns:a16="http://schemas.microsoft.com/office/drawing/2014/main" id="{B02D140D-497F-4C42-9577-693747A7A6DF}"/>
              </a:ext>
            </a:extLst>
          </p:cNvPr>
          <p:cNvSpPr txBox="1"/>
          <p:nvPr/>
        </p:nvSpPr>
        <p:spPr>
          <a:xfrm>
            <a:off x="2450850" y="3084222"/>
            <a:ext cx="1654871" cy="1502399"/>
          </a:xfrm>
          <a:prstGeom prst="rect">
            <a:avLst/>
          </a:prstGeom>
          <a:noFill/>
        </p:spPr>
        <p:txBody>
          <a:bodyPr wrap="square" rtlCol="0">
            <a:spAutoFit/>
          </a:bodyPr>
          <a:lstStyle/>
          <a:p>
            <a:pPr>
              <a:lnSpc>
                <a:spcPct val="110000"/>
              </a:lnSpc>
            </a:pPr>
            <a:r>
              <a:rPr lang="en-US" sz="1400" dirty="0">
                <a:solidFill>
                  <a:schemeClr val="bg1"/>
                </a:solidFill>
              </a:rPr>
              <a:t>Lorem ipsum dolor sit amet, consectetur adipiscing elit, sed do eiusmod tempor</a:t>
            </a:r>
            <a:endParaRPr lang="ru-RU" sz="1400" dirty="0">
              <a:solidFill>
                <a:schemeClr val="bg1"/>
              </a:solidFill>
            </a:endParaRPr>
          </a:p>
        </p:txBody>
      </p:sp>
      <p:sp>
        <p:nvSpPr>
          <p:cNvPr id="5" name="TextBox 4">
            <a:extLst>
              <a:ext uri="{FF2B5EF4-FFF2-40B4-BE49-F238E27FC236}">
                <a16:creationId xmlns:a16="http://schemas.microsoft.com/office/drawing/2014/main" id="{5CA7EB9D-02A0-EF48-B449-CDB9A2D934AB}"/>
              </a:ext>
            </a:extLst>
          </p:cNvPr>
          <p:cNvSpPr txBox="1"/>
          <p:nvPr/>
        </p:nvSpPr>
        <p:spPr>
          <a:xfrm>
            <a:off x="4331230" y="3084222"/>
            <a:ext cx="1654871" cy="1502399"/>
          </a:xfrm>
          <a:prstGeom prst="rect">
            <a:avLst/>
          </a:prstGeom>
          <a:noFill/>
        </p:spPr>
        <p:txBody>
          <a:bodyPr wrap="square" rtlCol="0">
            <a:spAutoFit/>
          </a:bodyPr>
          <a:lstStyle/>
          <a:p>
            <a:pPr>
              <a:lnSpc>
                <a:spcPct val="110000"/>
              </a:lnSpc>
            </a:pPr>
            <a:r>
              <a:rPr lang="en-US" sz="1400" dirty="0">
                <a:solidFill>
                  <a:schemeClr val="bg1"/>
                </a:solidFill>
              </a:rPr>
              <a:t>Lorem ipsum dolor sit amet, consectetur adipiscing elit, sed do eiusmod tempor</a:t>
            </a:r>
            <a:endParaRPr lang="ru-RU" sz="1400" dirty="0">
              <a:solidFill>
                <a:schemeClr val="bg1"/>
              </a:solidFill>
            </a:endParaRPr>
          </a:p>
        </p:txBody>
      </p:sp>
      <p:sp>
        <p:nvSpPr>
          <p:cNvPr id="6" name="TextBox 5">
            <a:extLst>
              <a:ext uri="{FF2B5EF4-FFF2-40B4-BE49-F238E27FC236}">
                <a16:creationId xmlns:a16="http://schemas.microsoft.com/office/drawing/2014/main" id="{1D3D2696-6F2F-DF43-9374-2007C13A6B7B}"/>
              </a:ext>
            </a:extLst>
          </p:cNvPr>
          <p:cNvSpPr txBox="1"/>
          <p:nvPr/>
        </p:nvSpPr>
        <p:spPr>
          <a:xfrm>
            <a:off x="6201390" y="3084222"/>
            <a:ext cx="1654871" cy="1502399"/>
          </a:xfrm>
          <a:prstGeom prst="rect">
            <a:avLst/>
          </a:prstGeom>
          <a:noFill/>
        </p:spPr>
        <p:txBody>
          <a:bodyPr wrap="square" rtlCol="0">
            <a:spAutoFit/>
          </a:bodyPr>
          <a:lstStyle/>
          <a:p>
            <a:pPr>
              <a:lnSpc>
                <a:spcPct val="110000"/>
              </a:lnSpc>
            </a:pPr>
            <a:r>
              <a:rPr lang="en-US" sz="1400" dirty="0">
                <a:solidFill>
                  <a:schemeClr val="bg1"/>
                </a:solidFill>
              </a:rPr>
              <a:t>Lorem ipsum dolor sit amet, consectetur adipiscing elit, sed do eiusmod tempor</a:t>
            </a:r>
            <a:endParaRPr lang="ru-RU" sz="1400" dirty="0">
              <a:solidFill>
                <a:schemeClr val="bg1"/>
              </a:solidFill>
            </a:endParaRPr>
          </a:p>
        </p:txBody>
      </p:sp>
      <p:sp>
        <p:nvSpPr>
          <p:cNvPr id="7" name="TextBox 6">
            <a:extLst>
              <a:ext uri="{FF2B5EF4-FFF2-40B4-BE49-F238E27FC236}">
                <a16:creationId xmlns:a16="http://schemas.microsoft.com/office/drawing/2014/main" id="{7A356783-AC77-E94A-A300-9D79F40D1A8E}"/>
              </a:ext>
            </a:extLst>
          </p:cNvPr>
          <p:cNvSpPr txBox="1"/>
          <p:nvPr/>
        </p:nvSpPr>
        <p:spPr>
          <a:xfrm>
            <a:off x="8040893" y="3084222"/>
            <a:ext cx="1654871" cy="1502399"/>
          </a:xfrm>
          <a:prstGeom prst="rect">
            <a:avLst/>
          </a:prstGeom>
          <a:noFill/>
        </p:spPr>
        <p:txBody>
          <a:bodyPr wrap="square" rtlCol="0">
            <a:spAutoFit/>
          </a:bodyPr>
          <a:lstStyle/>
          <a:p>
            <a:pPr>
              <a:lnSpc>
                <a:spcPct val="110000"/>
              </a:lnSpc>
            </a:pPr>
            <a:r>
              <a:rPr lang="en-US" sz="1400" dirty="0">
                <a:solidFill>
                  <a:schemeClr val="bg1"/>
                </a:solidFill>
              </a:rPr>
              <a:t>Lorem ipsum dolor sit amet, consectetur adipiscing elit, sed do eiusmod tempor</a:t>
            </a:r>
            <a:endParaRPr lang="ru-RU" sz="1400" dirty="0">
              <a:solidFill>
                <a:schemeClr val="bg1"/>
              </a:solidFill>
            </a:endParaRPr>
          </a:p>
        </p:txBody>
      </p:sp>
      <p:sp>
        <p:nvSpPr>
          <p:cNvPr id="8" name="TextBox 7">
            <a:extLst>
              <a:ext uri="{FF2B5EF4-FFF2-40B4-BE49-F238E27FC236}">
                <a16:creationId xmlns:a16="http://schemas.microsoft.com/office/drawing/2014/main" id="{1C238472-A84C-8345-AC78-84B93B2F599D}"/>
              </a:ext>
            </a:extLst>
          </p:cNvPr>
          <p:cNvSpPr txBox="1"/>
          <p:nvPr/>
        </p:nvSpPr>
        <p:spPr>
          <a:xfrm>
            <a:off x="9911053" y="3084222"/>
            <a:ext cx="1654871" cy="1502399"/>
          </a:xfrm>
          <a:prstGeom prst="rect">
            <a:avLst/>
          </a:prstGeom>
          <a:noFill/>
        </p:spPr>
        <p:txBody>
          <a:bodyPr wrap="square" rtlCol="0">
            <a:spAutoFit/>
          </a:bodyPr>
          <a:lstStyle/>
          <a:p>
            <a:pPr>
              <a:lnSpc>
                <a:spcPct val="110000"/>
              </a:lnSpc>
            </a:pPr>
            <a:r>
              <a:rPr lang="en-US" sz="1400" dirty="0">
                <a:solidFill>
                  <a:schemeClr val="bg1"/>
                </a:solidFill>
              </a:rPr>
              <a:t>Lorem ipsum dolor sit amet, consectetur adipiscing elit, sed do eiusmod tempor</a:t>
            </a:r>
            <a:endParaRPr lang="ru-RU" sz="1400" dirty="0">
              <a:solidFill>
                <a:schemeClr val="bg1"/>
              </a:solidFill>
            </a:endParaRPr>
          </a:p>
        </p:txBody>
      </p:sp>
      <p:grpSp>
        <p:nvGrpSpPr>
          <p:cNvPr id="9" name="Group 8">
            <a:extLst>
              <a:ext uri="{FF2B5EF4-FFF2-40B4-BE49-F238E27FC236}">
                <a16:creationId xmlns:a16="http://schemas.microsoft.com/office/drawing/2014/main" id="{15885C1A-A1C2-2F4E-86A8-1267F59D0688}"/>
              </a:ext>
            </a:extLst>
          </p:cNvPr>
          <p:cNvGrpSpPr/>
          <p:nvPr/>
        </p:nvGrpSpPr>
        <p:grpSpPr>
          <a:xfrm>
            <a:off x="6279015" y="2382547"/>
            <a:ext cx="561340" cy="525780"/>
            <a:chOff x="6542088" y="3617913"/>
            <a:chExt cx="700088" cy="657225"/>
          </a:xfrm>
        </p:grpSpPr>
        <p:sp>
          <p:nvSpPr>
            <p:cNvPr id="10" name="Freeform 105">
              <a:extLst>
                <a:ext uri="{FF2B5EF4-FFF2-40B4-BE49-F238E27FC236}">
                  <a16:creationId xmlns:a16="http://schemas.microsoft.com/office/drawing/2014/main" id="{A0A2231E-1769-934B-970F-295A102C0654}"/>
                </a:ext>
              </a:extLst>
            </p:cNvPr>
            <p:cNvSpPr/>
            <p:nvPr/>
          </p:nvSpPr>
          <p:spPr bwMode="auto">
            <a:xfrm>
              <a:off x="6542088" y="3617913"/>
              <a:ext cx="700088" cy="327025"/>
            </a:xfrm>
            <a:custGeom>
              <a:avLst/>
              <a:gdLst>
                <a:gd name="T0" fmla="*/ 9 w 212"/>
                <a:gd name="T1" fmla="*/ 99 h 99"/>
                <a:gd name="T2" fmla="*/ 0 w 212"/>
                <a:gd name="T3" fmla="*/ 67 h 99"/>
                <a:gd name="T4" fmla="*/ 18 w 212"/>
                <a:gd name="T5" fmla="*/ 24 h 99"/>
                <a:gd name="T6" fmla="*/ 106 w 212"/>
                <a:gd name="T7" fmla="*/ 24 h 99"/>
                <a:gd name="T8" fmla="*/ 106 w 212"/>
                <a:gd name="T9" fmla="*/ 24 h 99"/>
                <a:gd name="T10" fmla="*/ 106 w 212"/>
                <a:gd name="T11" fmla="*/ 24 h 99"/>
                <a:gd name="T12" fmla="*/ 194 w 212"/>
                <a:gd name="T13" fmla="*/ 24 h 99"/>
                <a:gd name="T14" fmla="*/ 212 w 212"/>
                <a:gd name="T15" fmla="*/ 67 h 99"/>
                <a:gd name="T16" fmla="*/ 203 w 212"/>
                <a:gd name="T1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99">
                  <a:moveTo>
                    <a:pt x="9" y="99"/>
                  </a:moveTo>
                  <a:cubicBezTo>
                    <a:pt x="3" y="89"/>
                    <a:pt x="0" y="78"/>
                    <a:pt x="0" y="67"/>
                  </a:cubicBezTo>
                  <a:cubicBezTo>
                    <a:pt x="0" y="51"/>
                    <a:pt x="6" y="36"/>
                    <a:pt x="18" y="24"/>
                  </a:cubicBezTo>
                  <a:cubicBezTo>
                    <a:pt x="42" y="0"/>
                    <a:pt x="82" y="0"/>
                    <a:pt x="106" y="24"/>
                  </a:cubicBezTo>
                  <a:cubicBezTo>
                    <a:pt x="106" y="24"/>
                    <a:pt x="106" y="24"/>
                    <a:pt x="106" y="24"/>
                  </a:cubicBezTo>
                  <a:cubicBezTo>
                    <a:pt x="106" y="24"/>
                    <a:pt x="106" y="24"/>
                    <a:pt x="106" y="24"/>
                  </a:cubicBezTo>
                  <a:cubicBezTo>
                    <a:pt x="131" y="0"/>
                    <a:pt x="170" y="0"/>
                    <a:pt x="194" y="24"/>
                  </a:cubicBezTo>
                  <a:cubicBezTo>
                    <a:pt x="206" y="36"/>
                    <a:pt x="212" y="51"/>
                    <a:pt x="212" y="67"/>
                  </a:cubicBezTo>
                  <a:cubicBezTo>
                    <a:pt x="212" y="78"/>
                    <a:pt x="209" y="89"/>
                    <a:pt x="203" y="99"/>
                  </a:cubicBezTo>
                </a:path>
              </a:pathLst>
            </a:custGeom>
            <a:noFill/>
            <a:ln w="26988" cap="flat">
              <a:solidFill>
                <a:schemeClr val="accent2">
                  <a:lumMod val="60000"/>
                  <a:lumOff val="4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11" name="Freeform 106">
              <a:extLst>
                <a:ext uri="{FF2B5EF4-FFF2-40B4-BE49-F238E27FC236}">
                  <a16:creationId xmlns:a16="http://schemas.microsoft.com/office/drawing/2014/main" id="{D8BE4E31-18FA-5943-81A2-7C6FBA4F860E}"/>
                </a:ext>
              </a:extLst>
            </p:cNvPr>
            <p:cNvSpPr/>
            <p:nvPr/>
          </p:nvSpPr>
          <p:spPr bwMode="auto">
            <a:xfrm>
              <a:off x="6645276" y="4024313"/>
              <a:ext cx="493713" cy="250825"/>
            </a:xfrm>
            <a:custGeom>
              <a:avLst/>
              <a:gdLst>
                <a:gd name="T0" fmla="*/ 0 w 311"/>
                <a:gd name="T1" fmla="*/ 0 h 158"/>
                <a:gd name="T2" fmla="*/ 64 w 311"/>
                <a:gd name="T3" fmla="*/ 67 h 158"/>
                <a:gd name="T4" fmla="*/ 156 w 311"/>
                <a:gd name="T5" fmla="*/ 158 h 158"/>
                <a:gd name="T6" fmla="*/ 311 w 311"/>
                <a:gd name="T7" fmla="*/ 0 h 158"/>
              </a:gdLst>
              <a:ahLst/>
              <a:cxnLst>
                <a:cxn ang="0">
                  <a:pos x="T0" y="T1"/>
                </a:cxn>
                <a:cxn ang="0">
                  <a:pos x="T2" y="T3"/>
                </a:cxn>
                <a:cxn ang="0">
                  <a:pos x="T4" y="T5"/>
                </a:cxn>
                <a:cxn ang="0">
                  <a:pos x="T6" y="T7"/>
                </a:cxn>
              </a:cxnLst>
              <a:rect l="0" t="0" r="r" b="b"/>
              <a:pathLst>
                <a:path w="311" h="158">
                  <a:moveTo>
                    <a:pt x="0" y="0"/>
                  </a:moveTo>
                  <a:lnTo>
                    <a:pt x="64" y="67"/>
                  </a:lnTo>
                  <a:lnTo>
                    <a:pt x="156" y="158"/>
                  </a:lnTo>
                  <a:lnTo>
                    <a:pt x="311" y="0"/>
                  </a:lnTo>
                </a:path>
              </a:pathLst>
            </a:custGeom>
            <a:noFill/>
            <a:ln w="26988" cap="flat">
              <a:solidFill>
                <a:schemeClr val="accent2">
                  <a:lumMod val="60000"/>
                  <a:lumOff val="4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12" name="Freeform 107">
              <a:extLst>
                <a:ext uri="{FF2B5EF4-FFF2-40B4-BE49-F238E27FC236}">
                  <a16:creationId xmlns:a16="http://schemas.microsoft.com/office/drawing/2014/main" id="{FB2C3A89-2A55-9447-92B3-8F36D99B9631}"/>
                </a:ext>
              </a:extLst>
            </p:cNvPr>
            <p:cNvSpPr/>
            <p:nvPr/>
          </p:nvSpPr>
          <p:spPr bwMode="auto">
            <a:xfrm>
              <a:off x="6542088" y="3816351"/>
              <a:ext cx="700088" cy="280988"/>
            </a:xfrm>
            <a:custGeom>
              <a:avLst/>
              <a:gdLst>
                <a:gd name="T0" fmla="*/ 0 w 441"/>
                <a:gd name="T1" fmla="*/ 106 h 177"/>
                <a:gd name="T2" fmla="*/ 92 w 441"/>
                <a:gd name="T3" fmla="*/ 106 h 177"/>
                <a:gd name="T4" fmla="*/ 92 w 441"/>
                <a:gd name="T5" fmla="*/ 106 h 177"/>
                <a:gd name="T6" fmla="*/ 129 w 441"/>
                <a:gd name="T7" fmla="*/ 56 h 177"/>
                <a:gd name="T8" fmla="*/ 221 w 441"/>
                <a:gd name="T9" fmla="*/ 177 h 177"/>
                <a:gd name="T10" fmla="*/ 310 w 441"/>
                <a:gd name="T11" fmla="*/ 0 h 177"/>
                <a:gd name="T12" fmla="*/ 349 w 441"/>
                <a:gd name="T13" fmla="*/ 106 h 177"/>
                <a:gd name="T14" fmla="*/ 349 w 441"/>
                <a:gd name="T15" fmla="*/ 106 h 177"/>
                <a:gd name="T16" fmla="*/ 441 w 441"/>
                <a:gd name="T17"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1" h="177">
                  <a:moveTo>
                    <a:pt x="0" y="106"/>
                  </a:moveTo>
                  <a:lnTo>
                    <a:pt x="92" y="106"/>
                  </a:lnTo>
                  <a:lnTo>
                    <a:pt x="92" y="106"/>
                  </a:lnTo>
                  <a:lnTo>
                    <a:pt x="129" y="56"/>
                  </a:lnTo>
                  <a:lnTo>
                    <a:pt x="221" y="177"/>
                  </a:lnTo>
                  <a:lnTo>
                    <a:pt x="310" y="0"/>
                  </a:lnTo>
                  <a:lnTo>
                    <a:pt x="349" y="106"/>
                  </a:lnTo>
                  <a:lnTo>
                    <a:pt x="349" y="106"/>
                  </a:lnTo>
                  <a:lnTo>
                    <a:pt x="441" y="106"/>
                  </a:lnTo>
                </a:path>
              </a:pathLst>
            </a:custGeom>
            <a:noFill/>
            <a:ln w="26988" cap="flat">
              <a:solidFill>
                <a:schemeClr val="accent2">
                  <a:lumMod val="60000"/>
                  <a:lumOff val="4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grpSp>
      <p:grpSp>
        <p:nvGrpSpPr>
          <p:cNvPr id="13" name="Group 12">
            <a:extLst>
              <a:ext uri="{FF2B5EF4-FFF2-40B4-BE49-F238E27FC236}">
                <a16:creationId xmlns:a16="http://schemas.microsoft.com/office/drawing/2014/main" id="{176C0300-E0D5-1141-8E73-11B795B17A35}"/>
              </a:ext>
            </a:extLst>
          </p:cNvPr>
          <p:cNvGrpSpPr/>
          <p:nvPr/>
        </p:nvGrpSpPr>
        <p:grpSpPr>
          <a:xfrm>
            <a:off x="2563545" y="2390167"/>
            <a:ext cx="509905" cy="510540"/>
            <a:chOff x="3378201" y="3578226"/>
            <a:chExt cx="635000" cy="638175"/>
          </a:xfrm>
        </p:grpSpPr>
        <p:sp>
          <p:nvSpPr>
            <p:cNvPr id="14" name="Freeform 109">
              <a:extLst>
                <a:ext uri="{FF2B5EF4-FFF2-40B4-BE49-F238E27FC236}">
                  <a16:creationId xmlns:a16="http://schemas.microsoft.com/office/drawing/2014/main" id="{6E1A162B-062A-A241-8E35-EFF2362F62A6}"/>
                </a:ext>
              </a:extLst>
            </p:cNvPr>
            <p:cNvSpPr/>
            <p:nvPr/>
          </p:nvSpPr>
          <p:spPr bwMode="auto">
            <a:xfrm>
              <a:off x="3694113" y="3763963"/>
              <a:ext cx="319088" cy="452438"/>
            </a:xfrm>
            <a:custGeom>
              <a:avLst/>
              <a:gdLst>
                <a:gd name="T0" fmla="*/ 97 w 97"/>
                <a:gd name="T1" fmla="*/ 0 h 137"/>
                <a:gd name="T2" fmla="*/ 97 w 97"/>
                <a:gd name="T3" fmla="*/ 113 h 137"/>
                <a:gd name="T4" fmla="*/ 49 w 97"/>
                <a:gd name="T5" fmla="*/ 137 h 137"/>
                <a:gd name="T6" fmla="*/ 0 w 97"/>
                <a:gd name="T7" fmla="*/ 113 h 137"/>
                <a:gd name="T8" fmla="*/ 0 w 97"/>
                <a:gd name="T9" fmla="*/ 0 h 137"/>
              </a:gdLst>
              <a:ahLst/>
              <a:cxnLst>
                <a:cxn ang="0">
                  <a:pos x="T0" y="T1"/>
                </a:cxn>
                <a:cxn ang="0">
                  <a:pos x="T2" y="T3"/>
                </a:cxn>
                <a:cxn ang="0">
                  <a:pos x="T4" y="T5"/>
                </a:cxn>
                <a:cxn ang="0">
                  <a:pos x="T6" y="T7"/>
                </a:cxn>
                <a:cxn ang="0">
                  <a:pos x="T8" y="T9"/>
                </a:cxn>
              </a:cxnLst>
              <a:rect l="0" t="0" r="r" b="b"/>
              <a:pathLst>
                <a:path w="97" h="137">
                  <a:moveTo>
                    <a:pt x="97" y="0"/>
                  </a:moveTo>
                  <a:cubicBezTo>
                    <a:pt x="97" y="113"/>
                    <a:pt x="97" y="113"/>
                    <a:pt x="97" y="113"/>
                  </a:cubicBezTo>
                  <a:cubicBezTo>
                    <a:pt x="97" y="126"/>
                    <a:pt x="75" y="137"/>
                    <a:pt x="49" y="137"/>
                  </a:cubicBezTo>
                  <a:cubicBezTo>
                    <a:pt x="22" y="137"/>
                    <a:pt x="0" y="126"/>
                    <a:pt x="0" y="113"/>
                  </a:cubicBezTo>
                  <a:cubicBezTo>
                    <a:pt x="0" y="0"/>
                    <a:pt x="0" y="0"/>
                    <a:pt x="0" y="0"/>
                  </a:cubicBezTo>
                </a:path>
              </a:pathLst>
            </a:custGeom>
            <a:noFill/>
            <a:ln w="26988" cap="flat">
              <a:solidFill>
                <a:schemeClr val="accent2">
                  <a:lumMod val="60000"/>
                  <a:lumOff val="4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15" name="Freeform 110">
              <a:extLst>
                <a:ext uri="{FF2B5EF4-FFF2-40B4-BE49-F238E27FC236}">
                  <a16:creationId xmlns:a16="http://schemas.microsoft.com/office/drawing/2014/main" id="{8925DC97-DCA2-F444-BBCF-025D9BF12D46}"/>
                </a:ext>
              </a:extLst>
            </p:cNvPr>
            <p:cNvSpPr/>
            <p:nvPr/>
          </p:nvSpPr>
          <p:spPr bwMode="auto">
            <a:xfrm>
              <a:off x="3378201" y="3895726"/>
              <a:ext cx="315913" cy="320675"/>
            </a:xfrm>
            <a:custGeom>
              <a:avLst/>
              <a:gdLst>
                <a:gd name="T0" fmla="*/ 0 w 96"/>
                <a:gd name="T1" fmla="*/ 0 h 97"/>
                <a:gd name="T2" fmla="*/ 0 w 96"/>
                <a:gd name="T3" fmla="*/ 73 h 97"/>
                <a:gd name="T4" fmla="*/ 48 w 96"/>
                <a:gd name="T5" fmla="*/ 97 h 97"/>
                <a:gd name="T6" fmla="*/ 96 w 96"/>
                <a:gd name="T7" fmla="*/ 73 h 97"/>
                <a:gd name="T8" fmla="*/ 96 w 96"/>
                <a:gd name="T9" fmla="*/ 0 h 97"/>
              </a:gdLst>
              <a:ahLst/>
              <a:cxnLst>
                <a:cxn ang="0">
                  <a:pos x="T0" y="T1"/>
                </a:cxn>
                <a:cxn ang="0">
                  <a:pos x="T2" y="T3"/>
                </a:cxn>
                <a:cxn ang="0">
                  <a:pos x="T4" y="T5"/>
                </a:cxn>
                <a:cxn ang="0">
                  <a:pos x="T6" y="T7"/>
                </a:cxn>
                <a:cxn ang="0">
                  <a:pos x="T8" y="T9"/>
                </a:cxn>
              </a:cxnLst>
              <a:rect l="0" t="0" r="r" b="b"/>
              <a:pathLst>
                <a:path w="96" h="97">
                  <a:moveTo>
                    <a:pt x="0" y="0"/>
                  </a:moveTo>
                  <a:cubicBezTo>
                    <a:pt x="0" y="73"/>
                    <a:pt x="0" y="73"/>
                    <a:pt x="0" y="73"/>
                  </a:cubicBezTo>
                  <a:cubicBezTo>
                    <a:pt x="0" y="86"/>
                    <a:pt x="21" y="97"/>
                    <a:pt x="48" y="97"/>
                  </a:cubicBezTo>
                  <a:cubicBezTo>
                    <a:pt x="75" y="97"/>
                    <a:pt x="96" y="86"/>
                    <a:pt x="96" y="73"/>
                  </a:cubicBezTo>
                  <a:cubicBezTo>
                    <a:pt x="96" y="0"/>
                    <a:pt x="96" y="0"/>
                    <a:pt x="96" y="0"/>
                  </a:cubicBezTo>
                </a:path>
              </a:pathLst>
            </a:custGeom>
            <a:noFill/>
            <a:ln w="26988" cap="flat">
              <a:solidFill>
                <a:schemeClr val="accent2">
                  <a:lumMod val="60000"/>
                  <a:lumOff val="4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16" name="Oval 111">
              <a:extLst>
                <a:ext uri="{FF2B5EF4-FFF2-40B4-BE49-F238E27FC236}">
                  <a16:creationId xmlns:a16="http://schemas.microsoft.com/office/drawing/2014/main" id="{3279C791-80A2-1346-8A4D-09504BB3001B}"/>
                </a:ext>
              </a:extLst>
            </p:cNvPr>
            <p:cNvSpPr>
              <a:spLocks noChangeArrowheads="1"/>
            </p:cNvSpPr>
            <p:nvPr/>
          </p:nvSpPr>
          <p:spPr bwMode="auto">
            <a:xfrm>
              <a:off x="3378201" y="3816351"/>
              <a:ext cx="315913" cy="158750"/>
            </a:xfrm>
            <a:prstGeom prst="ellipse">
              <a:avLst/>
            </a:prstGeom>
            <a:noFill/>
            <a:ln w="26988" cap="flat">
              <a:solidFill>
                <a:schemeClr val="accent2">
                  <a:lumMod val="60000"/>
                  <a:lumOff val="4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17" name="Freeform 112">
              <a:extLst>
                <a:ext uri="{FF2B5EF4-FFF2-40B4-BE49-F238E27FC236}">
                  <a16:creationId xmlns:a16="http://schemas.microsoft.com/office/drawing/2014/main" id="{F0B22CDD-F483-9E4E-A351-69272593641B}"/>
                </a:ext>
              </a:extLst>
            </p:cNvPr>
            <p:cNvSpPr/>
            <p:nvPr/>
          </p:nvSpPr>
          <p:spPr bwMode="auto">
            <a:xfrm>
              <a:off x="3694113" y="3895726"/>
              <a:ext cx="319088" cy="79375"/>
            </a:xfrm>
            <a:custGeom>
              <a:avLst/>
              <a:gdLst>
                <a:gd name="T0" fmla="*/ 97 w 97"/>
                <a:gd name="T1" fmla="*/ 0 h 24"/>
                <a:gd name="T2" fmla="*/ 49 w 97"/>
                <a:gd name="T3" fmla="*/ 24 h 24"/>
                <a:gd name="T4" fmla="*/ 0 w 97"/>
                <a:gd name="T5" fmla="*/ 0 h 24"/>
              </a:gdLst>
              <a:ahLst/>
              <a:cxnLst>
                <a:cxn ang="0">
                  <a:pos x="T0" y="T1"/>
                </a:cxn>
                <a:cxn ang="0">
                  <a:pos x="T2" y="T3"/>
                </a:cxn>
                <a:cxn ang="0">
                  <a:pos x="T4" y="T5"/>
                </a:cxn>
              </a:cxnLst>
              <a:rect l="0" t="0" r="r" b="b"/>
              <a:pathLst>
                <a:path w="97" h="24">
                  <a:moveTo>
                    <a:pt x="97" y="0"/>
                  </a:moveTo>
                  <a:cubicBezTo>
                    <a:pt x="97" y="14"/>
                    <a:pt x="75" y="24"/>
                    <a:pt x="49" y="24"/>
                  </a:cubicBezTo>
                  <a:cubicBezTo>
                    <a:pt x="22" y="24"/>
                    <a:pt x="0" y="14"/>
                    <a:pt x="0" y="0"/>
                  </a:cubicBezTo>
                </a:path>
              </a:pathLst>
            </a:custGeom>
            <a:noFill/>
            <a:ln w="26988" cap="flat">
              <a:solidFill>
                <a:schemeClr val="accent2">
                  <a:lumMod val="60000"/>
                  <a:lumOff val="4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18" name="Freeform 113">
              <a:extLst>
                <a:ext uri="{FF2B5EF4-FFF2-40B4-BE49-F238E27FC236}">
                  <a16:creationId xmlns:a16="http://schemas.microsoft.com/office/drawing/2014/main" id="{4964F4B3-3614-DA41-9696-2DB29C26CBCE}"/>
                </a:ext>
              </a:extLst>
            </p:cNvPr>
            <p:cNvSpPr/>
            <p:nvPr/>
          </p:nvSpPr>
          <p:spPr bwMode="auto">
            <a:xfrm>
              <a:off x="3694113" y="4014788"/>
              <a:ext cx="319088" cy="82550"/>
            </a:xfrm>
            <a:custGeom>
              <a:avLst/>
              <a:gdLst>
                <a:gd name="T0" fmla="*/ 97 w 97"/>
                <a:gd name="T1" fmla="*/ 0 h 25"/>
                <a:gd name="T2" fmla="*/ 49 w 97"/>
                <a:gd name="T3" fmla="*/ 25 h 25"/>
                <a:gd name="T4" fmla="*/ 0 w 97"/>
                <a:gd name="T5" fmla="*/ 0 h 25"/>
              </a:gdLst>
              <a:ahLst/>
              <a:cxnLst>
                <a:cxn ang="0">
                  <a:pos x="T0" y="T1"/>
                </a:cxn>
                <a:cxn ang="0">
                  <a:pos x="T2" y="T3"/>
                </a:cxn>
                <a:cxn ang="0">
                  <a:pos x="T4" y="T5"/>
                </a:cxn>
              </a:cxnLst>
              <a:rect l="0" t="0" r="r" b="b"/>
              <a:pathLst>
                <a:path w="97" h="25">
                  <a:moveTo>
                    <a:pt x="97" y="0"/>
                  </a:moveTo>
                  <a:cubicBezTo>
                    <a:pt x="97" y="14"/>
                    <a:pt x="75" y="25"/>
                    <a:pt x="49" y="25"/>
                  </a:cubicBezTo>
                  <a:cubicBezTo>
                    <a:pt x="22" y="25"/>
                    <a:pt x="0" y="14"/>
                    <a:pt x="0" y="0"/>
                  </a:cubicBezTo>
                </a:path>
              </a:pathLst>
            </a:custGeom>
            <a:noFill/>
            <a:ln w="26988" cap="flat">
              <a:solidFill>
                <a:schemeClr val="accent2">
                  <a:lumMod val="60000"/>
                  <a:lumOff val="4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19" name="Freeform 114">
              <a:extLst>
                <a:ext uri="{FF2B5EF4-FFF2-40B4-BE49-F238E27FC236}">
                  <a16:creationId xmlns:a16="http://schemas.microsoft.com/office/drawing/2014/main" id="{CEE909A9-D47D-0A4C-ACA9-5BBA916A5D16}"/>
                </a:ext>
              </a:extLst>
            </p:cNvPr>
            <p:cNvSpPr/>
            <p:nvPr/>
          </p:nvSpPr>
          <p:spPr bwMode="auto">
            <a:xfrm>
              <a:off x="3378201" y="4014788"/>
              <a:ext cx="315913" cy="82550"/>
            </a:xfrm>
            <a:custGeom>
              <a:avLst/>
              <a:gdLst>
                <a:gd name="T0" fmla="*/ 96 w 96"/>
                <a:gd name="T1" fmla="*/ 0 h 25"/>
                <a:gd name="T2" fmla="*/ 48 w 96"/>
                <a:gd name="T3" fmla="*/ 25 h 25"/>
                <a:gd name="T4" fmla="*/ 0 w 96"/>
                <a:gd name="T5" fmla="*/ 0 h 25"/>
              </a:gdLst>
              <a:ahLst/>
              <a:cxnLst>
                <a:cxn ang="0">
                  <a:pos x="T0" y="T1"/>
                </a:cxn>
                <a:cxn ang="0">
                  <a:pos x="T2" y="T3"/>
                </a:cxn>
                <a:cxn ang="0">
                  <a:pos x="T4" y="T5"/>
                </a:cxn>
              </a:cxnLst>
              <a:rect l="0" t="0" r="r" b="b"/>
              <a:pathLst>
                <a:path w="96" h="25">
                  <a:moveTo>
                    <a:pt x="96" y="0"/>
                  </a:moveTo>
                  <a:cubicBezTo>
                    <a:pt x="96" y="14"/>
                    <a:pt x="75" y="25"/>
                    <a:pt x="48" y="25"/>
                  </a:cubicBezTo>
                  <a:cubicBezTo>
                    <a:pt x="21" y="25"/>
                    <a:pt x="0" y="14"/>
                    <a:pt x="0" y="0"/>
                  </a:cubicBezTo>
                </a:path>
              </a:pathLst>
            </a:custGeom>
            <a:noFill/>
            <a:ln w="26988" cap="flat">
              <a:solidFill>
                <a:schemeClr val="accent2">
                  <a:lumMod val="60000"/>
                  <a:lumOff val="4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20" name="Oval 115">
              <a:extLst>
                <a:ext uri="{FF2B5EF4-FFF2-40B4-BE49-F238E27FC236}">
                  <a16:creationId xmlns:a16="http://schemas.microsoft.com/office/drawing/2014/main" id="{83DD2318-D6EC-6449-A365-87A7119BC4EF}"/>
                </a:ext>
              </a:extLst>
            </p:cNvPr>
            <p:cNvSpPr>
              <a:spLocks noChangeArrowheads="1"/>
            </p:cNvSpPr>
            <p:nvPr/>
          </p:nvSpPr>
          <p:spPr bwMode="auto">
            <a:xfrm>
              <a:off x="3694113" y="3684588"/>
              <a:ext cx="319088" cy="158750"/>
            </a:xfrm>
            <a:prstGeom prst="ellipse">
              <a:avLst/>
            </a:prstGeom>
            <a:noFill/>
            <a:ln w="26988" cap="flat">
              <a:solidFill>
                <a:schemeClr val="accent2">
                  <a:lumMod val="60000"/>
                  <a:lumOff val="4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21" name="Freeform 116">
              <a:extLst>
                <a:ext uri="{FF2B5EF4-FFF2-40B4-BE49-F238E27FC236}">
                  <a16:creationId xmlns:a16="http://schemas.microsoft.com/office/drawing/2014/main" id="{65A953B0-C0E5-8A41-880A-6C13CEE41DC7}"/>
                </a:ext>
              </a:extLst>
            </p:cNvPr>
            <p:cNvSpPr/>
            <p:nvPr/>
          </p:nvSpPr>
          <p:spPr bwMode="auto">
            <a:xfrm>
              <a:off x="3694113" y="4137026"/>
              <a:ext cx="319088" cy="79375"/>
            </a:xfrm>
            <a:custGeom>
              <a:avLst/>
              <a:gdLst>
                <a:gd name="T0" fmla="*/ 0 w 97"/>
                <a:gd name="T1" fmla="*/ 0 h 24"/>
                <a:gd name="T2" fmla="*/ 49 w 97"/>
                <a:gd name="T3" fmla="*/ 24 h 24"/>
                <a:gd name="T4" fmla="*/ 97 w 97"/>
                <a:gd name="T5" fmla="*/ 0 h 24"/>
              </a:gdLst>
              <a:ahLst/>
              <a:cxnLst>
                <a:cxn ang="0">
                  <a:pos x="T0" y="T1"/>
                </a:cxn>
                <a:cxn ang="0">
                  <a:pos x="T2" y="T3"/>
                </a:cxn>
                <a:cxn ang="0">
                  <a:pos x="T4" y="T5"/>
                </a:cxn>
              </a:cxnLst>
              <a:rect l="0" t="0" r="r" b="b"/>
              <a:pathLst>
                <a:path w="97" h="24">
                  <a:moveTo>
                    <a:pt x="0" y="0"/>
                  </a:moveTo>
                  <a:cubicBezTo>
                    <a:pt x="0" y="13"/>
                    <a:pt x="22" y="24"/>
                    <a:pt x="49" y="24"/>
                  </a:cubicBezTo>
                  <a:cubicBezTo>
                    <a:pt x="75" y="24"/>
                    <a:pt x="97" y="13"/>
                    <a:pt x="97" y="0"/>
                  </a:cubicBezTo>
                </a:path>
              </a:pathLst>
            </a:custGeom>
            <a:noFill/>
            <a:ln w="26988" cap="flat">
              <a:solidFill>
                <a:schemeClr val="accent2">
                  <a:lumMod val="60000"/>
                  <a:lumOff val="4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22" name="Freeform 117">
              <a:extLst>
                <a:ext uri="{FF2B5EF4-FFF2-40B4-BE49-F238E27FC236}">
                  <a16:creationId xmlns:a16="http://schemas.microsoft.com/office/drawing/2014/main" id="{5577C9A1-16E3-A048-8E26-08AF9C877DE5}"/>
                </a:ext>
              </a:extLst>
            </p:cNvPr>
            <p:cNvSpPr/>
            <p:nvPr/>
          </p:nvSpPr>
          <p:spPr bwMode="auto">
            <a:xfrm>
              <a:off x="3378201" y="4137026"/>
              <a:ext cx="315913" cy="79375"/>
            </a:xfrm>
            <a:custGeom>
              <a:avLst/>
              <a:gdLst>
                <a:gd name="T0" fmla="*/ 0 w 96"/>
                <a:gd name="T1" fmla="*/ 0 h 24"/>
                <a:gd name="T2" fmla="*/ 48 w 96"/>
                <a:gd name="T3" fmla="*/ 24 h 24"/>
                <a:gd name="T4" fmla="*/ 96 w 96"/>
                <a:gd name="T5" fmla="*/ 0 h 24"/>
              </a:gdLst>
              <a:ahLst/>
              <a:cxnLst>
                <a:cxn ang="0">
                  <a:pos x="T0" y="T1"/>
                </a:cxn>
                <a:cxn ang="0">
                  <a:pos x="T2" y="T3"/>
                </a:cxn>
                <a:cxn ang="0">
                  <a:pos x="T4" y="T5"/>
                </a:cxn>
              </a:cxnLst>
              <a:rect l="0" t="0" r="r" b="b"/>
              <a:pathLst>
                <a:path w="96" h="24">
                  <a:moveTo>
                    <a:pt x="0" y="0"/>
                  </a:moveTo>
                  <a:cubicBezTo>
                    <a:pt x="0" y="13"/>
                    <a:pt x="21" y="24"/>
                    <a:pt x="48" y="24"/>
                  </a:cubicBezTo>
                  <a:cubicBezTo>
                    <a:pt x="75" y="24"/>
                    <a:pt x="96" y="13"/>
                    <a:pt x="96" y="0"/>
                  </a:cubicBezTo>
                </a:path>
              </a:pathLst>
            </a:custGeom>
            <a:noFill/>
            <a:ln w="26988" cap="flat">
              <a:solidFill>
                <a:schemeClr val="accent2">
                  <a:lumMod val="60000"/>
                  <a:lumOff val="4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23" name="Freeform 118">
              <a:extLst>
                <a:ext uri="{FF2B5EF4-FFF2-40B4-BE49-F238E27FC236}">
                  <a16:creationId xmlns:a16="http://schemas.microsoft.com/office/drawing/2014/main" id="{12B9B0D3-2BA2-8344-8D7E-5A58CC155481}"/>
                </a:ext>
              </a:extLst>
            </p:cNvPr>
            <p:cNvSpPr/>
            <p:nvPr/>
          </p:nvSpPr>
          <p:spPr bwMode="auto">
            <a:xfrm>
              <a:off x="3443288" y="3578226"/>
              <a:ext cx="184150" cy="185738"/>
            </a:xfrm>
            <a:custGeom>
              <a:avLst/>
              <a:gdLst>
                <a:gd name="T0" fmla="*/ 58 w 116"/>
                <a:gd name="T1" fmla="*/ 117 h 117"/>
                <a:gd name="T2" fmla="*/ 0 w 116"/>
                <a:gd name="T3" fmla="*/ 59 h 117"/>
                <a:gd name="T4" fmla="*/ 58 w 116"/>
                <a:gd name="T5" fmla="*/ 0 h 117"/>
                <a:gd name="T6" fmla="*/ 116 w 116"/>
                <a:gd name="T7" fmla="*/ 59 h 117"/>
                <a:gd name="T8" fmla="*/ 58 w 116"/>
                <a:gd name="T9" fmla="*/ 117 h 117"/>
              </a:gdLst>
              <a:ahLst/>
              <a:cxnLst>
                <a:cxn ang="0">
                  <a:pos x="T0" y="T1"/>
                </a:cxn>
                <a:cxn ang="0">
                  <a:pos x="T2" y="T3"/>
                </a:cxn>
                <a:cxn ang="0">
                  <a:pos x="T4" y="T5"/>
                </a:cxn>
                <a:cxn ang="0">
                  <a:pos x="T6" y="T7"/>
                </a:cxn>
                <a:cxn ang="0">
                  <a:pos x="T8" y="T9"/>
                </a:cxn>
              </a:cxnLst>
              <a:rect l="0" t="0" r="r" b="b"/>
              <a:pathLst>
                <a:path w="116" h="117">
                  <a:moveTo>
                    <a:pt x="58" y="117"/>
                  </a:moveTo>
                  <a:lnTo>
                    <a:pt x="0" y="59"/>
                  </a:lnTo>
                  <a:lnTo>
                    <a:pt x="58" y="0"/>
                  </a:lnTo>
                  <a:lnTo>
                    <a:pt x="116" y="59"/>
                  </a:lnTo>
                  <a:lnTo>
                    <a:pt x="58" y="117"/>
                  </a:lnTo>
                  <a:close/>
                </a:path>
              </a:pathLst>
            </a:custGeom>
            <a:noFill/>
            <a:ln w="26988" cap="flat">
              <a:solidFill>
                <a:schemeClr val="accent2">
                  <a:lumMod val="60000"/>
                  <a:lumOff val="4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grpSp>
      <p:grpSp>
        <p:nvGrpSpPr>
          <p:cNvPr id="24" name="Group 23">
            <a:extLst>
              <a:ext uri="{FF2B5EF4-FFF2-40B4-BE49-F238E27FC236}">
                <a16:creationId xmlns:a16="http://schemas.microsoft.com/office/drawing/2014/main" id="{4F647AFB-E74D-944B-987C-0F35729530BC}"/>
              </a:ext>
            </a:extLst>
          </p:cNvPr>
          <p:cNvGrpSpPr/>
          <p:nvPr/>
        </p:nvGrpSpPr>
        <p:grpSpPr>
          <a:xfrm>
            <a:off x="4446381" y="2410487"/>
            <a:ext cx="514985" cy="469900"/>
            <a:chOff x="4973638" y="3571876"/>
            <a:chExt cx="642938" cy="587375"/>
          </a:xfrm>
        </p:grpSpPr>
        <p:sp>
          <p:nvSpPr>
            <p:cNvPr id="25" name="Freeform 120">
              <a:extLst>
                <a:ext uri="{FF2B5EF4-FFF2-40B4-BE49-F238E27FC236}">
                  <a16:creationId xmlns:a16="http://schemas.microsoft.com/office/drawing/2014/main" id="{020E402C-5B41-7642-8682-5DE3F7541D67}"/>
                </a:ext>
              </a:extLst>
            </p:cNvPr>
            <p:cNvSpPr/>
            <p:nvPr/>
          </p:nvSpPr>
          <p:spPr bwMode="auto">
            <a:xfrm>
              <a:off x="5041901" y="3700463"/>
              <a:ext cx="155575" cy="155575"/>
            </a:xfrm>
            <a:custGeom>
              <a:avLst/>
              <a:gdLst>
                <a:gd name="T0" fmla="*/ 23 w 47"/>
                <a:gd name="T1" fmla="*/ 47 h 47"/>
                <a:gd name="T2" fmla="*/ 23 w 47"/>
                <a:gd name="T3" fmla="*/ 47 h 47"/>
                <a:gd name="T4" fmla="*/ 0 w 47"/>
                <a:gd name="T5" fmla="*/ 23 h 47"/>
                <a:gd name="T6" fmla="*/ 0 w 47"/>
                <a:gd name="T7" fmla="*/ 23 h 47"/>
                <a:gd name="T8" fmla="*/ 23 w 47"/>
                <a:gd name="T9" fmla="*/ 0 h 47"/>
                <a:gd name="T10" fmla="*/ 23 w 47"/>
                <a:gd name="T11" fmla="*/ 0 h 47"/>
                <a:gd name="T12" fmla="*/ 47 w 47"/>
                <a:gd name="T13" fmla="*/ 23 h 47"/>
                <a:gd name="T14" fmla="*/ 47 w 47"/>
                <a:gd name="T15" fmla="*/ 23 h 47"/>
                <a:gd name="T16" fmla="*/ 23 w 47"/>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7">
                  <a:moveTo>
                    <a:pt x="23" y="47"/>
                  </a:moveTo>
                  <a:cubicBezTo>
                    <a:pt x="23" y="47"/>
                    <a:pt x="23" y="47"/>
                    <a:pt x="23" y="47"/>
                  </a:cubicBezTo>
                  <a:cubicBezTo>
                    <a:pt x="10" y="47"/>
                    <a:pt x="0" y="36"/>
                    <a:pt x="0" y="23"/>
                  </a:cubicBezTo>
                  <a:cubicBezTo>
                    <a:pt x="0" y="23"/>
                    <a:pt x="0" y="23"/>
                    <a:pt x="0" y="23"/>
                  </a:cubicBezTo>
                  <a:cubicBezTo>
                    <a:pt x="0" y="10"/>
                    <a:pt x="10" y="0"/>
                    <a:pt x="23" y="0"/>
                  </a:cubicBezTo>
                  <a:cubicBezTo>
                    <a:pt x="23" y="0"/>
                    <a:pt x="23" y="0"/>
                    <a:pt x="23" y="0"/>
                  </a:cubicBezTo>
                  <a:cubicBezTo>
                    <a:pt x="36" y="0"/>
                    <a:pt x="47" y="10"/>
                    <a:pt x="47" y="23"/>
                  </a:cubicBezTo>
                  <a:cubicBezTo>
                    <a:pt x="47" y="23"/>
                    <a:pt x="47" y="23"/>
                    <a:pt x="47" y="23"/>
                  </a:cubicBezTo>
                  <a:cubicBezTo>
                    <a:pt x="47" y="36"/>
                    <a:pt x="36" y="47"/>
                    <a:pt x="23" y="47"/>
                  </a:cubicBezTo>
                  <a:close/>
                </a:path>
              </a:pathLst>
            </a:custGeom>
            <a:noFill/>
            <a:ln w="26988" cap="flat">
              <a:solidFill>
                <a:schemeClr val="accent2">
                  <a:lumMod val="60000"/>
                  <a:lumOff val="4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26" name="Freeform 121">
              <a:extLst>
                <a:ext uri="{FF2B5EF4-FFF2-40B4-BE49-F238E27FC236}">
                  <a16:creationId xmlns:a16="http://schemas.microsoft.com/office/drawing/2014/main" id="{40CB6A7F-5853-E74D-9909-7CA532A19B5F}"/>
                </a:ext>
              </a:extLst>
            </p:cNvPr>
            <p:cNvSpPr/>
            <p:nvPr/>
          </p:nvSpPr>
          <p:spPr bwMode="auto">
            <a:xfrm>
              <a:off x="4973638" y="3902076"/>
              <a:ext cx="171450" cy="257175"/>
            </a:xfrm>
            <a:custGeom>
              <a:avLst/>
              <a:gdLst>
                <a:gd name="T0" fmla="*/ 52 w 52"/>
                <a:gd name="T1" fmla="*/ 0 h 78"/>
                <a:gd name="T2" fmla="*/ 35 w 52"/>
                <a:gd name="T3" fmla="*/ 0 h 78"/>
                <a:gd name="T4" fmla="*/ 0 w 52"/>
                <a:gd name="T5" fmla="*/ 35 h 78"/>
                <a:gd name="T6" fmla="*/ 0 w 52"/>
                <a:gd name="T7" fmla="*/ 78 h 78"/>
              </a:gdLst>
              <a:ahLst/>
              <a:cxnLst>
                <a:cxn ang="0">
                  <a:pos x="T0" y="T1"/>
                </a:cxn>
                <a:cxn ang="0">
                  <a:pos x="T2" y="T3"/>
                </a:cxn>
                <a:cxn ang="0">
                  <a:pos x="T4" y="T5"/>
                </a:cxn>
                <a:cxn ang="0">
                  <a:pos x="T6" y="T7"/>
                </a:cxn>
              </a:cxnLst>
              <a:rect l="0" t="0" r="r" b="b"/>
              <a:pathLst>
                <a:path w="52" h="78">
                  <a:moveTo>
                    <a:pt x="52" y="0"/>
                  </a:moveTo>
                  <a:cubicBezTo>
                    <a:pt x="35" y="0"/>
                    <a:pt x="35" y="0"/>
                    <a:pt x="35" y="0"/>
                  </a:cubicBezTo>
                  <a:cubicBezTo>
                    <a:pt x="15" y="0"/>
                    <a:pt x="0" y="16"/>
                    <a:pt x="0" y="35"/>
                  </a:cubicBezTo>
                  <a:cubicBezTo>
                    <a:pt x="0" y="78"/>
                    <a:pt x="0" y="78"/>
                    <a:pt x="0" y="78"/>
                  </a:cubicBezTo>
                </a:path>
              </a:pathLst>
            </a:custGeom>
            <a:noFill/>
            <a:ln w="26988" cap="flat">
              <a:solidFill>
                <a:schemeClr val="accent2">
                  <a:lumMod val="60000"/>
                  <a:lumOff val="4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27" name="Freeform 122">
              <a:extLst>
                <a:ext uri="{FF2B5EF4-FFF2-40B4-BE49-F238E27FC236}">
                  <a16:creationId xmlns:a16="http://schemas.microsoft.com/office/drawing/2014/main" id="{FFE36CDC-36D6-C044-9DF4-DE05CC40B0F0}"/>
                </a:ext>
              </a:extLst>
            </p:cNvPr>
            <p:cNvSpPr/>
            <p:nvPr/>
          </p:nvSpPr>
          <p:spPr bwMode="auto">
            <a:xfrm>
              <a:off x="5280026" y="3571876"/>
              <a:ext cx="247650" cy="250825"/>
            </a:xfrm>
            <a:custGeom>
              <a:avLst/>
              <a:gdLst>
                <a:gd name="T0" fmla="*/ 37 w 75"/>
                <a:gd name="T1" fmla="*/ 76 h 76"/>
                <a:gd name="T2" fmla="*/ 37 w 75"/>
                <a:gd name="T3" fmla="*/ 76 h 76"/>
                <a:gd name="T4" fmla="*/ 0 w 75"/>
                <a:gd name="T5" fmla="*/ 38 h 76"/>
                <a:gd name="T6" fmla="*/ 0 w 75"/>
                <a:gd name="T7" fmla="*/ 38 h 76"/>
                <a:gd name="T8" fmla="*/ 37 w 75"/>
                <a:gd name="T9" fmla="*/ 0 h 76"/>
                <a:gd name="T10" fmla="*/ 37 w 75"/>
                <a:gd name="T11" fmla="*/ 0 h 76"/>
                <a:gd name="T12" fmla="*/ 75 w 75"/>
                <a:gd name="T13" fmla="*/ 38 h 76"/>
                <a:gd name="T14" fmla="*/ 75 w 75"/>
                <a:gd name="T15" fmla="*/ 38 h 76"/>
                <a:gd name="T16" fmla="*/ 37 w 75"/>
                <a:gd name="T17"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6">
                  <a:moveTo>
                    <a:pt x="37" y="76"/>
                  </a:moveTo>
                  <a:cubicBezTo>
                    <a:pt x="37" y="76"/>
                    <a:pt x="37" y="76"/>
                    <a:pt x="37" y="76"/>
                  </a:cubicBezTo>
                  <a:cubicBezTo>
                    <a:pt x="16" y="76"/>
                    <a:pt x="0" y="59"/>
                    <a:pt x="0" y="38"/>
                  </a:cubicBezTo>
                  <a:cubicBezTo>
                    <a:pt x="0" y="38"/>
                    <a:pt x="0" y="38"/>
                    <a:pt x="0" y="38"/>
                  </a:cubicBezTo>
                  <a:cubicBezTo>
                    <a:pt x="0" y="17"/>
                    <a:pt x="16" y="0"/>
                    <a:pt x="37" y="0"/>
                  </a:cubicBezTo>
                  <a:cubicBezTo>
                    <a:pt x="37" y="0"/>
                    <a:pt x="37" y="0"/>
                    <a:pt x="37" y="0"/>
                  </a:cubicBezTo>
                  <a:cubicBezTo>
                    <a:pt x="58" y="0"/>
                    <a:pt x="75" y="17"/>
                    <a:pt x="75" y="38"/>
                  </a:cubicBezTo>
                  <a:cubicBezTo>
                    <a:pt x="75" y="38"/>
                    <a:pt x="75" y="38"/>
                    <a:pt x="75" y="38"/>
                  </a:cubicBezTo>
                  <a:cubicBezTo>
                    <a:pt x="75" y="59"/>
                    <a:pt x="58" y="76"/>
                    <a:pt x="37" y="76"/>
                  </a:cubicBezTo>
                  <a:close/>
                </a:path>
              </a:pathLst>
            </a:custGeom>
            <a:noFill/>
            <a:ln w="26988" cap="flat">
              <a:solidFill>
                <a:schemeClr val="accent2">
                  <a:lumMod val="60000"/>
                  <a:lumOff val="4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28" name="Freeform 123">
              <a:extLst>
                <a:ext uri="{FF2B5EF4-FFF2-40B4-BE49-F238E27FC236}">
                  <a16:creationId xmlns:a16="http://schemas.microsoft.com/office/drawing/2014/main" id="{9D98D835-DF25-2549-ACAD-499B7B66D15B}"/>
                </a:ext>
              </a:extLst>
            </p:cNvPr>
            <p:cNvSpPr/>
            <p:nvPr/>
          </p:nvSpPr>
          <p:spPr bwMode="auto">
            <a:xfrm>
              <a:off x="5187951" y="3871913"/>
              <a:ext cx="428625" cy="287338"/>
            </a:xfrm>
            <a:custGeom>
              <a:avLst/>
              <a:gdLst>
                <a:gd name="T0" fmla="*/ 130 w 130"/>
                <a:gd name="T1" fmla="*/ 87 h 87"/>
                <a:gd name="T2" fmla="*/ 130 w 130"/>
                <a:gd name="T3" fmla="*/ 39 h 87"/>
                <a:gd name="T4" fmla="*/ 91 w 130"/>
                <a:gd name="T5" fmla="*/ 0 h 87"/>
                <a:gd name="T6" fmla="*/ 39 w 130"/>
                <a:gd name="T7" fmla="*/ 0 h 87"/>
                <a:gd name="T8" fmla="*/ 0 w 130"/>
                <a:gd name="T9" fmla="*/ 39 h 87"/>
                <a:gd name="T10" fmla="*/ 0 w 130"/>
                <a:gd name="T11" fmla="*/ 87 h 87"/>
              </a:gdLst>
              <a:ahLst/>
              <a:cxnLst>
                <a:cxn ang="0">
                  <a:pos x="T0" y="T1"/>
                </a:cxn>
                <a:cxn ang="0">
                  <a:pos x="T2" y="T3"/>
                </a:cxn>
                <a:cxn ang="0">
                  <a:pos x="T4" y="T5"/>
                </a:cxn>
                <a:cxn ang="0">
                  <a:pos x="T6" y="T7"/>
                </a:cxn>
                <a:cxn ang="0">
                  <a:pos x="T8" y="T9"/>
                </a:cxn>
                <a:cxn ang="0">
                  <a:pos x="T10" y="T11"/>
                </a:cxn>
              </a:cxnLst>
              <a:rect l="0" t="0" r="r" b="b"/>
              <a:pathLst>
                <a:path w="130" h="87">
                  <a:moveTo>
                    <a:pt x="130" y="87"/>
                  </a:moveTo>
                  <a:cubicBezTo>
                    <a:pt x="130" y="39"/>
                    <a:pt x="130" y="39"/>
                    <a:pt x="130" y="39"/>
                  </a:cubicBezTo>
                  <a:cubicBezTo>
                    <a:pt x="130" y="18"/>
                    <a:pt x="113" y="0"/>
                    <a:pt x="91" y="0"/>
                  </a:cubicBezTo>
                  <a:cubicBezTo>
                    <a:pt x="39" y="0"/>
                    <a:pt x="39" y="0"/>
                    <a:pt x="39" y="0"/>
                  </a:cubicBezTo>
                  <a:cubicBezTo>
                    <a:pt x="18" y="0"/>
                    <a:pt x="0" y="18"/>
                    <a:pt x="0" y="39"/>
                  </a:cubicBezTo>
                  <a:cubicBezTo>
                    <a:pt x="0" y="87"/>
                    <a:pt x="0" y="87"/>
                    <a:pt x="0" y="87"/>
                  </a:cubicBezTo>
                </a:path>
              </a:pathLst>
            </a:custGeom>
            <a:noFill/>
            <a:ln w="26988" cap="flat">
              <a:solidFill>
                <a:schemeClr val="accent2">
                  <a:lumMod val="60000"/>
                  <a:lumOff val="4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grpSp>
      <p:grpSp>
        <p:nvGrpSpPr>
          <p:cNvPr id="29" name="Group 28">
            <a:extLst>
              <a:ext uri="{FF2B5EF4-FFF2-40B4-BE49-F238E27FC236}">
                <a16:creationId xmlns:a16="http://schemas.microsoft.com/office/drawing/2014/main" id="{52CB8380-42EA-2F45-9E7A-E218E003735D}"/>
              </a:ext>
            </a:extLst>
          </p:cNvPr>
          <p:cNvGrpSpPr/>
          <p:nvPr/>
        </p:nvGrpSpPr>
        <p:grpSpPr>
          <a:xfrm>
            <a:off x="8177296" y="2434617"/>
            <a:ext cx="598805" cy="421640"/>
            <a:chOff x="8118476" y="3632201"/>
            <a:chExt cx="746125" cy="527050"/>
          </a:xfrm>
        </p:grpSpPr>
        <p:sp>
          <p:nvSpPr>
            <p:cNvPr id="30" name="Freeform 126">
              <a:extLst>
                <a:ext uri="{FF2B5EF4-FFF2-40B4-BE49-F238E27FC236}">
                  <a16:creationId xmlns:a16="http://schemas.microsoft.com/office/drawing/2014/main" id="{BBD7F506-F49E-E34D-AAC5-72975658DDEB}"/>
                </a:ext>
              </a:extLst>
            </p:cNvPr>
            <p:cNvSpPr/>
            <p:nvPr/>
          </p:nvSpPr>
          <p:spPr bwMode="auto">
            <a:xfrm>
              <a:off x="8118476" y="3632201"/>
              <a:ext cx="452438" cy="471488"/>
            </a:xfrm>
            <a:custGeom>
              <a:avLst/>
              <a:gdLst>
                <a:gd name="T0" fmla="*/ 16 w 137"/>
                <a:gd name="T1" fmla="*/ 143 h 143"/>
                <a:gd name="T2" fmla="*/ 0 w 137"/>
                <a:gd name="T3" fmla="*/ 143 h 143"/>
                <a:gd name="T4" fmla="*/ 0 w 137"/>
                <a:gd name="T5" fmla="*/ 23 h 143"/>
                <a:gd name="T6" fmla="*/ 22 w 137"/>
                <a:gd name="T7" fmla="*/ 0 h 143"/>
                <a:gd name="T8" fmla="*/ 137 w 137"/>
                <a:gd name="T9" fmla="*/ 0 h 143"/>
              </a:gdLst>
              <a:ahLst/>
              <a:cxnLst>
                <a:cxn ang="0">
                  <a:pos x="T0" y="T1"/>
                </a:cxn>
                <a:cxn ang="0">
                  <a:pos x="T2" y="T3"/>
                </a:cxn>
                <a:cxn ang="0">
                  <a:pos x="T4" y="T5"/>
                </a:cxn>
                <a:cxn ang="0">
                  <a:pos x="T6" y="T7"/>
                </a:cxn>
                <a:cxn ang="0">
                  <a:pos x="T8" y="T9"/>
                </a:cxn>
              </a:cxnLst>
              <a:rect l="0" t="0" r="r" b="b"/>
              <a:pathLst>
                <a:path w="137" h="143">
                  <a:moveTo>
                    <a:pt x="16" y="143"/>
                  </a:moveTo>
                  <a:cubicBezTo>
                    <a:pt x="0" y="143"/>
                    <a:pt x="0" y="143"/>
                    <a:pt x="0" y="143"/>
                  </a:cubicBezTo>
                  <a:cubicBezTo>
                    <a:pt x="0" y="23"/>
                    <a:pt x="0" y="23"/>
                    <a:pt x="0" y="23"/>
                  </a:cubicBezTo>
                  <a:cubicBezTo>
                    <a:pt x="0" y="10"/>
                    <a:pt x="10" y="0"/>
                    <a:pt x="22" y="0"/>
                  </a:cubicBezTo>
                  <a:cubicBezTo>
                    <a:pt x="137" y="0"/>
                    <a:pt x="137" y="0"/>
                    <a:pt x="137" y="0"/>
                  </a:cubicBezTo>
                </a:path>
              </a:pathLst>
            </a:custGeom>
            <a:noFill/>
            <a:ln w="26988" cap="flat">
              <a:solidFill>
                <a:schemeClr val="accent2">
                  <a:lumMod val="60000"/>
                  <a:lumOff val="4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31" name="Freeform 127">
              <a:extLst>
                <a:ext uri="{FF2B5EF4-FFF2-40B4-BE49-F238E27FC236}">
                  <a16:creationId xmlns:a16="http://schemas.microsoft.com/office/drawing/2014/main" id="{A44B0F6F-5783-0847-B77B-3793BAA5719E}"/>
                </a:ext>
              </a:extLst>
            </p:cNvPr>
            <p:cNvSpPr/>
            <p:nvPr/>
          </p:nvSpPr>
          <p:spPr bwMode="auto">
            <a:xfrm>
              <a:off x="8283576" y="3706813"/>
              <a:ext cx="363538" cy="396875"/>
            </a:xfrm>
            <a:custGeom>
              <a:avLst/>
              <a:gdLst>
                <a:gd name="T0" fmla="*/ 0 w 229"/>
                <a:gd name="T1" fmla="*/ 250 h 250"/>
                <a:gd name="T2" fmla="*/ 229 w 229"/>
                <a:gd name="T3" fmla="*/ 250 h 250"/>
                <a:gd name="T4" fmla="*/ 229 w 229"/>
                <a:gd name="T5" fmla="*/ 119 h 250"/>
                <a:gd name="T6" fmla="*/ 229 w 229"/>
                <a:gd name="T7" fmla="*/ 0 h 250"/>
              </a:gdLst>
              <a:ahLst/>
              <a:cxnLst>
                <a:cxn ang="0">
                  <a:pos x="T0" y="T1"/>
                </a:cxn>
                <a:cxn ang="0">
                  <a:pos x="T2" y="T3"/>
                </a:cxn>
                <a:cxn ang="0">
                  <a:pos x="T4" y="T5"/>
                </a:cxn>
                <a:cxn ang="0">
                  <a:pos x="T6" y="T7"/>
                </a:cxn>
              </a:cxnLst>
              <a:rect l="0" t="0" r="r" b="b"/>
              <a:pathLst>
                <a:path w="229" h="250">
                  <a:moveTo>
                    <a:pt x="0" y="250"/>
                  </a:moveTo>
                  <a:lnTo>
                    <a:pt x="229" y="250"/>
                  </a:lnTo>
                  <a:lnTo>
                    <a:pt x="229" y="119"/>
                  </a:lnTo>
                  <a:lnTo>
                    <a:pt x="229" y="0"/>
                  </a:lnTo>
                </a:path>
              </a:pathLst>
            </a:custGeom>
            <a:noFill/>
            <a:ln w="26988" cap="flat">
              <a:solidFill>
                <a:schemeClr val="accent2">
                  <a:lumMod val="60000"/>
                  <a:lumOff val="4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32" name="Freeform 128">
              <a:extLst>
                <a:ext uri="{FF2B5EF4-FFF2-40B4-BE49-F238E27FC236}">
                  <a16:creationId xmlns:a16="http://schemas.microsoft.com/office/drawing/2014/main" id="{A40806DD-EAD6-8340-AC4A-2340DCB252EC}"/>
                </a:ext>
              </a:extLst>
            </p:cNvPr>
            <p:cNvSpPr/>
            <p:nvPr/>
          </p:nvSpPr>
          <p:spPr bwMode="auto">
            <a:xfrm>
              <a:off x="8647113" y="3895726"/>
              <a:ext cx="217488" cy="207963"/>
            </a:xfrm>
            <a:custGeom>
              <a:avLst/>
              <a:gdLst>
                <a:gd name="T0" fmla="*/ 50 w 66"/>
                <a:gd name="T1" fmla="*/ 63 h 63"/>
                <a:gd name="T2" fmla="*/ 66 w 66"/>
                <a:gd name="T3" fmla="*/ 63 h 63"/>
                <a:gd name="T4" fmla="*/ 66 w 66"/>
                <a:gd name="T5" fmla="*/ 12 h 63"/>
                <a:gd name="T6" fmla="*/ 58 w 66"/>
                <a:gd name="T7" fmla="*/ 1 h 63"/>
                <a:gd name="T8" fmla="*/ 55 w 66"/>
                <a:gd name="T9" fmla="*/ 0 h 63"/>
                <a:gd name="T10" fmla="*/ 0 w 66"/>
                <a:gd name="T11" fmla="*/ 0 h 63"/>
                <a:gd name="T12" fmla="*/ 0 w 66"/>
                <a:gd name="T13" fmla="*/ 63 h 63"/>
                <a:gd name="T14" fmla="*/ 16 w 66"/>
                <a:gd name="T15" fmla="*/ 63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63">
                  <a:moveTo>
                    <a:pt x="50" y="63"/>
                  </a:moveTo>
                  <a:cubicBezTo>
                    <a:pt x="66" y="63"/>
                    <a:pt x="66" y="63"/>
                    <a:pt x="66" y="63"/>
                  </a:cubicBezTo>
                  <a:cubicBezTo>
                    <a:pt x="66" y="12"/>
                    <a:pt x="66" y="12"/>
                    <a:pt x="66" y="12"/>
                  </a:cubicBezTo>
                  <a:cubicBezTo>
                    <a:pt x="66" y="7"/>
                    <a:pt x="63" y="3"/>
                    <a:pt x="58" y="1"/>
                  </a:cubicBezTo>
                  <a:cubicBezTo>
                    <a:pt x="55" y="0"/>
                    <a:pt x="55" y="0"/>
                    <a:pt x="55" y="0"/>
                  </a:cubicBezTo>
                  <a:cubicBezTo>
                    <a:pt x="55" y="0"/>
                    <a:pt x="8" y="0"/>
                    <a:pt x="0" y="0"/>
                  </a:cubicBezTo>
                  <a:cubicBezTo>
                    <a:pt x="0" y="63"/>
                    <a:pt x="0" y="63"/>
                    <a:pt x="0" y="63"/>
                  </a:cubicBezTo>
                  <a:cubicBezTo>
                    <a:pt x="16" y="63"/>
                    <a:pt x="16" y="63"/>
                    <a:pt x="16" y="63"/>
                  </a:cubicBezTo>
                </a:path>
              </a:pathLst>
            </a:custGeom>
            <a:noFill/>
            <a:ln w="26988" cap="flat">
              <a:solidFill>
                <a:schemeClr val="accent2">
                  <a:lumMod val="60000"/>
                  <a:lumOff val="4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33" name="Freeform 129">
              <a:extLst>
                <a:ext uri="{FF2B5EF4-FFF2-40B4-BE49-F238E27FC236}">
                  <a16:creationId xmlns:a16="http://schemas.microsoft.com/office/drawing/2014/main" id="{CB936FFD-3F4D-9947-B5FF-D7B5E1E8B907}"/>
                </a:ext>
              </a:extLst>
            </p:cNvPr>
            <p:cNvSpPr/>
            <p:nvPr/>
          </p:nvSpPr>
          <p:spPr bwMode="auto">
            <a:xfrm>
              <a:off x="8647113" y="3740151"/>
              <a:ext cx="180975" cy="155575"/>
            </a:xfrm>
            <a:custGeom>
              <a:avLst/>
              <a:gdLst>
                <a:gd name="T0" fmla="*/ 55 w 55"/>
                <a:gd name="T1" fmla="*/ 47 h 47"/>
                <a:gd name="T2" fmla="*/ 0 w 55"/>
                <a:gd name="T3" fmla="*/ 47 h 47"/>
                <a:gd name="T4" fmla="*/ 0 w 55"/>
                <a:gd name="T5" fmla="*/ 0 h 47"/>
                <a:gd name="T6" fmla="*/ 26 w 55"/>
                <a:gd name="T7" fmla="*/ 0 h 47"/>
                <a:gd name="T8" fmla="*/ 36 w 55"/>
                <a:gd name="T9" fmla="*/ 7 h 47"/>
                <a:gd name="T10" fmla="*/ 55 w 55"/>
                <a:gd name="T11" fmla="*/ 47 h 47"/>
              </a:gdLst>
              <a:ahLst/>
              <a:cxnLst>
                <a:cxn ang="0">
                  <a:pos x="T0" y="T1"/>
                </a:cxn>
                <a:cxn ang="0">
                  <a:pos x="T2" y="T3"/>
                </a:cxn>
                <a:cxn ang="0">
                  <a:pos x="T4" y="T5"/>
                </a:cxn>
                <a:cxn ang="0">
                  <a:pos x="T6" y="T7"/>
                </a:cxn>
                <a:cxn ang="0">
                  <a:pos x="T8" y="T9"/>
                </a:cxn>
                <a:cxn ang="0">
                  <a:pos x="T10" y="T11"/>
                </a:cxn>
              </a:cxnLst>
              <a:rect l="0" t="0" r="r" b="b"/>
              <a:pathLst>
                <a:path w="55" h="47">
                  <a:moveTo>
                    <a:pt x="55" y="47"/>
                  </a:moveTo>
                  <a:cubicBezTo>
                    <a:pt x="0" y="47"/>
                    <a:pt x="0" y="47"/>
                    <a:pt x="0" y="47"/>
                  </a:cubicBezTo>
                  <a:cubicBezTo>
                    <a:pt x="0" y="0"/>
                    <a:pt x="0" y="0"/>
                    <a:pt x="0" y="0"/>
                  </a:cubicBezTo>
                  <a:cubicBezTo>
                    <a:pt x="26" y="0"/>
                    <a:pt x="26" y="0"/>
                    <a:pt x="26" y="0"/>
                  </a:cubicBezTo>
                  <a:cubicBezTo>
                    <a:pt x="30" y="0"/>
                    <a:pt x="34" y="3"/>
                    <a:pt x="36" y="7"/>
                  </a:cubicBezTo>
                  <a:lnTo>
                    <a:pt x="55" y="47"/>
                  </a:lnTo>
                  <a:close/>
                </a:path>
              </a:pathLst>
            </a:custGeom>
            <a:noFill/>
            <a:ln w="26988" cap="flat">
              <a:solidFill>
                <a:schemeClr val="accent2">
                  <a:lumMod val="60000"/>
                  <a:lumOff val="4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34" name="Line 130">
              <a:extLst>
                <a:ext uri="{FF2B5EF4-FFF2-40B4-BE49-F238E27FC236}">
                  <a16:creationId xmlns:a16="http://schemas.microsoft.com/office/drawing/2014/main" id="{F55B6C69-92A1-FC4A-8FD7-9D21BF92ED86}"/>
                </a:ext>
              </a:extLst>
            </p:cNvPr>
            <p:cNvSpPr>
              <a:spLocks noChangeShapeType="1"/>
            </p:cNvSpPr>
            <p:nvPr/>
          </p:nvSpPr>
          <p:spPr bwMode="auto">
            <a:xfrm>
              <a:off x="8828088" y="3895726"/>
              <a:ext cx="0" cy="0"/>
            </a:xfrm>
            <a:prstGeom prst="line">
              <a:avLst/>
            </a:prstGeom>
            <a:noFill/>
            <a:ln w="26988" cap="flat">
              <a:solidFill>
                <a:schemeClr val="accent2">
                  <a:lumMod val="60000"/>
                  <a:lumOff val="40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a:p>
          </p:txBody>
        </p:sp>
        <p:sp>
          <p:nvSpPr>
            <p:cNvPr id="35" name="Oval 131">
              <a:extLst>
                <a:ext uri="{FF2B5EF4-FFF2-40B4-BE49-F238E27FC236}">
                  <a16:creationId xmlns:a16="http://schemas.microsoft.com/office/drawing/2014/main" id="{FA53587B-5025-1D48-8B0C-CC0152EAB635}"/>
                </a:ext>
              </a:extLst>
            </p:cNvPr>
            <p:cNvSpPr>
              <a:spLocks noChangeArrowheads="1"/>
            </p:cNvSpPr>
            <p:nvPr/>
          </p:nvSpPr>
          <p:spPr bwMode="auto">
            <a:xfrm>
              <a:off x="8172451" y="4048126"/>
              <a:ext cx="111125" cy="111125"/>
            </a:xfrm>
            <a:prstGeom prst="ellipse">
              <a:avLst/>
            </a:prstGeom>
            <a:noFill/>
            <a:ln w="26988" cap="flat">
              <a:solidFill>
                <a:schemeClr val="accent2">
                  <a:lumMod val="60000"/>
                  <a:lumOff val="4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36" name="Oval 132">
              <a:extLst>
                <a:ext uri="{FF2B5EF4-FFF2-40B4-BE49-F238E27FC236}">
                  <a16:creationId xmlns:a16="http://schemas.microsoft.com/office/drawing/2014/main" id="{F52BBA2B-CA1B-2E4B-927D-782BD852A1A0}"/>
                </a:ext>
              </a:extLst>
            </p:cNvPr>
            <p:cNvSpPr>
              <a:spLocks noChangeArrowheads="1"/>
            </p:cNvSpPr>
            <p:nvPr/>
          </p:nvSpPr>
          <p:spPr bwMode="auto">
            <a:xfrm>
              <a:off x="8172451" y="4048126"/>
              <a:ext cx="111125" cy="111125"/>
            </a:xfrm>
            <a:prstGeom prst="ellipse">
              <a:avLst/>
            </a:prstGeom>
            <a:noFill/>
            <a:ln w="26988" cap="flat">
              <a:solidFill>
                <a:schemeClr val="accent2">
                  <a:lumMod val="60000"/>
                  <a:lumOff val="4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37" name="Oval 133">
              <a:extLst>
                <a:ext uri="{FF2B5EF4-FFF2-40B4-BE49-F238E27FC236}">
                  <a16:creationId xmlns:a16="http://schemas.microsoft.com/office/drawing/2014/main" id="{4791CDBD-FB41-AA4E-918C-E08508CF663C}"/>
                </a:ext>
              </a:extLst>
            </p:cNvPr>
            <p:cNvSpPr>
              <a:spLocks noChangeArrowheads="1"/>
            </p:cNvSpPr>
            <p:nvPr/>
          </p:nvSpPr>
          <p:spPr bwMode="auto">
            <a:xfrm>
              <a:off x="8699501" y="4048126"/>
              <a:ext cx="111125" cy="111125"/>
            </a:xfrm>
            <a:prstGeom prst="ellipse">
              <a:avLst/>
            </a:prstGeom>
            <a:noFill/>
            <a:ln w="26988" cap="flat">
              <a:solidFill>
                <a:schemeClr val="accent2">
                  <a:lumMod val="60000"/>
                  <a:lumOff val="4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38" name="Freeform 134">
              <a:extLst>
                <a:ext uri="{FF2B5EF4-FFF2-40B4-BE49-F238E27FC236}">
                  <a16:creationId xmlns:a16="http://schemas.microsoft.com/office/drawing/2014/main" id="{1A83032E-4854-FD44-8A78-C5B81DB9D951}"/>
                </a:ext>
              </a:extLst>
            </p:cNvPr>
            <p:cNvSpPr/>
            <p:nvPr/>
          </p:nvSpPr>
          <p:spPr bwMode="auto">
            <a:xfrm>
              <a:off x="8250238" y="3632201"/>
              <a:ext cx="396875" cy="263525"/>
            </a:xfrm>
            <a:custGeom>
              <a:avLst/>
              <a:gdLst>
                <a:gd name="T0" fmla="*/ 0 w 250"/>
                <a:gd name="T1" fmla="*/ 83 h 166"/>
                <a:gd name="T2" fmla="*/ 83 w 250"/>
                <a:gd name="T3" fmla="*/ 166 h 166"/>
                <a:gd name="T4" fmla="*/ 250 w 250"/>
                <a:gd name="T5" fmla="*/ 0 h 166"/>
              </a:gdLst>
              <a:ahLst/>
              <a:cxnLst>
                <a:cxn ang="0">
                  <a:pos x="T0" y="T1"/>
                </a:cxn>
                <a:cxn ang="0">
                  <a:pos x="T2" y="T3"/>
                </a:cxn>
                <a:cxn ang="0">
                  <a:pos x="T4" y="T5"/>
                </a:cxn>
              </a:cxnLst>
              <a:rect l="0" t="0" r="r" b="b"/>
              <a:pathLst>
                <a:path w="250" h="166">
                  <a:moveTo>
                    <a:pt x="0" y="83"/>
                  </a:moveTo>
                  <a:lnTo>
                    <a:pt x="83" y="166"/>
                  </a:lnTo>
                  <a:lnTo>
                    <a:pt x="250" y="0"/>
                  </a:lnTo>
                </a:path>
              </a:pathLst>
            </a:custGeom>
            <a:noFill/>
            <a:ln w="26988" cap="flat">
              <a:solidFill>
                <a:schemeClr val="accent2">
                  <a:lumMod val="60000"/>
                  <a:lumOff val="4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grpSp>
      <p:grpSp>
        <p:nvGrpSpPr>
          <p:cNvPr id="39" name="Group 38">
            <a:extLst>
              <a:ext uri="{FF2B5EF4-FFF2-40B4-BE49-F238E27FC236}">
                <a16:creationId xmlns:a16="http://schemas.microsoft.com/office/drawing/2014/main" id="{3F7D2445-5E73-8A49-A9F1-A71A06EC77E8}"/>
              </a:ext>
            </a:extLst>
          </p:cNvPr>
          <p:cNvGrpSpPr/>
          <p:nvPr/>
        </p:nvGrpSpPr>
        <p:grpSpPr>
          <a:xfrm>
            <a:off x="722610" y="2434617"/>
            <a:ext cx="594360" cy="421640"/>
            <a:chOff x="1725613" y="3632201"/>
            <a:chExt cx="741363" cy="527050"/>
          </a:xfrm>
        </p:grpSpPr>
        <p:sp>
          <p:nvSpPr>
            <p:cNvPr id="40" name="Freeform 144">
              <a:extLst>
                <a:ext uri="{FF2B5EF4-FFF2-40B4-BE49-F238E27FC236}">
                  <a16:creationId xmlns:a16="http://schemas.microsoft.com/office/drawing/2014/main" id="{5EF3120A-74BF-684C-87A6-0DD352A5BE9B}"/>
                </a:ext>
              </a:extLst>
            </p:cNvPr>
            <p:cNvSpPr/>
            <p:nvPr/>
          </p:nvSpPr>
          <p:spPr bwMode="auto">
            <a:xfrm>
              <a:off x="1758951" y="3879851"/>
              <a:ext cx="150813" cy="279400"/>
            </a:xfrm>
            <a:custGeom>
              <a:avLst/>
              <a:gdLst>
                <a:gd name="T0" fmla="*/ 37 w 46"/>
                <a:gd name="T1" fmla="*/ 0 h 85"/>
                <a:gd name="T2" fmla="*/ 9 w 46"/>
                <a:gd name="T3" fmla="*/ 0 h 85"/>
                <a:gd name="T4" fmla="*/ 0 w 46"/>
                <a:gd name="T5" fmla="*/ 9 h 85"/>
                <a:gd name="T6" fmla="*/ 0 w 46"/>
                <a:gd name="T7" fmla="*/ 85 h 85"/>
                <a:gd name="T8" fmla="*/ 46 w 46"/>
                <a:gd name="T9" fmla="*/ 85 h 85"/>
                <a:gd name="T10" fmla="*/ 46 w 46"/>
                <a:gd name="T11" fmla="*/ 9 h 85"/>
                <a:gd name="T12" fmla="*/ 37 w 46"/>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46" h="85">
                  <a:moveTo>
                    <a:pt x="37" y="0"/>
                  </a:moveTo>
                  <a:cubicBezTo>
                    <a:pt x="9" y="0"/>
                    <a:pt x="9" y="0"/>
                    <a:pt x="9" y="0"/>
                  </a:cubicBezTo>
                  <a:cubicBezTo>
                    <a:pt x="4" y="0"/>
                    <a:pt x="0" y="4"/>
                    <a:pt x="0" y="9"/>
                  </a:cubicBezTo>
                  <a:cubicBezTo>
                    <a:pt x="0" y="85"/>
                    <a:pt x="0" y="85"/>
                    <a:pt x="0" y="85"/>
                  </a:cubicBezTo>
                  <a:cubicBezTo>
                    <a:pt x="46" y="85"/>
                    <a:pt x="46" y="85"/>
                    <a:pt x="46" y="85"/>
                  </a:cubicBezTo>
                  <a:cubicBezTo>
                    <a:pt x="46" y="9"/>
                    <a:pt x="46" y="9"/>
                    <a:pt x="46" y="9"/>
                  </a:cubicBezTo>
                  <a:cubicBezTo>
                    <a:pt x="46" y="4"/>
                    <a:pt x="42" y="0"/>
                    <a:pt x="37" y="0"/>
                  </a:cubicBezTo>
                  <a:close/>
                </a:path>
              </a:pathLst>
            </a:custGeom>
            <a:noFill/>
            <a:ln w="26988" cap="flat">
              <a:solidFill>
                <a:schemeClr val="accent2">
                  <a:lumMod val="60000"/>
                  <a:lumOff val="4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41" name="Freeform 145">
              <a:extLst>
                <a:ext uri="{FF2B5EF4-FFF2-40B4-BE49-F238E27FC236}">
                  <a16:creationId xmlns:a16="http://schemas.microsoft.com/office/drawing/2014/main" id="{275092BD-93E9-9F4D-9B3E-80D873BC2F70}"/>
                </a:ext>
              </a:extLst>
            </p:cNvPr>
            <p:cNvSpPr/>
            <p:nvPr/>
          </p:nvSpPr>
          <p:spPr bwMode="auto">
            <a:xfrm>
              <a:off x="2019301" y="3694113"/>
              <a:ext cx="153988" cy="465138"/>
            </a:xfrm>
            <a:custGeom>
              <a:avLst/>
              <a:gdLst>
                <a:gd name="T0" fmla="*/ 38 w 47"/>
                <a:gd name="T1" fmla="*/ 0 h 141"/>
                <a:gd name="T2" fmla="*/ 10 w 47"/>
                <a:gd name="T3" fmla="*/ 0 h 141"/>
                <a:gd name="T4" fmla="*/ 0 w 47"/>
                <a:gd name="T5" fmla="*/ 9 h 141"/>
                <a:gd name="T6" fmla="*/ 0 w 47"/>
                <a:gd name="T7" fmla="*/ 141 h 141"/>
                <a:gd name="T8" fmla="*/ 47 w 47"/>
                <a:gd name="T9" fmla="*/ 141 h 141"/>
                <a:gd name="T10" fmla="*/ 47 w 47"/>
                <a:gd name="T11" fmla="*/ 9 h 141"/>
                <a:gd name="T12" fmla="*/ 38 w 47"/>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47" h="141">
                  <a:moveTo>
                    <a:pt x="38" y="0"/>
                  </a:moveTo>
                  <a:cubicBezTo>
                    <a:pt x="10" y="0"/>
                    <a:pt x="10" y="0"/>
                    <a:pt x="10" y="0"/>
                  </a:cubicBezTo>
                  <a:cubicBezTo>
                    <a:pt x="5" y="0"/>
                    <a:pt x="0" y="4"/>
                    <a:pt x="0" y="9"/>
                  </a:cubicBezTo>
                  <a:cubicBezTo>
                    <a:pt x="0" y="141"/>
                    <a:pt x="0" y="141"/>
                    <a:pt x="0" y="141"/>
                  </a:cubicBezTo>
                  <a:cubicBezTo>
                    <a:pt x="47" y="141"/>
                    <a:pt x="47" y="141"/>
                    <a:pt x="47" y="141"/>
                  </a:cubicBezTo>
                  <a:cubicBezTo>
                    <a:pt x="47" y="9"/>
                    <a:pt x="47" y="9"/>
                    <a:pt x="47" y="9"/>
                  </a:cubicBezTo>
                  <a:cubicBezTo>
                    <a:pt x="47" y="4"/>
                    <a:pt x="43" y="0"/>
                    <a:pt x="38" y="0"/>
                  </a:cubicBezTo>
                  <a:close/>
                </a:path>
              </a:pathLst>
            </a:custGeom>
            <a:noFill/>
            <a:ln w="26988" cap="flat">
              <a:solidFill>
                <a:schemeClr val="accent2">
                  <a:lumMod val="60000"/>
                  <a:lumOff val="4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42" name="Line 146">
              <a:extLst>
                <a:ext uri="{FF2B5EF4-FFF2-40B4-BE49-F238E27FC236}">
                  <a16:creationId xmlns:a16="http://schemas.microsoft.com/office/drawing/2014/main" id="{800E4D6F-6B40-0844-80BD-9ED84F58CE2C}"/>
                </a:ext>
              </a:extLst>
            </p:cNvPr>
            <p:cNvSpPr>
              <a:spLocks noChangeShapeType="1"/>
            </p:cNvSpPr>
            <p:nvPr/>
          </p:nvSpPr>
          <p:spPr bwMode="auto">
            <a:xfrm>
              <a:off x="2359026" y="3632201"/>
              <a:ext cx="0" cy="527050"/>
            </a:xfrm>
            <a:prstGeom prst="line">
              <a:avLst/>
            </a:prstGeom>
            <a:noFill/>
            <a:ln w="26988" cap="flat">
              <a:solidFill>
                <a:schemeClr val="accent2">
                  <a:lumMod val="60000"/>
                  <a:lumOff val="40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a:p>
          </p:txBody>
        </p:sp>
        <p:sp>
          <p:nvSpPr>
            <p:cNvPr id="43" name="Freeform 147">
              <a:extLst>
                <a:ext uri="{FF2B5EF4-FFF2-40B4-BE49-F238E27FC236}">
                  <a16:creationId xmlns:a16="http://schemas.microsoft.com/office/drawing/2014/main" id="{721979D5-0425-FC4A-BD97-C8C13A82EB35}"/>
                </a:ext>
              </a:extLst>
            </p:cNvPr>
            <p:cNvSpPr/>
            <p:nvPr/>
          </p:nvSpPr>
          <p:spPr bwMode="auto">
            <a:xfrm>
              <a:off x="2279651" y="3632201"/>
              <a:ext cx="155575" cy="61913"/>
            </a:xfrm>
            <a:custGeom>
              <a:avLst/>
              <a:gdLst>
                <a:gd name="T0" fmla="*/ 47 w 47"/>
                <a:gd name="T1" fmla="*/ 19 h 19"/>
                <a:gd name="T2" fmla="*/ 31 w 47"/>
                <a:gd name="T3" fmla="*/ 4 h 19"/>
                <a:gd name="T4" fmla="*/ 16 w 47"/>
                <a:gd name="T5" fmla="*/ 4 h 19"/>
                <a:gd name="T6" fmla="*/ 0 w 47"/>
                <a:gd name="T7" fmla="*/ 19 h 19"/>
              </a:gdLst>
              <a:ahLst/>
              <a:cxnLst>
                <a:cxn ang="0">
                  <a:pos x="T0" y="T1"/>
                </a:cxn>
                <a:cxn ang="0">
                  <a:pos x="T2" y="T3"/>
                </a:cxn>
                <a:cxn ang="0">
                  <a:pos x="T4" y="T5"/>
                </a:cxn>
                <a:cxn ang="0">
                  <a:pos x="T6" y="T7"/>
                </a:cxn>
              </a:cxnLst>
              <a:rect l="0" t="0" r="r" b="b"/>
              <a:pathLst>
                <a:path w="47" h="19">
                  <a:moveTo>
                    <a:pt x="47" y="19"/>
                  </a:moveTo>
                  <a:cubicBezTo>
                    <a:pt x="31" y="4"/>
                    <a:pt x="31" y="4"/>
                    <a:pt x="31" y="4"/>
                  </a:cubicBezTo>
                  <a:cubicBezTo>
                    <a:pt x="27" y="0"/>
                    <a:pt x="20" y="0"/>
                    <a:pt x="16" y="4"/>
                  </a:cubicBezTo>
                  <a:cubicBezTo>
                    <a:pt x="0" y="19"/>
                    <a:pt x="0" y="19"/>
                    <a:pt x="0" y="19"/>
                  </a:cubicBezTo>
                </a:path>
              </a:pathLst>
            </a:custGeom>
            <a:noFill/>
            <a:ln w="26988" cap="flat">
              <a:solidFill>
                <a:schemeClr val="accent2">
                  <a:lumMod val="60000"/>
                  <a:lumOff val="4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44" name="Line 148">
              <a:extLst>
                <a:ext uri="{FF2B5EF4-FFF2-40B4-BE49-F238E27FC236}">
                  <a16:creationId xmlns:a16="http://schemas.microsoft.com/office/drawing/2014/main" id="{8E2F28EB-38EC-874B-9BC4-FACA0C708661}"/>
                </a:ext>
              </a:extLst>
            </p:cNvPr>
            <p:cNvSpPr>
              <a:spLocks noChangeShapeType="1"/>
            </p:cNvSpPr>
            <p:nvPr/>
          </p:nvSpPr>
          <p:spPr bwMode="auto">
            <a:xfrm>
              <a:off x="1725613" y="4159251"/>
              <a:ext cx="741363" cy="0"/>
            </a:xfrm>
            <a:prstGeom prst="line">
              <a:avLst/>
            </a:prstGeom>
            <a:noFill/>
            <a:ln w="26988" cap="flat">
              <a:solidFill>
                <a:schemeClr val="accent2">
                  <a:lumMod val="60000"/>
                  <a:lumOff val="40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a:p>
          </p:txBody>
        </p:sp>
      </p:grpSp>
      <p:grpSp>
        <p:nvGrpSpPr>
          <p:cNvPr id="45" name="Group 44">
            <a:extLst>
              <a:ext uri="{FF2B5EF4-FFF2-40B4-BE49-F238E27FC236}">
                <a16:creationId xmlns:a16="http://schemas.microsoft.com/office/drawing/2014/main" id="{BA5F0618-F33F-094A-AE8E-15B3F9E90AE7}"/>
              </a:ext>
            </a:extLst>
          </p:cNvPr>
          <p:cNvGrpSpPr/>
          <p:nvPr/>
        </p:nvGrpSpPr>
        <p:grpSpPr>
          <a:xfrm>
            <a:off x="10003397" y="2378737"/>
            <a:ext cx="596900" cy="533400"/>
            <a:chOff x="9718676" y="3568701"/>
            <a:chExt cx="744538" cy="666492"/>
          </a:xfrm>
        </p:grpSpPr>
        <p:grpSp>
          <p:nvGrpSpPr>
            <p:cNvPr id="46" name="Group 45">
              <a:extLst>
                <a:ext uri="{FF2B5EF4-FFF2-40B4-BE49-F238E27FC236}">
                  <a16:creationId xmlns:a16="http://schemas.microsoft.com/office/drawing/2014/main" id="{2697B5BB-98D7-8E46-8936-0C83F9BA9B4E}"/>
                </a:ext>
              </a:extLst>
            </p:cNvPr>
            <p:cNvGrpSpPr/>
            <p:nvPr/>
          </p:nvGrpSpPr>
          <p:grpSpPr>
            <a:xfrm>
              <a:off x="9718676" y="3568701"/>
              <a:ext cx="744538" cy="657225"/>
              <a:chOff x="9718676" y="3568701"/>
              <a:chExt cx="744538" cy="657225"/>
            </a:xfrm>
          </p:grpSpPr>
          <p:sp>
            <p:nvSpPr>
              <p:cNvPr id="50" name="Freeform 136">
                <a:extLst>
                  <a:ext uri="{FF2B5EF4-FFF2-40B4-BE49-F238E27FC236}">
                    <a16:creationId xmlns:a16="http://schemas.microsoft.com/office/drawing/2014/main" id="{1482D0DF-EAFF-3642-9407-193E4ADECAC9}"/>
                  </a:ext>
                </a:extLst>
              </p:cNvPr>
              <p:cNvSpPr/>
              <p:nvPr/>
            </p:nvSpPr>
            <p:spPr bwMode="auto">
              <a:xfrm>
                <a:off x="10218738" y="4017963"/>
                <a:ext cx="76200" cy="187325"/>
              </a:xfrm>
              <a:custGeom>
                <a:avLst/>
                <a:gdLst>
                  <a:gd name="T0" fmla="*/ 0 w 48"/>
                  <a:gd name="T1" fmla="*/ 0 h 118"/>
                  <a:gd name="T2" fmla="*/ 0 w 48"/>
                  <a:gd name="T3" fmla="*/ 118 h 118"/>
                  <a:gd name="T4" fmla="*/ 48 w 48"/>
                  <a:gd name="T5" fmla="*/ 118 h 118"/>
                </a:gdLst>
                <a:ahLst/>
                <a:cxnLst>
                  <a:cxn ang="0">
                    <a:pos x="T0" y="T1"/>
                  </a:cxn>
                  <a:cxn ang="0">
                    <a:pos x="T2" y="T3"/>
                  </a:cxn>
                  <a:cxn ang="0">
                    <a:pos x="T4" y="T5"/>
                  </a:cxn>
                </a:cxnLst>
                <a:rect l="0" t="0" r="r" b="b"/>
                <a:pathLst>
                  <a:path w="48" h="118">
                    <a:moveTo>
                      <a:pt x="0" y="0"/>
                    </a:moveTo>
                    <a:lnTo>
                      <a:pt x="0" y="118"/>
                    </a:lnTo>
                    <a:lnTo>
                      <a:pt x="48" y="118"/>
                    </a:lnTo>
                  </a:path>
                </a:pathLst>
              </a:custGeom>
              <a:noFill/>
              <a:ln w="26988" cap="flat">
                <a:solidFill>
                  <a:schemeClr val="accent2">
                    <a:lumMod val="60000"/>
                    <a:lumOff val="4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51" name="Freeform 137">
                <a:extLst>
                  <a:ext uri="{FF2B5EF4-FFF2-40B4-BE49-F238E27FC236}">
                    <a16:creationId xmlns:a16="http://schemas.microsoft.com/office/drawing/2014/main" id="{C115FD7B-E089-1347-9B7A-07F68A96C09D}"/>
                  </a:ext>
                </a:extLst>
              </p:cNvPr>
              <p:cNvSpPr/>
              <p:nvPr/>
            </p:nvSpPr>
            <p:spPr bwMode="auto">
              <a:xfrm>
                <a:off x="9883776" y="4017963"/>
                <a:ext cx="74613" cy="187325"/>
              </a:xfrm>
              <a:custGeom>
                <a:avLst/>
                <a:gdLst>
                  <a:gd name="T0" fmla="*/ 0 w 47"/>
                  <a:gd name="T1" fmla="*/ 118 h 118"/>
                  <a:gd name="T2" fmla="*/ 47 w 47"/>
                  <a:gd name="T3" fmla="*/ 118 h 118"/>
                  <a:gd name="T4" fmla="*/ 47 w 47"/>
                  <a:gd name="T5" fmla="*/ 0 h 118"/>
                </a:gdLst>
                <a:ahLst/>
                <a:cxnLst>
                  <a:cxn ang="0">
                    <a:pos x="T0" y="T1"/>
                  </a:cxn>
                  <a:cxn ang="0">
                    <a:pos x="T2" y="T3"/>
                  </a:cxn>
                  <a:cxn ang="0">
                    <a:pos x="T4" y="T5"/>
                  </a:cxn>
                </a:cxnLst>
                <a:rect l="0" t="0" r="r" b="b"/>
                <a:pathLst>
                  <a:path w="47" h="118">
                    <a:moveTo>
                      <a:pt x="0" y="118"/>
                    </a:moveTo>
                    <a:lnTo>
                      <a:pt x="47" y="118"/>
                    </a:lnTo>
                    <a:lnTo>
                      <a:pt x="47" y="0"/>
                    </a:lnTo>
                  </a:path>
                </a:pathLst>
              </a:custGeom>
              <a:noFill/>
              <a:ln w="26988" cap="flat">
                <a:solidFill>
                  <a:schemeClr val="accent2">
                    <a:lumMod val="60000"/>
                    <a:lumOff val="4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52" name="Oval 138">
                <a:extLst>
                  <a:ext uri="{FF2B5EF4-FFF2-40B4-BE49-F238E27FC236}">
                    <a16:creationId xmlns:a16="http://schemas.microsoft.com/office/drawing/2014/main" id="{A3446FA4-7239-C440-A60F-143F3A3D7C8A}"/>
                  </a:ext>
                </a:extLst>
              </p:cNvPr>
              <p:cNvSpPr>
                <a:spLocks noChangeArrowheads="1"/>
              </p:cNvSpPr>
              <p:nvPr/>
            </p:nvSpPr>
            <p:spPr bwMode="auto">
              <a:xfrm>
                <a:off x="10294938" y="4186238"/>
                <a:ext cx="36513" cy="39688"/>
              </a:xfrm>
              <a:prstGeom prst="ellipse">
                <a:avLst/>
              </a:prstGeom>
              <a:solidFill>
                <a:srgbClr val="000000"/>
              </a:solidFill>
              <a:ln w="9525">
                <a:solidFill>
                  <a:schemeClr val="accent2">
                    <a:lumMod val="60000"/>
                    <a:lumOff val="40000"/>
                  </a:schemeClr>
                </a:solidFill>
                <a:round/>
              </a:ln>
            </p:spPr>
            <p:txBody>
              <a:bodyPr vert="horz" wrap="square" lIns="91440" tIns="45720" rIns="91440" bIns="45720" numCol="1" anchor="t" anchorCtr="0" compatLnSpc="1"/>
              <a:lstStyle/>
              <a:p>
                <a:endParaRPr lang="en-US"/>
              </a:p>
            </p:txBody>
          </p:sp>
          <p:sp>
            <p:nvSpPr>
              <p:cNvPr id="53" name="Oval 139">
                <a:extLst>
                  <a:ext uri="{FF2B5EF4-FFF2-40B4-BE49-F238E27FC236}">
                    <a16:creationId xmlns:a16="http://schemas.microsoft.com/office/drawing/2014/main" id="{36E4D82C-2132-8D4C-B572-3013503FEF2D}"/>
                  </a:ext>
                </a:extLst>
              </p:cNvPr>
              <p:cNvSpPr>
                <a:spLocks noChangeArrowheads="1"/>
              </p:cNvSpPr>
              <p:nvPr/>
            </p:nvSpPr>
            <p:spPr bwMode="auto">
              <a:xfrm>
                <a:off x="10071101" y="4186238"/>
                <a:ext cx="39688" cy="39688"/>
              </a:xfrm>
              <a:prstGeom prst="ellipse">
                <a:avLst/>
              </a:prstGeom>
              <a:solidFill>
                <a:srgbClr val="000000"/>
              </a:solidFill>
              <a:ln w="9525">
                <a:solidFill>
                  <a:schemeClr val="accent2">
                    <a:lumMod val="60000"/>
                    <a:lumOff val="40000"/>
                  </a:schemeClr>
                </a:solidFill>
                <a:round/>
              </a:ln>
            </p:spPr>
            <p:txBody>
              <a:bodyPr vert="horz" wrap="square" lIns="91440" tIns="45720" rIns="91440" bIns="45720" numCol="1" anchor="t" anchorCtr="0" compatLnSpc="1"/>
              <a:lstStyle/>
              <a:p>
                <a:endParaRPr lang="en-US"/>
              </a:p>
            </p:txBody>
          </p:sp>
          <p:sp>
            <p:nvSpPr>
              <p:cNvPr id="54" name="Oval 140">
                <a:extLst>
                  <a:ext uri="{FF2B5EF4-FFF2-40B4-BE49-F238E27FC236}">
                    <a16:creationId xmlns:a16="http://schemas.microsoft.com/office/drawing/2014/main" id="{DE32CDDF-4371-AE41-B474-2F4BB614A4AC}"/>
                  </a:ext>
                </a:extLst>
              </p:cNvPr>
              <p:cNvSpPr>
                <a:spLocks noChangeArrowheads="1"/>
              </p:cNvSpPr>
              <p:nvPr/>
            </p:nvSpPr>
            <p:spPr bwMode="auto">
              <a:xfrm>
                <a:off x="9847263" y="4186238"/>
                <a:ext cx="36513" cy="39688"/>
              </a:xfrm>
              <a:prstGeom prst="ellipse">
                <a:avLst/>
              </a:prstGeom>
              <a:solidFill>
                <a:srgbClr val="000000"/>
              </a:solidFill>
              <a:ln w="9525">
                <a:solidFill>
                  <a:schemeClr val="accent2">
                    <a:lumMod val="60000"/>
                    <a:lumOff val="40000"/>
                  </a:schemeClr>
                </a:solidFill>
                <a:round/>
              </a:ln>
            </p:spPr>
            <p:txBody>
              <a:bodyPr vert="horz" wrap="square" lIns="91440" tIns="45720" rIns="91440" bIns="45720" numCol="1" anchor="t" anchorCtr="0" compatLnSpc="1"/>
              <a:lstStyle/>
              <a:p>
                <a:endParaRPr lang="en-US"/>
              </a:p>
            </p:txBody>
          </p:sp>
          <p:sp>
            <p:nvSpPr>
              <p:cNvPr id="55" name="Freeform 141">
                <a:extLst>
                  <a:ext uri="{FF2B5EF4-FFF2-40B4-BE49-F238E27FC236}">
                    <a16:creationId xmlns:a16="http://schemas.microsoft.com/office/drawing/2014/main" id="{A92E39BF-6940-A943-8D53-0C96ABDA3985}"/>
                  </a:ext>
                </a:extLst>
              </p:cNvPr>
              <p:cNvSpPr/>
              <p:nvPr/>
            </p:nvSpPr>
            <p:spPr bwMode="auto">
              <a:xfrm>
                <a:off x="9718676" y="3568701"/>
                <a:ext cx="744538" cy="449263"/>
              </a:xfrm>
              <a:custGeom>
                <a:avLst/>
                <a:gdLst>
                  <a:gd name="T0" fmla="*/ 226 w 226"/>
                  <a:gd name="T1" fmla="*/ 85 h 136"/>
                  <a:gd name="T2" fmla="*/ 175 w 226"/>
                  <a:gd name="T3" fmla="*/ 136 h 136"/>
                  <a:gd name="T4" fmla="*/ 45 w 226"/>
                  <a:gd name="T5" fmla="*/ 136 h 136"/>
                  <a:gd name="T6" fmla="*/ 0 w 226"/>
                  <a:gd name="T7" fmla="*/ 91 h 136"/>
                  <a:gd name="T8" fmla="*/ 45 w 226"/>
                  <a:gd name="T9" fmla="*/ 46 h 136"/>
                  <a:gd name="T10" fmla="*/ 47 w 226"/>
                  <a:gd name="T11" fmla="*/ 46 h 136"/>
                  <a:gd name="T12" fmla="*/ 57 w 226"/>
                  <a:gd name="T13" fmla="*/ 47 h 136"/>
                  <a:gd name="T14" fmla="*/ 57 w 226"/>
                  <a:gd name="T15" fmla="*/ 46 h 136"/>
                  <a:gd name="T16" fmla="*/ 113 w 226"/>
                  <a:gd name="T17" fmla="*/ 0 h 136"/>
                  <a:gd name="T18" fmla="*/ 165 w 226"/>
                  <a:gd name="T19" fmla="*/ 35 h 136"/>
                  <a:gd name="T20" fmla="*/ 175 w 226"/>
                  <a:gd name="T21" fmla="*/ 34 h 136"/>
                  <a:gd name="T22" fmla="*/ 226 w 226"/>
                  <a:gd name="T23" fmla="*/ 85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6" h="136">
                    <a:moveTo>
                      <a:pt x="226" y="85"/>
                    </a:moveTo>
                    <a:cubicBezTo>
                      <a:pt x="226" y="114"/>
                      <a:pt x="203" y="136"/>
                      <a:pt x="175" y="136"/>
                    </a:cubicBezTo>
                    <a:cubicBezTo>
                      <a:pt x="45" y="136"/>
                      <a:pt x="45" y="136"/>
                      <a:pt x="45" y="136"/>
                    </a:cubicBezTo>
                    <a:cubicBezTo>
                      <a:pt x="20" y="136"/>
                      <a:pt x="0" y="116"/>
                      <a:pt x="0" y="91"/>
                    </a:cubicBezTo>
                    <a:cubicBezTo>
                      <a:pt x="0" y="66"/>
                      <a:pt x="20" y="46"/>
                      <a:pt x="45" y="46"/>
                    </a:cubicBezTo>
                    <a:cubicBezTo>
                      <a:pt x="46" y="46"/>
                      <a:pt x="47" y="46"/>
                      <a:pt x="47" y="46"/>
                    </a:cubicBezTo>
                    <a:cubicBezTo>
                      <a:pt x="51" y="46"/>
                      <a:pt x="54" y="47"/>
                      <a:pt x="57" y="47"/>
                    </a:cubicBezTo>
                    <a:cubicBezTo>
                      <a:pt x="57" y="47"/>
                      <a:pt x="57" y="46"/>
                      <a:pt x="57" y="46"/>
                    </a:cubicBezTo>
                    <a:cubicBezTo>
                      <a:pt x="62" y="20"/>
                      <a:pt x="85" y="0"/>
                      <a:pt x="113" y="0"/>
                    </a:cubicBezTo>
                    <a:cubicBezTo>
                      <a:pt x="137" y="0"/>
                      <a:pt x="157" y="14"/>
                      <a:pt x="165" y="35"/>
                    </a:cubicBezTo>
                    <a:cubicBezTo>
                      <a:pt x="168" y="35"/>
                      <a:pt x="172" y="34"/>
                      <a:pt x="175" y="34"/>
                    </a:cubicBezTo>
                    <a:cubicBezTo>
                      <a:pt x="203" y="34"/>
                      <a:pt x="226" y="57"/>
                      <a:pt x="226" y="85"/>
                    </a:cubicBezTo>
                    <a:close/>
                  </a:path>
                </a:pathLst>
              </a:custGeom>
              <a:noFill/>
              <a:ln w="26988" cap="flat">
                <a:solidFill>
                  <a:schemeClr val="accent2">
                    <a:lumMod val="60000"/>
                    <a:lumOff val="4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56" name="Line 142">
                <a:extLst>
                  <a:ext uri="{FF2B5EF4-FFF2-40B4-BE49-F238E27FC236}">
                    <a16:creationId xmlns:a16="http://schemas.microsoft.com/office/drawing/2014/main" id="{BCFAD059-90EA-9246-B11D-9D1AD31E8060}"/>
                  </a:ext>
                </a:extLst>
              </p:cNvPr>
              <p:cNvSpPr>
                <a:spLocks noChangeShapeType="1"/>
              </p:cNvSpPr>
              <p:nvPr/>
            </p:nvSpPr>
            <p:spPr bwMode="auto">
              <a:xfrm>
                <a:off x="10090151" y="4017963"/>
                <a:ext cx="0" cy="168275"/>
              </a:xfrm>
              <a:prstGeom prst="line">
                <a:avLst/>
              </a:prstGeom>
              <a:noFill/>
              <a:ln w="26988" cap="flat">
                <a:solidFill>
                  <a:schemeClr val="accent2">
                    <a:lumMod val="60000"/>
                    <a:lumOff val="40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a:p>
            </p:txBody>
          </p:sp>
        </p:grpSp>
        <p:sp>
          <p:nvSpPr>
            <p:cNvPr id="47" name="Oval 102">
              <a:extLst>
                <a:ext uri="{FF2B5EF4-FFF2-40B4-BE49-F238E27FC236}">
                  <a16:creationId xmlns:a16="http://schemas.microsoft.com/office/drawing/2014/main" id="{D3C4DCEC-26C3-114F-BD47-187E7481C09A}"/>
                </a:ext>
              </a:extLst>
            </p:cNvPr>
            <p:cNvSpPr>
              <a:spLocks noChangeArrowheads="1"/>
            </p:cNvSpPr>
            <p:nvPr/>
          </p:nvSpPr>
          <p:spPr bwMode="auto">
            <a:xfrm>
              <a:off x="9833770" y="4175000"/>
              <a:ext cx="58738" cy="58738"/>
            </a:xfrm>
            <a:prstGeom prst="ellipse">
              <a:avLst/>
            </a:prstGeom>
            <a:solidFill>
              <a:srgbClr val="000000"/>
            </a:solidFill>
            <a:ln w="12700">
              <a:solidFill>
                <a:schemeClr val="accent2">
                  <a:lumMod val="60000"/>
                  <a:lumOff val="40000"/>
                </a:schemeClr>
              </a:solidFill>
              <a:round/>
            </a:ln>
          </p:spPr>
          <p:txBody>
            <a:bodyPr vert="horz" wrap="square" lIns="91440" tIns="45720" rIns="91440" bIns="45720" numCol="1" anchor="t" anchorCtr="0" compatLnSpc="1"/>
            <a:lstStyle/>
            <a:p>
              <a:endParaRPr lang="en-US" dirty="0"/>
            </a:p>
          </p:txBody>
        </p:sp>
        <p:sp>
          <p:nvSpPr>
            <p:cNvPr id="48" name="Oval 102">
              <a:extLst>
                <a:ext uri="{FF2B5EF4-FFF2-40B4-BE49-F238E27FC236}">
                  <a16:creationId xmlns:a16="http://schemas.microsoft.com/office/drawing/2014/main" id="{B095181C-5272-7347-A123-AC8D268767C9}"/>
                </a:ext>
              </a:extLst>
            </p:cNvPr>
            <p:cNvSpPr>
              <a:spLocks noChangeArrowheads="1"/>
            </p:cNvSpPr>
            <p:nvPr/>
          </p:nvSpPr>
          <p:spPr bwMode="auto">
            <a:xfrm>
              <a:off x="10061576" y="4175000"/>
              <a:ext cx="58738" cy="58738"/>
            </a:xfrm>
            <a:prstGeom prst="ellipse">
              <a:avLst/>
            </a:prstGeom>
            <a:solidFill>
              <a:srgbClr val="000000"/>
            </a:solidFill>
            <a:ln w="12700">
              <a:solidFill>
                <a:schemeClr val="accent2">
                  <a:lumMod val="60000"/>
                  <a:lumOff val="40000"/>
                </a:schemeClr>
              </a:solidFill>
              <a:round/>
            </a:ln>
          </p:spPr>
          <p:txBody>
            <a:bodyPr vert="horz" wrap="square" lIns="91440" tIns="45720" rIns="91440" bIns="45720" numCol="1" anchor="t" anchorCtr="0" compatLnSpc="1"/>
            <a:lstStyle/>
            <a:p>
              <a:endParaRPr lang="en-US" dirty="0"/>
            </a:p>
          </p:txBody>
        </p:sp>
        <p:sp>
          <p:nvSpPr>
            <p:cNvPr id="49" name="Oval 102">
              <a:extLst>
                <a:ext uri="{FF2B5EF4-FFF2-40B4-BE49-F238E27FC236}">
                  <a16:creationId xmlns:a16="http://schemas.microsoft.com/office/drawing/2014/main" id="{B6E337B9-01E7-CA40-939C-06961583416D}"/>
                </a:ext>
              </a:extLst>
            </p:cNvPr>
            <p:cNvSpPr>
              <a:spLocks noChangeArrowheads="1"/>
            </p:cNvSpPr>
            <p:nvPr/>
          </p:nvSpPr>
          <p:spPr bwMode="auto">
            <a:xfrm>
              <a:off x="10291952" y="4176455"/>
              <a:ext cx="58738" cy="58738"/>
            </a:xfrm>
            <a:prstGeom prst="ellipse">
              <a:avLst/>
            </a:prstGeom>
            <a:solidFill>
              <a:srgbClr val="000000"/>
            </a:solidFill>
            <a:ln w="12700">
              <a:solidFill>
                <a:schemeClr val="accent2">
                  <a:lumMod val="60000"/>
                  <a:lumOff val="40000"/>
                </a:schemeClr>
              </a:solidFill>
              <a:round/>
            </a:ln>
          </p:spPr>
          <p:txBody>
            <a:bodyPr vert="horz" wrap="square" lIns="91440" tIns="45720" rIns="91440" bIns="45720" numCol="1" anchor="t" anchorCtr="0" compatLnSpc="1"/>
            <a:lstStyle/>
            <a:p>
              <a:endParaRPr lang="en-US" dirty="0"/>
            </a:p>
          </p:txBody>
        </p:sp>
      </p:grpSp>
    </p:spTree>
    <p:extLst>
      <p:ext uri="{BB962C8B-B14F-4D97-AF65-F5344CB8AC3E}">
        <p14:creationId xmlns:p14="http://schemas.microsoft.com/office/powerpoint/2010/main" val="39951568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dirty="0"/>
          </a:p>
        </p:txBody>
      </p:sp>
      <p:sp>
        <p:nvSpPr>
          <p:cNvPr id="10" name="Text Placeholder 9"/>
          <p:cNvSpPr>
            <a:spLocks noGrp="1"/>
          </p:cNvSpPr>
          <p:nvPr>
            <p:ph type="body" sz="quarter" idx="14"/>
          </p:nvPr>
        </p:nvSpPr>
        <p:spPr/>
        <p:txBody>
          <a:bodyPr/>
          <a:lstStyle/>
          <a:p>
            <a:endParaRPr lang="en-US"/>
          </a:p>
        </p:txBody>
      </p:sp>
      <p:pic>
        <p:nvPicPr>
          <p:cNvPr id="12" name="Picture Placeholder 11"/>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l="9112" r="41172"/>
          <a:stretch/>
        </p:blipFill>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34231"/>
          <a:stretch/>
        </p:blipFill>
        <p:spPr>
          <a:xfrm>
            <a:off x="4173414" y="0"/>
            <a:ext cx="8018585" cy="6858000"/>
          </a:xfrm>
          <a:prstGeom prst="rect">
            <a:avLst/>
          </a:prstGeom>
        </p:spPr>
      </p:pic>
    </p:spTree>
    <p:extLst>
      <p:ext uri="{BB962C8B-B14F-4D97-AF65-F5344CB8AC3E}">
        <p14:creationId xmlns:p14="http://schemas.microsoft.com/office/powerpoint/2010/main" val="4239188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4"/>
          </p:nvPr>
        </p:nvSpPr>
        <p:spPr/>
        <p:txBody>
          <a:bodyPr/>
          <a:lstStyle/>
          <a:p>
            <a:endParaRPr lang="en-US"/>
          </a:p>
        </p:txBody>
      </p:sp>
      <p:pic>
        <p:nvPicPr>
          <p:cNvPr id="9" name="Picture Placeholder 8"/>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l="377" r="49907"/>
          <a:stretch/>
        </p:blipFill>
        <p:spPr/>
      </p:pic>
      <p:pic>
        <p:nvPicPr>
          <p:cNvPr id="17" name="Picture 16"/>
          <p:cNvPicPr>
            <a:picLocks noChangeAspect="1"/>
          </p:cNvPicPr>
          <p:nvPr/>
        </p:nvPicPr>
        <p:blipFill rotWithShape="1">
          <a:blip r:embed="rId3" cstate="print">
            <a:extLst>
              <a:ext uri="{28A0092B-C50C-407E-A947-70E740481C1C}">
                <a14:useLocalDpi xmlns:a14="http://schemas.microsoft.com/office/drawing/2010/main" val="0"/>
              </a:ext>
            </a:extLst>
          </a:blip>
          <a:srcRect l="34231"/>
          <a:stretch/>
        </p:blipFill>
        <p:spPr>
          <a:xfrm>
            <a:off x="4173414" y="0"/>
            <a:ext cx="8018585" cy="6858000"/>
          </a:xfrm>
          <a:prstGeom prst="rect">
            <a:avLst/>
          </a:prstGeom>
        </p:spPr>
      </p:pic>
    </p:spTree>
    <p:extLst>
      <p:ext uri="{BB962C8B-B14F-4D97-AF65-F5344CB8AC3E}">
        <p14:creationId xmlns:p14="http://schemas.microsoft.com/office/powerpoint/2010/main" val="3028505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01</a:t>
            </a:r>
          </a:p>
        </p:txBody>
      </p:sp>
      <p:sp>
        <p:nvSpPr>
          <p:cNvPr id="12" name="Text Placeholder 11"/>
          <p:cNvSpPr>
            <a:spLocks noGrp="1"/>
          </p:cNvSpPr>
          <p:nvPr>
            <p:ph type="body" sz="quarter" idx="13"/>
          </p:nvPr>
        </p:nvSpPr>
        <p:spPr/>
        <p:txBody>
          <a:bodyPr/>
          <a:lstStyle/>
          <a:p>
            <a:r>
              <a:rPr lang="en-US" dirty="0"/>
              <a:t>EDR Components and Functionality</a:t>
            </a:r>
          </a:p>
        </p:txBody>
      </p:sp>
      <p:sp>
        <p:nvSpPr>
          <p:cNvPr id="4" name="Text Placeholder 3"/>
          <p:cNvSpPr>
            <a:spLocks noGrp="1"/>
          </p:cNvSpPr>
          <p:nvPr>
            <p:ph type="body" sz="quarter" idx="14"/>
          </p:nvPr>
        </p:nvSpPr>
        <p:spPr/>
        <p:txBody>
          <a:bodyPr>
            <a:normAutofit fontScale="92500" lnSpcReduction="10000"/>
          </a:bodyPr>
          <a:lstStyle/>
          <a:p>
            <a:r>
              <a:rPr lang="en-US" dirty="0"/>
              <a:t>Details about EDR components and demonstrates how EDR works to detect, analyze, and respond to endpoint threats</a:t>
            </a:r>
          </a:p>
          <a:p>
            <a:endParaRPr lang="en-US" dirty="0"/>
          </a:p>
        </p:txBody>
      </p:sp>
    </p:spTree>
    <p:extLst>
      <p:ext uri="{BB962C8B-B14F-4D97-AF65-F5344CB8AC3E}">
        <p14:creationId xmlns:p14="http://schemas.microsoft.com/office/powerpoint/2010/main" val="33061102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4"/>
          </p:nvPr>
        </p:nvSpPr>
        <p:spPr/>
        <p:txBody>
          <a:bodyPr/>
          <a:lstStyle/>
          <a:p>
            <a:endParaRPr lang="en-US"/>
          </a:p>
        </p:txBody>
      </p:sp>
      <p:pic>
        <p:nvPicPr>
          <p:cNvPr id="7" name="Picture Placeholder 6"/>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30751" r="30751"/>
          <a:stretch>
            <a:fillRect/>
          </a:stretch>
        </p:blipFill>
        <p:spPr/>
      </p:pic>
      <p:pic>
        <p:nvPicPr>
          <p:cNvPr id="17" name="Picture 16"/>
          <p:cNvPicPr>
            <a:picLocks noChangeAspect="1"/>
          </p:cNvPicPr>
          <p:nvPr/>
        </p:nvPicPr>
        <p:blipFill rotWithShape="1">
          <a:blip r:embed="rId3" cstate="print">
            <a:extLst>
              <a:ext uri="{28A0092B-C50C-407E-A947-70E740481C1C}">
                <a14:useLocalDpi xmlns:a14="http://schemas.microsoft.com/office/drawing/2010/main" val="0"/>
              </a:ext>
            </a:extLst>
          </a:blip>
          <a:srcRect l="34231"/>
          <a:stretch/>
        </p:blipFill>
        <p:spPr>
          <a:xfrm>
            <a:off x="4173414" y="0"/>
            <a:ext cx="8018585" cy="6858000"/>
          </a:xfrm>
          <a:prstGeom prst="rect">
            <a:avLst/>
          </a:prstGeom>
        </p:spPr>
      </p:pic>
    </p:spTree>
    <p:extLst>
      <p:ext uri="{BB962C8B-B14F-4D97-AF65-F5344CB8AC3E}">
        <p14:creationId xmlns:p14="http://schemas.microsoft.com/office/powerpoint/2010/main" val="9295505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5"/>
          </p:nvPr>
        </p:nvPicPr>
        <p:blipFill>
          <a:blip r:embed="rId2" cstate="print">
            <a:extLst>
              <a:ext uri="{28A0092B-C50C-407E-A947-70E740481C1C}">
                <a14:useLocalDpi xmlns:a14="http://schemas.microsoft.com/office/drawing/2010/main" val="0"/>
              </a:ext>
            </a:extLst>
          </a:blip>
          <a:srcRect l="23368" r="23368"/>
          <a:stretch>
            <a:fillRect/>
          </a:stretch>
        </p:blipFill>
        <p:spPr/>
      </p:pic>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4"/>
          </p:nvPr>
        </p:nvSpPr>
        <p:spPr/>
        <p:txBody>
          <a:bodyPr/>
          <a:lstStyle/>
          <a:p>
            <a:endParaRPr lang="en-US"/>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34231"/>
          <a:stretch/>
        </p:blipFill>
        <p:spPr>
          <a:xfrm>
            <a:off x="4173414" y="0"/>
            <a:ext cx="8018585" cy="6858000"/>
          </a:xfrm>
          <a:prstGeom prst="rect">
            <a:avLst/>
          </a:prstGeom>
        </p:spPr>
      </p:pic>
    </p:spTree>
    <p:extLst>
      <p:ext uri="{BB962C8B-B14F-4D97-AF65-F5344CB8AC3E}">
        <p14:creationId xmlns:p14="http://schemas.microsoft.com/office/powerpoint/2010/main" val="30121221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4"/>
          </p:nvPr>
        </p:nvSpPr>
        <p:spPr/>
        <p:txBody>
          <a:bodyPr/>
          <a:lstStyle/>
          <a:p>
            <a:endParaRPr lang="en-US" dirty="0"/>
          </a:p>
        </p:txBody>
      </p:sp>
      <p:pic>
        <p:nvPicPr>
          <p:cNvPr id="9" name="Picture Placeholder 8"/>
          <p:cNvPicPr>
            <a:picLocks noGrp="1" noChangeAspect="1"/>
          </p:cNvPicPr>
          <p:nvPr>
            <p:ph type="pic" sz="quarter" idx="15"/>
          </p:nvPr>
        </p:nvPicPr>
        <p:blipFill rotWithShape="1">
          <a:blip r:embed="rId2" cstate="print">
            <a:extLst>
              <a:ext uri="{28A0092B-C50C-407E-A947-70E740481C1C}">
                <a14:useLocalDpi xmlns:a14="http://schemas.microsoft.com/office/drawing/2010/main" val="0"/>
              </a:ext>
            </a:extLst>
          </a:blip>
          <a:srcRect l="40889" r="175"/>
          <a:stretch/>
        </p:blipFill>
        <p:spPr/>
      </p:pic>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4231"/>
          <a:stretch/>
        </p:blipFill>
        <p:spPr>
          <a:xfrm>
            <a:off x="4173414" y="0"/>
            <a:ext cx="8018585" cy="6858000"/>
          </a:xfrm>
          <a:prstGeom prst="rect">
            <a:avLst/>
          </a:prstGeom>
        </p:spPr>
      </p:pic>
    </p:spTree>
    <p:extLst>
      <p:ext uri="{BB962C8B-B14F-4D97-AF65-F5344CB8AC3E}">
        <p14:creationId xmlns:p14="http://schemas.microsoft.com/office/powerpoint/2010/main" val="42723615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6" name="Text Placeholder 5"/>
          <p:cNvSpPr>
            <a:spLocks noGrp="1"/>
          </p:cNvSpPr>
          <p:nvPr>
            <p:ph type="body" idx="1"/>
          </p:nvPr>
        </p:nvSpPr>
        <p:spPr/>
        <p:txBody>
          <a:bodyPr/>
          <a:lstStyle/>
          <a:p>
            <a:endParaRPr lang="en-US"/>
          </a:p>
        </p:txBody>
      </p:sp>
      <p:pic>
        <p:nvPicPr>
          <p:cNvPr id="10" name="Picture Placeholder 9"/>
          <p:cNvPicPr>
            <a:picLocks noGrp="1" noChangeAspect="1"/>
          </p:cNvPicPr>
          <p:nvPr>
            <p:ph type="pic" sz="quarter" idx="12"/>
          </p:nvPr>
        </p:nvPicPr>
        <p:blipFill rotWithShape="1">
          <a:blip r:embed="rId2" cstate="print">
            <a:extLst>
              <a:ext uri="{28A0092B-C50C-407E-A947-70E740481C1C}">
                <a14:useLocalDpi xmlns:a14="http://schemas.microsoft.com/office/drawing/2010/main" val="0"/>
              </a:ext>
            </a:extLst>
          </a:blip>
          <a:srcRect l="32131" r="9581"/>
          <a:stretch/>
        </p:blipFill>
        <p:spPr/>
      </p:pic>
    </p:spTree>
    <p:extLst>
      <p:ext uri="{BB962C8B-B14F-4D97-AF65-F5344CB8AC3E}">
        <p14:creationId xmlns:p14="http://schemas.microsoft.com/office/powerpoint/2010/main" val="42644641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6" name="Text Placeholder 5"/>
          <p:cNvSpPr>
            <a:spLocks noGrp="1"/>
          </p:cNvSpPr>
          <p:nvPr>
            <p:ph type="body" idx="1"/>
          </p:nvPr>
        </p:nvSpPr>
        <p:spPr/>
        <p:txBody>
          <a:bodyPr/>
          <a:lstStyle/>
          <a:p>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8861" y="1441174"/>
            <a:ext cx="7771366" cy="5456582"/>
          </a:xfrm>
          <a:prstGeom prst="rect">
            <a:avLst/>
          </a:prstGeom>
        </p:spPr>
      </p:pic>
    </p:spTree>
    <p:extLst>
      <p:ext uri="{BB962C8B-B14F-4D97-AF65-F5344CB8AC3E}">
        <p14:creationId xmlns:p14="http://schemas.microsoft.com/office/powerpoint/2010/main" val="9622886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Icon light mode</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3649" y="5770611"/>
            <a:ext cx="436471" cy="440814"/>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37038" y="4239385"/>
            <a:ext cx="477730" cy="47555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77980" y="5119514"/>
            <a:ext cx="458186" cy="42127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96366" y="5771778"/>
            <a:ext cx="436472" cy="436472"/>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27886" y="5771778"/>
            <a:ext cx="438643" cy="436472"/>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60507" y="5784625"/>
            <a:ext cx="388698" cy="388698"/>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77462" y="5798055"/>
            <a:ext cx="482073" cy="338754"/>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433333" y="5772363"/>
            <a:ext cx="327897" cy="434300"/>
          </a:xfrm>
          <a:prstGeom prst="rect">
            <a:avLst/>
          </a:prstGeom>
        </p:spPr>
      </p:pic>
      <p:pic>
        <p:nvPicPr>
          <p:cNvPr id="14" name="Picture 1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669726" y="5775282"/>
            <a:ext cx="373498" cy="423443"/>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61901" y="5779952"/>
            <a:ext cx="479902" cy="406071"/>
          </a:xfrm>
          <a:prstGeom prst="rect">
            <a:avLst/>
          </a:prstGeom>
        </p:spPr>
      </p:pic>
      <p:pic>
        <p:nvPicPr>
          <p:cNvPr id="16" name="Picture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414583" y="5767691"/>
            <a:ext cx="434300" cy="451672"/>
          </a:xfrm>
          <a:prstGeom prst="rect">
            <a:avLst/>
          </a:prstGeom>
        </p:spPr>
      </p:pic>
      <p:pic>
        <p:nvPicPr>
          <p:cNvPr id="17" name="Picture 1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162261" y="5784625"/>
            <a:ext cx="399556" cy="388698"/>
          </a:xfrm>
          <a:prstGeom prst="rect">
            <a:avLst/>
          </a:prstGeom>
        </p:spPr>
      </p:pic>
      <p:pic>
        <p:nvPicPr>
          <p:cNvPr id="18" name="Picture 1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619482" y="5763020"/>
            <a:ext cx="477730" cy="469044"/>
          </a:xfrm>
          <a:prstGeom prst="rect">
            <a:avLst/>
          </a:prstGeom>
        </p:spPr>
      </p:pic>
      <p:pic>
        <p:nvPicPr>
          <p:cNvPr id="19" name="Picture 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715223" y="5146311"/>
            <a:ext cx="349611" cy="349611"/>
          </a:xfrm>
          <a:prstGeom prst="rect">
            <a:avLst/>
          </a:prstGeom>
        </p:spPr>
      </p:pic>
      <p:pic>
        <p:nvPicPr>
          <p:cNvPr id="20" name="Picture 1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690508" y="5155289"/>
            <a:ext cx="384355" cy="271437"/>
          </a:xfrm>
          <a:prstGeom prst="rect">
            <a:avLst/>
          </a:prstGeom>
        </p:spPr>
      </p:pic>
      <p:pic>
        <p:nvPicPr>
          <p:cNvPr id="21" name="Picture 2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966717" y="5134268"/>
            <a:ext cx="349611" cy="349611"/>
          </a:xfrm>
          <a:prstGeom prst="rect">
            <a:avLst/>
          </a:prstGeom>
        </p:spPr>
      </p:pic>
      <p:pic>
        <p:nvPicPr>
          <p:cNvPr id="22" name="Picture 2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240139" y="5134268"/>
            <a:ext cx="349611" cy="349611"/>
          </a:xfrm>
          <a:prstGeom prst="rect">
            <a:avLst/>
          </a:prstGeom>
        </p:spPr>
      </p:pic>
      <p:pic>
        <p:nvPicPr>
          <p:cNvPr id="23" name="Picture 2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453911" y="5055754"/>
            <a:ext cx="436104" cy="428126"/>
          </a:xfrm>
          <a:prstGeom prst="rect">
            <a:avLst/>
          </a:prstGeom>
        </p:spPr>
      </p:pic>
      <p:pic>
        <p:nvPicPr>
          <p:cNvPr id="24" name="Picture 2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634691" y="5109743"/>
            <a:ext cx="436471" cy="440814"/>
          </a:xfrm>
          <a:prstGeom prst="rect">
            <a:avLst/>
          </a:prstGeom>
        </p:spPr>
      </p:pic>
      <p:pic>
        <p:nvPicPr>
          <p:cNvPr id="25" name="Picture 24"/>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875532" y="5091640"/>
            <a:ext cx="482073" cy="508131"/>
          </a:xfrm>
          <a:prstGeom prst="rect">
            <a:avLst/>
          </a:prstGeom>
        </p:spPr>
      </p:pic>
      <p:pic>
        <p:nvPicPr>
          <p:cNvPr id="27" name="Picture 2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5357193" y="5108574"/>
            <a:ext cx="401727" cy="445157"/>
          </a:xfrm>
          <a:prstGeom prst="rect">
            <a:avLst/>
          </a:prstGeom>
        </p:spPr>
      </p:pic>
      <p:pic>
        <p:nvPicPr>
          <p:cNvPr id="28" name="Picture 27"/>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4644834" y="5127261"/>
            <a:ext cx="425614" cy="375669"/>
          </a:xfrm>
          <a:prstGeom prst="rect">
            <a:avLst/>
          </a:prstGeom>
        </p:spPr>
      </p:pic>
      <p:pic>
        <p:nvPicPr>
          <p:cNvPr id="29" name="Picture 28"/>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3860331" y="5102152"/>
            <a:ext cx="462530" cy="469044"/>
          </a:xfrm>
          <a:prstGeom prst="rect">
            <a:avLst/>
          </a:prstGeom>
        </p:spPr>
      </p:pic>
      <p:pic>
        <p:nvPicPr>
          <p:cNvPr id="30" name="Picture 29"/>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3081427" y="5109743"/>
            <a:ext cx="438643" cy="440814"/>
          </a:xfrm>
          <a:prstGeom prst="rect">
            <a:avLst/>
          </a:prstGeom>
        </p:spPr>
      </p:pic>
      <p:pic>
        <p:nvPicPr>
          <p:cNvPr id="31" name="Picture 30"/>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2350124" y="5093393"/>
            <a:ext cx="440815" cy="501617"/>
          </a:xfrm>
          <a:prstGeom prst="rect">
            <a:avLst/>
          </a:prstGeom>
        </p:spPr>
      </p:pic>
      <p:pic>
        <p:nvPicPr>
          <p:cNvPr id="32" name="Picture 31"/>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902149" y="5078020"/>
            <a:ext cx="511277" cy="516990"/>
          </a:xfrm>
          <a:prstGeom prst="rect">
            <a:avLst/>
          </a:prstGeom>
        </p:spPr>
      </p:pic>
      <p:pic>
        <p:nvPicPr>
          <p:cNvPr id="33" name="Picture 32"/>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916866" y="4316282"/>
            <a:ext cx="460358" cy="432128"/>
          </a:xfrm>
          <a:prstGeom prst="rect">
            <a:avLst/>
          </a:prstGeom>
        </p:spPr>
      </p:pic>
      <p:pic>
        <p:nvPicPr>
          <p:cNvPr id="34" name="Picture 33"/>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571726" y="4292031"/>
            <a:ext cx="521160" cy="386527"/>
          </a:xfrm>
          <a:prstGeom prst="rect">
            <a:avLst/>
          </a:prstGeom>
        </p:spPr>
      </p:pic>
      <p:pic>
        <p:nvPicPr>
          <p:cNvPr id="36" name="Picture 35"/>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9097793" y="4262250"/>
            <a:ext cx="532017" cy="497273"/>
          </a:xfrm>
          <a:prstGeom prst="rect">
            <a:avLst/>
          </a:prstGeom>
        </p:spPr>
      </p:pic>
      <p:pic>
        <p:nvPicPr>
          <p:cNvPr id="37" name="Picture 36"/>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8395921" y="4251741"/>
            <a:ext cx="512474" cy="536360"/>
          </a:xfrm>
          <a:prstGeom prst="rect">
            <a:avLst/>
          </a:prstGeom>
        </p:spPr>
      </p:pic>
      <p:pic>
        <p:nvPicPr>
          <p:cNvPr id="38" name="Picture 37"/>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7646545" y="4269842"/>
            <a:ext cx="505960" cy="469044"/>
          </a:xfrm>
          <a:prstGeom prst="rect">
            <a:avLst/>
          </a:prstGeom>
        </p:spPr>
      </p:pic>
      <p:pic>
        <p:nvPicPr>
          <p:cNvPr id="39" name="Picture 38"/>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6875532" y="4285024"/>
            <a:ext cx="412585" cy="412585"/>
          </a:xfrm>
          <a:prstGeom prst="rect">
            <a:avLst/>
          </a:prstGeom>
        </p:spPr>
      </p:pic>
      <p:pic>
        <p:nvPicPr>
          <p:cNvPr id="40" name="Picture 39"/>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6091231" y="4221375"/>
            <a:ext cx="408242" cy="649279"/>
          </a:xfrm>
          <a:prstGeom prst="rect">
            <a:avLst/>
          </a:prstGeom>
        </p:spPr>
      </p:pic>
      <p:pic>
        <p:nvPicPr>
          <p:cNvPr id="41" name="Picture 40"/>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5329288" y="4274513"/>
            <a:ext cx="434300" cy="451672"/>
          </a:xfrm>
          <a:prstGeom prst="rect">
            <a:avLst/>
          </a:prstGeom>
        </p:spPr>
      </p:pic>
      <p:pic>
        <p:nvPicPr>
          <p:cNvPr id="42" name="Picture 41"/>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4589990" y="4258748"/>
            <a:ext cx="438643" cy="510302"/>
          </a:xfrm>
          <a:prstGeom prst="rect">
            <a:avLst/>
          </a:prstGeom>
        </p:spPr>
      </p:pic>
      <p:pic>
        <p:nvPicPr>
          <p:cNvPr id="43" name="Picture 42"/>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3808699" y="4302541"/>
            <a:ext cx="501617" cy="347440"/>
          </a:xfrm>
          <a:prstGeom prst="rect">
            <a:avLst/>
          </a:prstGeom>
        </p:spPr>
      </p:pic>
      <p:pic>
        <p:nvPicPr>
          <p:cNvPr id="44" name="Picture 43"/>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3111667" y="4256996"/>
            <a:ext cx="456015" cy="516817"/>
          </a:xfrm>
          <a:prstGeom prst="rect">
            <a:avLst/>
          </a:prstGeom>
        </p:spPr>
      </p:pic>
      <p:pic>
        <p:nvPicPr>
          <p:cNvPr id="45" name="Picture 44"/>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2281048" y="4264586"/>
            <a:ext cx="505960" cy="488588"/>
          </a:xfrm>
          <a:prstGeom prst="rect">
            <a:avLst/>
          </a:prstGeom>
        </p:spPr>
      </p:pic>
      <p:pic>
        <p:nvPicPr>
          <p:cNvPr id="46" name="Picture 45"/>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1605115" y="4266337"/>
            <a:ext cx="484244" cy="482073"/>
          </a:xfrm>
          <a:prstGeom prst="rect">
            <a:avLst/>
          </a:prstGeom>
        </p:spPr>
      </p:pic>
      <p:pic>
        <p:nvPicPr>
          <p:cNvPr id="47" name="Picture 46"/>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864475" y="3446757"/>
            <a:ext cx="532017" cy="555904"/>
          </a:xfrm>
          <a:prstGeom prst="rect">
            <a:avLst/>
          </a:prstGeom>
        </p:spPr>
      </p:pic>
      <p:pic>
        <p:nvPicPr>
          <p:cNvPr id="48" name="Picture 47"/>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10690508" y="3437998"/>
            <a:ext cx="419100" cy="423443"/>
          </a:xfrm>
          <a:prstGeom prst="rect">
            <a:avLst/>
          </a:prstGeom>
        </p:spPr>
      </p:pic>
      <p:pic>
        <p:nvPicPr>
          <p:cNvPr id="49" name="Picture 48"/>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9905191" y="3442668"/>
            <a:ext cx="479902" cy="406071"/>
          </a:xfrm>
          <a:prstGeom prst="rect">
            <a:avLst/>
          </a:prstGeom>
        </p:spPr>
      </p:pic>
      <p:pic>
        <p:nvPicPr>
          <p:cNvPr id="50" name="Picture 49"/>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9191490" y="3447925"/>
            <a:ext cx="436472" cy="386527"/>
          </a:xfrm>
          <a:prstGeom prst="rect">
            <a:avLst/>
          </a:prstGeom>
        </p:spPr>
      </p:pic>
      <p:pic>
        <p:nvPicPr>
          <p:cNvPr id="51" name="Picture 50"/>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8420893" y="3426904"/>
            <a:ext cx="462530" cy="464701"/>
          </a:xfrm>
          <a:prstGeom prst="rect">
            <a:avLst/>
          </a:prstGeom>
        </p:spPr>
      </p:pic>
      <p:pic>
        <p:nvPicPr>
          <p:cNvPr id="52" name="Picture 51"/>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7706083" y="3437414"/>
            <a:ext cx="390870" cy="425614"/>
          </a:xfrm>
          <a:prstGeom prst="rect">
            <a:avLst/>
          </a:prstGeom>
        </p:spPr>
      </p:pic>
      <p:pic>
        <p:nvPicPr>
          <p:cNvPr id="53" name="Picture 52"/>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6876507" y="3425736"/>
            <a:ext cx="447329" cy="469044"/>
          </a:xfrm>
          <a:prstGeom prst="rect">
            <a:avLst/>
          </a:prstGeom>
        </p:spPr>
      </p:pic>
      <p:pic>
        <p:nvPicPr>
          <p:cNvPr id="54" name="Picture 53"/>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6083735" y="3439165"/>
            <a:ext cx="477730" cy="419099"/>
          </a:xfrm>
          <a:prstGeom prst="rect">
            <a:avLst/>
          </a:prstGeom>
        </p:spPr>
      </p:pic>
      <p:pic>
        <p:nvPicPr>
          <p:cNvPr id="55" name="Picture 54"/>
          <p:cNvPicPr>
            <a:picLocks noChangeAspect="1"/>
          </p:cNvPicPr>
          <p:nvPr/>
        </p:nvPicPr>
        <p:blipFill>
          <a:blip r:embed="rId49" cstate="print">
            <a:extLst>
              <a:ext uri="{28A0092B-C50C-407E-A947-70E740481C1C}">
                <a14:useLocalDpi xmlns:a14="http://schemas.microsoft.com/office/drawing/2010/main" val="0"/>
              </a:ext>
            </a:extLst>
          </a:blip>
          <a:stretch>
            <a:fillRect/>
          </a:stretch>
        </p:blipFill>
        <p:spPr>
          <a:xfrm>
            <a:off x="5325707" y="3446757"/>
            <a:ext cx="442986" cy="390870"/>
          </a:xfrm>
          <a:prstGeom prst="rect">
            <a:avLst/>
          </a:prstGeom>
        </p:spPr>
      </p:pic>
      <p:pic>
        <p:nvPicPr>
          <p:cNvPr id="56" name="Picture 55"/>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4566660" y="3412306"/>
            <a:ext cx="482072" cy="518988"/>
          </a:xfrm>
          <a:prstGeom prst="rect">
            <a:avLst/>
          </a:prstGeom>
        </p:spPr>
      </p:pic>
      <p:pic>
        <p:nvPicPr>
          <p:cNvPr id="57" name="Picture 56"/>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3829330" y="3454348"/>
            <a:ext cx="495101" cy="362640"/>
          </a:xfrm>
          <a:prstGeom prst="rect">
            <a:avLst/>
          </a:prstGeom>
        </p:spPr>
      </p:pic>
      <p:pic>
        <p:nvPicPr>
          <p:cNvPr id="58" name="Picture 57"/>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3265168" y="3429824"/>
            <a:ext cx="336582" cy="453843"/>
          </a:xfrm>
          <a:prstGeom prst="rect">
            <a:avLst/>
          </a:prstGeom>
        </p:spPr>
      </p:pic>
      <p:pic>
        <p:nvPicPr>
          <p:cNvPr id="59" name="Picture 58"/>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a:off x="2317552" y="3417560"/>
            <a:ext cx="464701" cy="499445"/>
          </a:xfrm>
          <a:prstGeom prst="rect">
            <a:avLst/>
          </a:prstGeom>
        </p:spPr>
      </p:pic>
      <p:pic>
        <p:nvPicPr>
          <p:cNvPr id="60" name="Picture 59"/>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1605115" y="3405883"/>
            <a:ext cx="451672" cy="542875"/>
          </a:xfrm>
          <a:prstGeom prst="rect">
            <a:avLst/>
          </a:prstGeom>
        </p:spPr>
      </p:pic>
      <p:pic>
        <p:nvPicPr>
          <p:cNvPr id="61" name="Picture 60"/>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904164" y="2434733"/>
            <a:ext cx="477730" cy="647107"/>
          </a:xfrm>
          <a:prstGeom prst="rect">
            <a:avLst/>
          </a:prstGeom>
        </p:spPr>
      </p:pic>
      <p:pic>
        <p:nvPicPr>
          <p:cNvPr id="62" name="Picture 61"/>
          <p:cNvPicPr>
            <a:picLocks noChangeAspect="1"/>
          </p:cNvPicPr>
          <p:nvPr/>
        </p:nvPicPr>
        <p:blipFill>
          <a:blip r:embed="rId56" cstate="print">
            <a:extLst>
              <a:ext uri="{28A0092B-C50C-407E-A947-70E740481C1C}">
                <a14:useLocalDpi xmlns:a14="http://schemas.microsoft.com/office/drawing/2010/main" val="0"/>
              </a:ext>
            </a:extLst>
          </a:blip>
          <a:stretch>
            <a:fillRect/>
          </a:stretch>
        </p:blipFill>
        <p:spPr>
          <a:xfrm>
            <a:off x="10695610" y="2508902"/>
            <a:ext cx="395213" cy="503788"/>
          </a:xfrm>
          <a:prstGeom prst="rect">
            <a:avLst/>
          </a:prstGeom>
        </p:spPr>
      </p:pic>
      <p:pic>
        <p:nvPicPr>
          <p:cNvPr id="63" name="Picture 62"/>
          <p:cNvPicPr>
            <a:picLocks noChangeAspect="1"/>
          </p:cNvPicPr>
          <p:nvPr/>
        </p:nvPicPr>
        <p:blipFill>
          <a:blip r:embed="rId57" cstate="print">
            <a:extLst>
              <a:ext uri="{28A0092B-C50C-407E-A947-70E740481C1C}">
                <a14:useLocalDpi xmlns:a14="http://schemas.microsoft.com/office/drawing/2010/main" val="0"/>
              </a:ext>
            </a:extLst>
          </a:blip>
          <a:stretch>
            <a:fillRect/>
          </a:stretch>
        </p:blipFill>
        <p:spPr>
          <a:xfrm>
            <a:off x="9937038" y="2521747"/>
            <a:ext cx="447329" cy="456015"/>
          </a:xfrm>
          <a:prstGeom prst="rect">
            <a:avLst/>
          </a:prstGeom>
        </p:spPr>
      </p:pic>
      <p:pic>
        <p:nvPicPr>
          <p:cNvPr id="64" name="Picture 63"/>
          <p:cNvPicPr>
            <a:picLocks noChangeAspect="1"/>
          </p:cNvPicPr>
          <p:nvPr/>
        </p:nvPicPr>
        <p:blipFill>
          <a:blip r:embed="rId58" cstate="print">
            <a:extLst>
              <a:ext uri="{28A0092B-C50C-407E-A947-70E740481C1C}">
                <a14:useLocalDpi xmlns:a14="http://schemas.microsoft.com/office/drawing/2010/main" val="0"/>
              </a:ext>
            </a:extLst>
          </a:blip>
          <a:stretch>
            <a:fillRect/>
          </a:stretch>
        </p:blipFill>
        <p:spPr>
          <a:xfrm>
            <a:off x="9183500" y="2530507"/>
            <a:ext cx="521160" cy="423443"/>
          </a:xfrm>
          <a:prstGeom prst="rect">
            <a:avLst/>
          </a:prstGeom>
        </p:spPr>
      </p:pic>
      <p:pic>
        <p:nvPicPr>
          <p:cNvPr id="65" name="Picture 64"/>
          <p:cNvPicPr>
            <a:picLocks noChangeAspect="1"/>
          </p:cNvPicPr>
          <p:nvPr/>
        </p:nvPicPr>
        <p:blipFill>
          <a:blip r:embed="rId59" cstate="print">
            <a:extLst>
              <a:ext uri="{28A0092B-C50C-407E-A947-70E740481C1C}">
                <a14:useLocalDpi xmlns:a14="http://schemas.microsoft.com/office/drawing/2010/main" val="0"/>
              </a:ext>
            </a:extLst>
          </a:blip>
          <a:stretch>
            <a:fillRect/>
          </a:stretch>
        </p:blipFill>
        <p:spPr>
          <a:xfrm>
            <a:off x="8474198" y="2514740"/>
            <a:ext cx="412585" cy="482073"/>
          </a:xfrm>
          <a:prstGeom prst="rect">
            <a:avLst/>
          </a:prstGeom>
        </p:spPr>
      </p:pic>
      <p:pic>
        <p:nvPicPr>
          <p:cNvPr id="66" name="Picture 65"/>
          <p:cNvPicPr>
            <a:picLocks noChangeAspect="1"/>
          </p:cNvPicPr>
          <p:nvPr/>
        </p:nvPicPr>
        <p:blipFill>
          <a:blip r:embed="rId60" cstate="print">
            <a:extLst>
              <a:ext uri="{28A0092B-C50C-407E-A947-70E740481C1C}">
                <a14:useLocalDpi xmlns:a14="http://schemas.microsoft.com/office/drawing/2010/main" val="0"/>
              </a:ext>
            </a:extLst>
          </a:blip>
          <a:stretch>
            <a:fillRect/>
          </a:stretch>
        </p:blipFill>
        <p:spPr>
          <a:xfrm>
            <a:off x="7727886" y="2511822"/>
            <a:ext cx="373498" cy="492930"/>
          </a:xfrm>
          <a:prstGeom prst="rect">
            <a:avLst/>
          </a:prstGeom>
        </p:spPr>
      </p:pic>
      <p:pic>
        <p:nvPicPr>
          <p:cNvPr id="67" name="Picture 66"/>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6821820" y="2540434"/>
            <a:ext cx="460358" cy="386527"/>
          </a:xfrm>
          <a:prstGeom prst="rect">
            <a:avLst/>
          </a:prstGeom>
        </p:spPr>
      </p:pic>
      <p:pic>
        <p:nvPicPr>
          <p:cNvPr id="68" name="Picture 67"/>
          <p:cNvPicPr>
            <a:picLocks noChangeAspect="1"/>
          </p:cNvPicPr>
          <p:nvPr/>
        </p:nvPicPr>
        <p:blipFill>
          <a:blip r:embed="rId62" cstate="print">
            <a:extLst>
              <a:ext uri="{28A0092B-C50C-407E-A947-70E740481C1C}">
                <a14:useLocalDpi xmlns:a14="http://schemas.microsoft.com/office/drawing/2010/main" val="0"/>
              </a:ext>
            </a:extLst>
          </a:blip>
          <a:stretch>
            <a:fillRect/>
          </a:stretch>
        </p:blipFill>
        <p:spPr>
          <a:xfrm>
            <a:off x="6068535" y="2554448"/>
            <a:ext cx="508131" cy="334411"/>
          </a:xfrm>
          <a:prstGeom prst="rect">
            <a:avLst/>
          </a:prstGeom>
        </p:spPr>
      </p:pic>
      <p:pic>
        <p:nvPicPr>
          <p:cNvPr id="69" name="Picture 68"/>
          <p:cNvPicPr>
            <a:picLocks noChangeAspect="1"/>
          </p:cNvPicPr>
          <p:nvPr/>
        </p:nvPicPr>
        <p:blipFill>
          <a:blip r:embed="rId63" cstate="print">
            <a:extLst>
              <a:ext uri="{28A0092B-C50C-407E-A947-70E740481C1C}">
                <a14:useLocalDpi xmlns:a14="http://schemas.microsoft.com/office/drawing/2010/main" val="0"/>
              </a:ext>
            </a:extLst>
          </a:blip>
          <a:stretch>
            <a:fillRect/>
          </a:stretch>
        </p:blipFill>
        <p:spPr>
          <a:xfrm>
            <a:off x="5347422" y="2532259"/>
            <a:ext cx="421271" cy="416928"/>
          </a:xfrm>
          <a:prstGeom prst="rect">
            <a:avLst/>
          </a:prstGeom>
        </p:spPr>
      </p:pic>
      <p:pic>
        <p:nvPicPr>
          <p:cNvPr id="70" name="Picture 69"/>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4627462" y="2525252"/>
            <a:ext cx="442986" cy="442986"/>
          </a:xfrm>
          <a:prstGeom prst="rect">
            <a:avLst/>
          </a:prstGeom>
        </p:spPr>
      </p:pic>
      <p:pic>
        <p:nvPicPr>
          <p:cNvPr id="71" name="Picture 70"/>
          <p:cNvPicPr>
            <a:picLocks noChangeAspect="1"/>
          </p:cNvPicPr>
          <p:nvPr/>
        </p:nvPicPr>
        <p:blipFill>
          <a:blip r:embed="rId65" cstate="print">
            <a:extLst>
              <a:ext uri="{28A0092B-C50C-407E-A947-70E740481C1C}">
                <a14:useLocalDpi xmlns:a14="http://schemas.microsoft.com/office/drawing/2010/main" val="0"/>
              </a:ext>
            </a:extLst>
          </a:blip>
          <a:stretch>
            <a:fillRect/>
          </a:stretch>
        </p:blipFill>
        <p:spPr>
          <a:xfrm>
            <a:off x="3852129" y="2530507"/>
            <a:ext cx="458187" cy="423443"/>
          </a:xfrm>
          <a:prstGeom prst="rect">
            <a:avLst/>
          </a:prstGeom>
        </p:spPr>
      </p:pic>
      <p:pic>
        <p:nvPicPr>
          <p:cNvPr id="72" name="Picture 71"/>
          <p:cNvPicPr>
            <a:picLocks noChangeAspect="1"/>
          </p:cNvPicPr>
          <p:nvPr/>
        </p:nvPicPr>
        <p:blipFill>
          <a:blip r:embed="rId66" cstate="print">
            <a:extLst>
              <a:ext uri="{28A0092B-C50C-407E-A947-70E740481C1C}">
                <a14:useLocalDpi xmlns:a14="http://schemas.microsoft.com/office/drawing/2010/main" val="0"/>
              </a:ext>
            </a:extLst>
          </a:blip>
          <a:stretch>
            <a:fillRect/>
          </a:stretch>
        </p:blipFill>
        <p:spPr>
          <a:xfrm>
            <a:off x="3122525" y="2535177"/>
            <a:ext cx="486417" cy="406071"/>
          </a:xfrm>
          <a:prstGeom prst="rect">
            <a:avLst/>
          </a:prstGeom>
        </p:spPr>
      </p:pic>
      <p:pic>
        <p:nvPicPr>
          <p:cNvPr id="73" name="Picture 72"/>
          <p:cNvPicPr>
            <a:picLocks noChangeAspect="1"/>
          </p:cNvPicPr>
          <p:nvPr/>
        </p:nvPicPr>
        <p:blipFill>
          <a:blip r:embed="rId67" cstate="print">
            <a:extLst>
              <a:ext uri="{28A0092B-C50C-407E-A947-70E740481C1C}">
                <a14:useLocalDpi xmlns:a14="http://schemas.microsoft.com/office/drawing/2010/main" val="0"/>
              </a:ext>
            </a:extLst>
          </a:blip>
          <a:stretch>
            <a:fillRect/>
          </a:stretch>
        </p:blipFill>
        <p:spPr>
          <a:xfrm>
            <a:off x="2350124" y="2508319"/>
            <a:ext cx="395213" cy="505959"/>
          </a:xfrm>
          <a:prstGeom prst="rect">
            <a:avLst/>
          </a:prstGeom>
        </p:spPr>
      </p:pic>
      <p:pic>
        <p:nvPicPr>
          <p:cNvPr id="74" name="Picture 73"/>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1605115" y="2518829"/>
            <a:ext cx="432128" cy="466872"/>
          </a:xfrm>
          <a:prstGeom prst="rect">
            <a:avLst/>
          </a:prstGeom>
        </p:spPr>
      </p:pic>
      <p:pic>
        <p:nvPicPr>
          <p:cNvPr id="75" name="Picture 74"/>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872414" y="1698429"/>
            <a:ext cx="521160" cy="445157"/>
          </a:xfrm>
          <a:prstGeom prst="rect">
            <a:avLst/>
          </a:prstGeom>
        </p:spPr>
      </p:pic>
      <p:pic>
        <p:nvPicPr>
          <p:cNvPr id="76" name="Picture 75"/>
          <p:cNvPicPr>
            <a:picLocks noChangeAspect="1"/>
          </p:cNvPicPr>
          <p:nvPr/>
        </p:nvPicPr>
        <p:blipFill>
          <a:blip r:embed="rId70" cstate="print">
            <a:extLst>
              <a:ext uri="{28A0092B-C50C-407E-A947-70E740481C1C}">
                <a14:useLocalDpi xmlns:a14="http://schemas.microsoft.com/office/drawing/2010/main" val="0"/>
              </a:ext>
            </a:extLst>
          </a:blip>
          <a:stretch>
            <a:fillRect/>
          </a:stretch>
        </p:blipFill>
        <p:spPr>
          <a:xfrm>
            <a:off x="10599998" y="1663337"/>
            <a:ext cx="492930" cy="451672"/>
          </a:xfrm>
          <a:prstGeom prst="rect">
            <a:avLst/>
          </a:prstGeom>
        </p:spPr>
      </p:pic>
      <p:pic>
        <p:nvPicPr>
          <p:cNvPr id="77" name="Picture 76"/>
          <p:cNvPicPr>
            <a:picLocks noChangeAspect="1"/>
          </p:cNvPicPr>
          <p:nvPr/>
        </p:nvPicPr>
        <p:blipFill>
          <a:blip r:embed="rId71" cstate="print">
            <a:extLst>
              <a:ext uri="{28A0092B-C50C-407E-A947-70E740481C1C}">
                <a14:useLocalDpi xmlns:a14="http://schemas.microsoft.com/office/drawing/2010/main" val="0"/>
              </a:ext>
            </a:extLst>
          </a:blip>
          <a:stretch>
            <a:fillRect/>
          </a:stretch>
        </p:blipFill>
        <p:spPr>
          <a:xfrm>
            <a:off x="9967079" y="1659250"/>
            <a:ext cx="421271" cy="466872"/>
          </a:xfrm>
          <a:prstGeom prst="rect">
            <a:avLst/>
          </a:prstGeom>
        </p:spPr>
      </p:pic>
      <p:pic>
        <p:nvPicPr>
          <p:cNvPr id="78" name="Picture 77"/>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9172697" y="1659250"/>
            <a:ext cx="555904" cy="466872"/>
          </a:xfrm>
          <a:prstGeom prst="rect">
            <a:avLst/>
          </a:prstGeom>
        </p:spPr>
      </p:pic>
      <p:pic>
        <p:nvPicPr>
          <p:cNvPr id="79" name="Picture 78"/>
          <p:cNvPicPr>
            <a:picLocks noChangeAspect="1"/>
          </p:cNvPicPr>
          <p:nvPr/>
        </p:nvPicPr>
        <p:blipFill>
          <a:blip r:embed="rId73" cstate="print">
            <a:extLst>
              <a:ext uri="{28A0092B-C50C-407E-A947-70E740481C1C}">
                <a14:useLocalDpi xmlns:a14="http://schemas.microsoft.com/office/drawing/2010/main" val="0"/>
              </a:ext>
            </a:extLst>
          </a:blip>
          <a:stretch>
            <a:fillRect/>
          </a:stretch>
        </p:blipFill>
        <p:spPr>
          <a:xfrm>
            <a:off x="8332308" y="1634726"/>
            <a:ext cx="599333" cy="558075"/>
          </a:xfrm>
          <a:prstGeom prst="rect">
            <a:avLst/>
          </a:prstGeom>
        </p:spPr>
      </p:pic>
      <p:pic>
        <p:nvPicPr>
          <p:cNvPr id="80" name="Picture 79"/>
          <p:cNvPicPr>
            <a:picLocks noChangeAspect="1"/>
          </p:cNvPicPr>
          <p:nvPr/>
        </p:nvPicPr>
        <p:blipFill>
          <a:blip r:embed="rId74" cstate="print">
            <a:extLst>
              <a:ext uri="{28A0092B-C50C-407E-A947-70E740481C1C}">
                <a14:useLocalDpi xmlns:a14="http://schemas.microsoft.com/office/drawing/2010/main" val="0"/>
              </a:ext>
            </a:extLst>
          </a:blip>
          <a:stretch>
            <a:fillRect/>
          </a:stretch>
        </p:blipFill>
        <p:spPr>
          <a:xfrm>
            <a:off x="7634602" y="1666841"/>
            <a:ext cx="529846" cy="438643"/>
          </a:xfrm>
          <a:prstGeom prst="rect">
            <a:avLst/>
          </a:prstGeom>
        </p:spPr>
      </p:pic>
      <p:pic>
        <p:nvPicPr>
          <p:cNvPr id="81" name="Picture 80"/>
          <p:cNvPicPr>
            <a:picLocks noChangeAspect="1"/>
          </p:cNvPicPr>
          <p:nvPr/>
        </p:nvPicPr>
        <p:blipFill>
          <a:blip r:embed="rId75" cstate="print">
            <a:extLst>
              <a:ext uri="{28A0092B-C50C-407E-A947-70E740481C1C}">
                <a14:useLocalDpi xmlns:a14="http://schemas.microsoft.com/office/drawing/2010/main" val="0"/>
              </a:ext>
            </a:extLst>
          </a:blip>
          <a:stretch>
            <a:fillRect/>
          </a:stretch>
        </p:blipFill>
        <p:spPr>
          <a:xfrm>
            <a:off x="6820271" y="1651074"/>
            <a:ext cx="503788" cy="497273"/>
          </a:xfrm>
          <a:prstGeom prst="rect">
            <a:avLst/>
          </a:prstGeom>
        </p:spPr>
      </p:pic>
      <p:pic>
        <p:nvPicPr>
          <p:cNvPr id="82" name="Picture 81"/>
          <p:cNvPicPr>
            <a:picLocks noChangeAspect="1"/>
          </p:cNvPicPr>
          <p:nvPr/>
        </p:nvPicPr>
        <p:blipFill>
          <a:blip r:embed="rId76" cstate="print">
            <a:extLst>
              <a:ext uri="{28A0092B-C50C-407E-A947-70E740481C1C}">
                <a14:useLocalDpi xmlns:a14="http://schemas.microsoft.com/office/drawing/2010/main" val="0"/>
              </a:ext>
            </a:extLst>
          </a:blip>
          <a:stretch>
            <a:fillRect/>
          </a:stretch>
        </p:blipFill>
        <p:spPr>
          <a:xfrm>
            <a:off x="6090425" y="1670344"/>
            <a:ext cx="521160" cy="425614"/>
          </a:xfrm>
          <a:prstGeom prst="rect">
            <a:avLst/>
          </a:prstGeom>
        </p:spPr>
      </p:pic>
      <p:pic>
        <p:nvPicPr>
          <p:cNvPr id="83" name="Picture 82"/>
          <p:cNvPicPr>
            <a:picLocks noChangeAspect="1"/>
          </p:cNvPicPr>
          <p:nvPr/>
        </p:nvPicPr>
        <p:blipFill>
          <a:blip r:embed="rId77" cstate="print">
            <a:extLst>
              <a:ext uri="{28A0092B-C50C-407E-A947-70E740481C1C}">
                <a14:useLocalDpi xmlns:a14="http://schemas.microsoft.com/office/drawing/2010/main" val="0"/>
              </a:ext>
            </a:extLst>
          </a:blip>
          <a:stretch>
            <a:fillRect/>
          </a:stretch>
        </p:blipFill>
        <p:spPr>
          <a:xfrm>
            <a:off x="5290962" y="1680855"/>
            <a:ext cx="521160" cy="386527"/>
          </a:xfrm>
          <a:prstGeom prst="rect">
            <a:avLst/>
          </a:prstGeom>
        </p:spPr>
      </p:pic>
      <p:pic>
        <p:nvPicPr>
          <p:cNvPr id="84" name="Picture 83"/>
          <p:cNvPicPr>
            <a:picLocks noChangeAspect="1"/>
          </p:cNvPicPr>
          <p:nvPr/>
        </p:nvPicPr>
        <p:blipFill>
          <a:blip r:embed="rId78" cstate="print">
            <a:extLst>
              <a:ext uri="{28A0092B-C50C-407E-A947-70E740481C1C}">
                <a14:useLocalDpi xmlns:a14="http://schemas.microsoft.com/office/drawing/2010/main" val="0"/>
              </a:ext>
            </a:extLst>
          </a:blip>
          <a:stretch>
            <a:fillRect/>
          </a:stretch>
        </p:blipFill>
        <p:spPr>
          <a:xfrm>
            <a:off x="4566660" y="1650490"/>
            <a:ext cx="503788" cy="499445"/>
          </a:xfrm>
          <a:prstGeom prst="rect">
            <a:avLst/>
          </a:prstGeom>
        </p:spPr>
      </p:pic>
      <p:pic>
        <p:nvPicPr>
          <p:cNvPr id="85" name="Picture 84"/>
          <p:cNvPicPr>
            <a:picLocks noChangeAspect="1"/>
          </p:cNvPicPr>
          <p:nvPr/>
        </p:nvPicPr>
        <p:blipFill>
          <a:blip r:embed="rId79" cstate="print">
            <a:extLst>
              <a:ext uri="{28A0092B-C50C-407E-A947-70E740481C1C}">
                <a14:useLocalDpi xmlns:a14="http://schemas.microsoft.com/office/drawing/2010/main" val="0"/>
              </a:ext>
            </a:extLst>
          </a:blip>
          <a:stretch>
            <a:fillRect/>
          </a:stretch>
        </p:blipFill>
        <p:spPr>
          <a:xfrm>
            <a:off x="3838015" y="1652827"/>
            <a:ext cx="508131" cy="490759"/>
          </a:xfrm>
          <a:prstGeom prst="rect">
            <a:avLst/>
          </a:prstGeom>
        </p:spPr>
      </p:pic>
      <p:pic>
        <p:nvPicPr>
          <p:cNvPr id="86" name="Picture 85"/>
          <p:cNvPicPr>
            <a:picLocks noChangeAspect="1"/>
          </p:cNvPicPr>
          <p:nvPr/>
        </p:nvPicPr>
        <p:blipFill>
          <a:blip r:embed="rId80" cstate="print">
            <a:extLst>
              <a:ext uri="{28A0092B-C50C-407E-A947-70E740481C1C}">
                <a14:useLocalDpi xmlns:a14="http://schemas.microsoft.com/office/drawing/2010/main" val="0"/>
              </a:ext>
            </a:extLst>
          </a:blip>
          <a:stretch>
            <a:fillRect/>
          </a:stretch>
        </p:blipFill>
        <p:spPr>
          <a:xfrm>
            <a:off x="3174642" y="1634726"/>
            <a:ext cx="382184" cy="558075"/>
          </a:xfrm>
          <a:prstGeom prst="rect">
            <a:avLst/>
          </a:prstGeom>
        </p:spPr>
      </p:pic>
      <p:pic>
        <p:nvPicPr>
          <p:cNvPr id="87" name="Picture 86"/>
          <p:cNvPicPr>
            <a:picLocks noChangeAspect="1"/>
          </p:cNvPicPr>
          <p:nvPr/>
        </p:nvPicPr>
        <p:blipFill>
          <a:blip r:embed="rId81" cstate="print">
            <a:extLst>
              <a:ext uri="{28A0092B-C50C-407E-A947-70E740481C1C}">
                <a14:useLocalDpi xmlns:a14="http://schemas.microsoft.com/office/drawing/2010/main" val="0"/>
              </a:ext>
            </a:extLst>
          </a:blip>
          <a:stretch>
            <a:fillRect/>
          </a:stretch>
        </p:blipFill>
        <p:spPr>
          <a:xfrm>
            <a:off x="2317552" y="1627718"/>
            <a:ext cx="460359" cy="584134"/>
          </a:xfrm>
          <a:prstGeom prst="rect">
            <a:avLst/>
          </a:prstGeom>
        </p:spPr>
      </p:pic>
      <p:pic>
        <p:nvPicPr>
          <p:cNvPr id="88" name="Picture 87"/>
          <p:cNvPicPr>
            <a:picLocks noChangeAspect="1"/>
          </p:cNvPicPr>
          <p:nvPr/>
        </p:nvPicPr>
        <p:blipFill>
          <a:blip r:embed="rId82" cstate="print">
            <a:extLst>
              <a:ext uri="{28A0092B-C50C-407E-A947-70E740481C1C}">
                <a14:useLocalDpi xmlns:a14="http://schemas.microsoft.com/office/drawing/2010/main" val="0"/>
              </a:ext>
            </a:extLst>
          </a:blip>
          <a:stretch>
            <a:fillRect/>
          </a:stretch>
        </p:blipFill>
        <p:spPr>
          <a:xfrm>
            <a:off x="1579462" y="1627718"/>
            <a:ext cx="460359" cy="584134"/>
          </a:xfrm>
          <a:prstGeom prst="rect">
            <a:avLst/>
          </a:prstGeom>
        </p:spPr>
      </p:pic>
      <p:pic>
        <p:nvPicPr>
          <p:cNvPr id="89" name="Picture 88"/>
          <p:cNvPicPr>
            <a:picLocks noChangeAspect="1"/>
          </p:cNvPicPr>
          <p:nvPr/>
        </p:nvPicPr>
        <p:blipFill>
          <a:blip r:embed="rId83" cstate="print">
            <a:extLst>
              <a:ext uri="{28A0092B-C50C-407E-A947-70E740481C1C}">
                <a14:useLocalDpi xmlns:a14="http://schemas.microsoft.com/office/drawing/2010/main" val="0"/>
              </a:ext>
            </a:extLst>
          </a:blip>
          <a:stretch>
            <a:fillRect/>
          </a:stretch>
        </p:blipFill>
        <p:spPr>
          <a:xfrm>
            <a:off x="907339" y="842442"/>
            <a:ext cx="473387" cy="473387"/>
          </a:xfrm>
          <a:prstGeom prst="rect">
            <a:avLst/>
          </a:prstGeom>
        </p:spPr>
      </p:pic>
      <p:pic>
        <p:nvPicPr>
          <p:cNvPr id="90" name="Picture 89"/>
          <p:cNvPicPr>
            <a:picLocks noChangeAspect="1"/>
          </p:cNvPicPr>
          <p:nvPr/>
        </p:nvPicPr>
        <p:blipFill>
          <a:blip r:embed="rId84" cstate="print">
            <a:extLst>
              <a:ext uri="{28A0092B-C50C-407E-A947-70E740481C1C}">
                <a14:useLocalDpi xmlns:a14="http://schemas.microsoft.com/office/drawing/2010/main" val="0"/>
              </a:ext>
            </a:extLst>
          </a:blip>
          <a:stretch>
            <a:fillRect/>
          </a:stretch>
        </p:blipFill>
        <p:spPr>
          <a:xfrm>
            <a:off x="10556292" y="849522"/>
            <a:ext cx="560247" cy="521160"/>
          </a:xfrm>
          <a:prstGeom prst="rect">
            <a:avLst/>
          </a:prstGeom>
        </p:spPr>
      </p:pic>
      <p:pic>
        <p:nvPicPr>
          <p:cNvPr id="91" name="Picture 90"/>
          <p:cNvPicPr>
            <a:picLocks noChangeAspect="1"/>
          </p:cNvPicPr>
          <p:nvPr/>
        </p:nvPicPr>
        <p:blipFill>
          <a:blip r:embed="rId85" cstate="print">
            <a:extLst>
              <a:ext uri="{28A0092B-C50C-407E-A947-70E740481C1C}">
                <a14:useLocalDpi xmlns:a14="http://schemas.microsoft.com/office/drawing/2010/main" val="0"/>
              </a:ext>
            </a:extLst>
          </a:blip>
          <a:stretch>
            <a:fillRect/>
          </a:stretch>
        </p:blipFill>
        <p:spPr>
          <a:xfrm>
            <a:off x="9627962" y="864704"/>
            <a:ext cx="688366" cy="464701"/>
          </a:xfrm>
          <a:prstGeom prst="rect">
            <a:avLst/>
          </a:prstGeom>
        </p:spPr>
      </p:pic>
      <p:pic>
        <p:nvPicPr>
          <p:cNvPr id="92" name="Picture 91"/>
          <p:cNvPicPr>
            <a:picLocks noChangeAspect="1"/>
          </p:cNvPicPr>
          <p:nvPr/>
        </p:nvPicPr>
        <p:blipFill>
          <a:blip r:embed="rId86" cstate="print">
            <a:extLst>
              <a:ext uri="{28A0092B-C50C-407E-A947-70E740481C1C}">
                <a14:useLocalDpi xmlns:a14="http://schemas.microsoft.com/office/drawing/2010/main" val="0"/>
              </a:ext>
            </a:extLst>
          </a:blip>
          <a:stretch>
            <a:fillRect/>
          </a:stretch>
        </p:blipFill>
        <p:spPr>
          <a:xfrm>
            <a:off x="9020105" y="852442"/>
            <a:ext cx="386527" cy="510302"/>
          </a:xfrm>
          <a:prstGeom prst="rect">
            <a:avLst/>
          </a:prstGeom>
        </p:spPr>
      </p:pic>
      <p:pic>
        <p:nvPicPr>
          <p:cNvPr id="93" name="Picture 92"/>
          <p:cNvPicPr>
            <a:picLocks noChangeAspect="1"/>
          </p:cNvPicPr>
          <p:nvPr/>
        </p:nvPicPr>
        <p:blipFill>
          <a:blip r:embed="rId87" cstate="print">
            <a:extLst>
              <a:ext uri="{28A0092B-C50C-407E-A947-70E740481C1C}">
                <a14:useLocalDpi xmlns:a14="http://schemas.microsoft.com/office/drawing/2010/main" val="0"/>
              </a:ext>
            </a:extLst>
          </a:blip>
          <a:stretch>
            <a:fillRect/>
          </a:stretch>
        </p:blipFill>
        <p:spPr>
          <a:xfrm>
            <a:off x="8332308" y="870543"/>
            <a:ext cx="436472" cy="442986"/>
          </a:xfrm>
          <a:prstGeom prst="rect">
            <a:avLst/>
          </a:prstGeom>
        </p:spPr>
      </p:pic>
      <p:pic>
        <p:nvPicPr>
          <p:cNvPr id="94" name="Picture 93"/>
          <p:cNvPicPr>
            <a:picLocks noChangeAspect="1"/>
          </p:cNvPicPr>
          <p:nvPr/>
        </p:nvPicPr>
        <p:blipFill>
          <a:blip r:embed="rId88" cstate="print">
            <a:extLst>
              <a:ext uri="{28A0092B-C50C-407E-A947-70E740481C1C}">
                <a14:useLocalDpi xmlns:a14="http://schemas.microsoft.com/office/drawing/2010/main" val="0"/>
              </a:ext>
            </a:extLst>
          </a:blip>
          <a:stretch>
            <a:fillRect/>
          </a:stretch>
        </p:blipFill>
        <p:spPr>
          <a:xfrm>
            <a:off x="7610050" y="879886"/>
            <a:ext cx="488587" cy="408242"/>
          </a:xfrm>
          <a:prstGeom prst="rect">
            <a:avLst/>
          </a:prstGeom>
        </p:spPr>
      </p:pic>
      <p:pic>
        <p:nvPicPr>
          <p:cNvPr id="95" name="Picture 94"/>
          <p:cNvPicPr>
            <a:picLocks noChangeAspect="1"/>
          </p:cNvPicPr>
          <p:nvPr/>
        </p:nvPicPr>
        <p:blipFill>
          <a:blip r:embed="rId89" cstate="print">
            <a:extLst>
              <a:ext uri="{28A0092B-C50C-407E-A947-70E740481C1C}">
                <a14:useLocalDpi xmlns:a14="http://schemas.microsoft.com/office/drawing/2010/main" val="0"/>
              </a:ext>
            </a:extLst>
          </a:blip>
          <a:stretch>
            <a:fillRect/>
          </a:stretch>
        </p:blipFill>
        <p:spPr>
          <a:xfrm>
            <a:off x="6842445" y="853024"/>
            <a:ext cx="482073" cy="508131"/>
          </a:xfrm>
          <a:prstGeom prst="rect">
            <a:avLst/>
          </a:prstGeom>
        </p:spPr>
      </p:pic>
      <p:pic>
        <p:nvPicPr>
          <p:cNvPr id="96" name="Picture 95"/>
          <p:cNvPicPr>
            <a:picLocks noChangeAspect="1"/>
          </p:cNvPicPr>
          <p:nvPr/>
        </p:nvPicPr>
        <p:blipFill>
          <a:blip r:embed="rId90" cstate="print">
            <a:extLst>
              <a:ext uri="{28A0092B-C50C-407E-A947-70E740481C1C}">
                <a14:useLocalDpi xmlns:a14="http://schemas.microsoft.com/office/drawing/2010/main" val="0"/>
              </a:ext>
            </a:extLst>
          </a:blip>
          <a:stretch>
            <a:fillRect/>
          </a:stretch>
        </p:blipFill>
        <p:spPr>
          <a:xfrm>
            <a:off x="6091268" y="890980"/>
            <a:ext cx="475559" cy="366984"/>
          </a:xfrm>
          <a:prstGeom prst="rect">
            <a:avLst/>
          </a:prstGeom>
        </p:spPr>
      </p:pic>
      <p:pic>
        <p:nvPicPr>
          <p:cNvPr id="97" name="Picture 96"/>
          <p:cNvPicPr>
            <a:picLocks noChangeAspect="1"/>
          </p:cNvPicPr>
          <p:nvPr/>
        </p:nvPicPr>
        <p:blipFill>
          <a:blip r:embed="rId91" cstate="print">
            <a:extLst>
              <a:ext uri="{28A0092B-C50C-407E-A947-70E740481C1C}">
                <a14:useLocalDpi xmlns:a14="http://schemas.microsoft.com/office/drawing/2010/main" val="0"/>
              </a:ext>
            </a:extLst>
          </a:blip>
          <a:stretch>
            <a:fillRect/>
          </a:stretch>
        </p:blipFill>
        <p:spPr>
          <a:xfrm>
            <a:off x="5347422" y="885725"/>
            <a:ext cx="466872" cy="386527"/>
          </a:xfrm>
          <a:prstGeom prst="rect">
            <a:avLst/>
          </a:prstGeom>
        </p:spPr>
      </p:pic>
      <p:pic>
        <p:nvPicPr>
          <p:cNvPr id="98" name="Picture 97"/>
          <p:cNvPicPr>
            <a:picLocks noChangeAspect="1"/>
          </p:cNvPicPr>
          <p:nvPr/>
        </p:nvPicPr>
        <p:blipFill>
          <a:blip r:embed="rId92" cstate="print">
            <a:extLst>
              <a:ext uri="{28A0092B-C50C-407E-A947-70E740481C1C}">
                <a14:useLocalDpi xmlns:a14="http://schemas.microsoft.com/office/drawing/2010/main" val="0"/>
              </a:ext>
            </a:extLst>
          </a:blip>
          <a:stretch>
            <a:fillRect/>
          </a:stretch>
        </p:blipFill>
        <p:spPr>
          <a:xfrm>
            <a:off x="4601405" y="885141"/>
            <a:ext cx="469043" cy="388698"/>
          </a:xfrm>
          <a:prstGeom prst="rect">
            <a:avLst/>
          </a:prstGeom>
        </p:spPr>
      </p:pic>
      <p:pic>
        <p:nvPicPr>
          <p:cNvPr id="99" name="Picture 98"/>
          <p:cNvPicPr>
            <a:picLocks noChangeAspect="1"/>
          </p:cNvPicPr>
          <p:nvPr/>
        </p:nvPicPr>
        <p:blipFill>
          <a:blip r:embed="rId93" cstate="print">
            <a:extLst>
              <a:ext uri="{28A0092B-C50C-407E-A947-70E740481C1C}">
                <a14:useLocalDpi xmlns:a14="http://schemas.microsoft.com/office/drawing/2010/main" val="0"/>
              </a:ext>
            </a:extLst>
          </a:blip>
          <a:stretch>
            <a:fillRect/>
          </a:stretch>
        </p:blipFill>
        <p:spPr>
          <a:xfrm>
            <a:off x="3838015" y="881638"/>
            <a:ext cx="486416" cy="401727"/>
          </a:xfrm>
          <a:prstGeom prst="rect">
            <a:avLst/>
          </a:prstGeom>
        </p:spPr>
      </p:pic>
      <p:pic>
        <p:nvPicPr>
          <p:cNvPr id="100" name="Picture 99"/>
          <p:cNvPicPr>
            <a:picLocks noChangeAspect="1"/>
          </p:cNvPicPr>
          <p:nvPr/>
        </p:nvPicPr>
        <p:blipFill>
          <a:blip r:embed="rId94" cstate="print">
            <a:extLst>
              <a:ext uri="{28A0092B-C50C-407E-A947-70E740481C1C}">
                <a14:useLocalDpi xmlns:a14="http://schemas.microsoft.com/office/drawing/2010/main" val="0"/>
              </a:ext>
            </a:extLst>
          </a:blip>
          <a:stretch>
            <a:fillRect/>
          </a:stretch>
        </p:blipFill>
        <p:spPr>
          <a:xfrm>
            <a:off x="3122525" y="868791"/>
            <a:ext cx="434301" cy="449501"/>
          </a:xfrm>
          <a:prstGeom prst="rect">
            <a:avLst/>
          </a:prstGeom>
        </p:spPr>
      </p:pic>
      <p:pic>
        <p:nvPicPr>
          <p:cNvPr id="101" name="Picture 100"/>
          <p:cNvPicPr>
            <a:picLocks noChangeAspect="1"/>
          </p:cNvPicPr>
          <p:nvPr/>
        </p:nvPicPr>
        <p:blipFill>
          <a:blip r:embed="rId95" cstate="print">
            <a:extLst>
              <a:ext uri="{28A0092B-C50C-407E-A947-70E740481C1C}">
                <a14:useLocalDpi xmlns:a14="http://schemas.microsoft.com/office/drawing/2010/main" val="0"/>
              </a:ext>
            </a:extLst>
          </a:blip>
          <a:stretch>
            <a:fillRect/>
          </a:stretch>
        </p:blipFill>
        <p:spPr>
          <a:xfrm>
            <a:off x="2180749" y="895652"/>
            <a:ext cx="597162" cy="349611"/>
          </a:xfrm>
          <a:prstGeom prst="rect">
            <a:avLst/>
          </a:prstGeom>
        </p:spPr>
      </p:pic>
      <p:pic>
        <p:nvPicPr>
          <p:cNvPr id="102" name="Picture 101"/>
          <p:cNvPicPr>
            <a:picLocks noChangeAspect="1"/>
          </p:cNvPicPr>
          <p:nvPr/>
        </p:nvPicPr>
        <p:blipFill>
          <a:blip r:embed="rId96" cstate="print">
            <a:extLst>
              <a:ext uri="{28A0092B-C50C-407E-A947-70E740481C1C}">
                <a14:useLocalDpi xmlns:a14="http://schemas.microsoft.com/office/drawing/2010/main" val="0"/>
              </a:ext>
            </a:extLst>
          </a:blip>
          <a:stretch>
            <a:fillRect/>
          </a:stretch>
        </p:blipFill>
        <p:spPr>
          <a:xfrm>
            <a:off x="1596835" y="893315"/>
            <a:ext cx="425615" cy="358298"/>
          </a:xfrm>
          <a:prstGeom prst="rect">
            <a:avLst/>
          </a:prstGeom>
        </p:spPr>
      </p:pic>
    </p:spTree>
    <p:extLst>
      <p:ext uri="{BB962C8B-B14F-4D97-AF65-F5344CB8AC3E}">
        <p14:creationId xmlns:p14="http://schemas.microsoft.com/office/powerpoint/2010/main" val="35269582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Icon dark mode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8060" y="5727114"/>
            <a:ext cx="424271" cy="422202"/>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72389" y="3478432"/>
            <a:ext cx="434620" cy="403576"/>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42506" y="5747466"/>
            <a:ext cx="463595" cy="387019"/>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27618" y="5692392"/>
            <a:ext cx="378740" cy="482221"/>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26946" y="5713944"/>
            <a:ext cx="409785" cy="444968"/>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22348" y="5725916"/>
            <a:ext cx="498778" cy="424271"/>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48878" y="5722324"/>
            <a:ext cx="471873" cy="430481"/>
          </a:xfrm>
          <a:prstGeom prst="rect">
            <a:avLst/>
          </a:prstGeom>
        </p:spPr>
      </p:pic>
      <p:pic>
        <p:nvPicPr>
          <p:cNvPr id="10" name="Picture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461406" y="5713944"/>
            <a:ext cx="403576" cy="444968"/>
          </a:xfrm>
          <a:prstGeom prst="rect">
            <a:avLst/>
          </a:prstGeom>
        </p:spPr>
      </p:pic>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11502" y="5713944"/>
            <a:ext cx="531892" cy="444968"/>
          </a:xfrm>
          <a:prstGeom prst="rect">
            <a:avLst/>
          </a:prstGeom>
        </p:spPr>
      </p:pic>
      <p:pic>
        <p:nvPicPr>
          <p:cNvPr id="12" name="Picture 1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944005" y="5663658"/>
            <a:ext cx="569145" cy="531892"/>
          </a:xfrm>
          <a:prstGeom prst="rect">
            <a:avLst/>
          </a:prstGeom>
        </p:spPr>
      </p:pic>
      <p:pic>
        <p:nvPicPr>
          <p:cNvPr id="13" name="Picture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152621" y="5729507"/>
            <a:ext cx="502918" cy="418063"/>
          </a:xfrm>
          <a:prstGeom prst="rect">
            <a:avLst/>
          </a:prstGeom>
        </p:spPr>
      </p:pic>
      <p:pic>
        <p:nvPicPr>
          <p:cNvPr id="14" name="Picture 1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355937" y="5697181"/>
            <a:ext cx="478083" cy="473943"/>
          </a:xfrm>
          <a:prstGeom prst="rect">
            <a:avLst/>
          </a:prstGeom>
        </p:spPr>
      </p:pic>
      <p:pic>
        <p:nvPicPr>
          <p:cNvPr id="15" name="Picture 1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576567" y="5736691"/>
            <a:ext cx="494639" cy="405645"/>
          </a:xfrm>
          <a:prstGeom prst="rect">
            <a:avLst/>
          </a:prstGeom>
        </p:spPr>
      </p:pic>
      <p:pic>
        <p:nvPicPr>
          <p:cNvPr id="16" name="Picture 1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66155" y="5041087"/>
            <a:ext cx="496709" cy="368392"/>
          </a:xfrm>
          <a:prstGeom prst="rect">
            <a:avLst/>
          </a:prstGeom>
        </p:spPr>
      </p:pic>
      <p:pic>
        <p:nvPicPr>
          <p:cNvPr id="17" name="Picture 1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794440" y="4960487"/>
            <a:ext cx="482221" cy="476013"/>
          </a:xfrm>
          <a:prstGeom prst="rect">
            <a:avLst/>
          </a:prstGeom>
        </p:spPr>
      </p:pic>
      <p:pic>
        <p:nvPicPr>
          <p:cNvPr id="18" name="Picture 1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009744" y="4965277"/>
            <a:ext cx="484292" cy="467734"/>
          </a:xfrm>
          <a:prstGeom prst="rect">
            <a:avLst/>
          </a:prstGeom>
        </p:spPr>
      </p:pic>
      <p:pic>
        <p:nvPicPr>
          <p:cNvPr id="19" name="Picture 1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371930" y="4928162"/>
            <a:ext cx="364254" cy="531892"/>
          </a:xfrm>
          <a:prstGeom prst="rect">
            <a:avLst/>
          </a:prstGeom>
        </p:spPr>
      </p:pic>
      <p:pic>
        <p:nvPicPr>
          <p:cNvPr id="20" name="Picture 19"/>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612037" y="4913796"/>
            <a:ext cx="438761" cy="556728"/>
          </a:xfrm>
          <a:prstGeom prst="rect">
            <a:avLst/>
          </a:prstGeom>
        </p:spPr>
      </p:pic>
      <p:pic>
        <p:nvPicPr>
          <p:cNvPr id="21" name="Picture 20"/>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830823" y="4913796"/>
            <a:ext cx="436690" cy="556728"/>
          </a:xfrm>
          <a:prstGeom prst="rect">
            <a:avLst/>
          </a:prstGeom>
        </p:spPr>
      </p:pic>
      <p:pic>
        <p:nvPicPr>
          <p:cNvPr id="22" name="Picture 21"/>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7079282" y="4974856"/>
            <a:ext cx="451178" cy="451178"/>
          </a:xfrm>
          <a:prstGeom prst="rect">
            <a:avLst/>
          </a:prstGeom>
        </p:spPr>
      </p:pic>
      <p:pic>
        <p:nvPicPr>
          <p:cNvPr id="23" name="Picture 22"/>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6202287" y="4948516"/>
            <a:ext cx="533962" cy="496708"/>
          </a:xfrm>
          <a:prstGeom prst="rect">
            <a:avLst/>
          </a:prstGeom>
        </p:spPr>
      </p:pic>
      <p:pic>
        <p:nvPicPr>
          <p:cNvPr id="25" name="Picture 24"/>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408688" y="4986828"/>
            <a:ext cx="411854" cy="430481"/>
          </a:xfrm>
          <a:prstGeom prst="rect">
            <a:avLst/>
          </a:prstGeom>
        </p:spPr>
      </p:pic>
      <p:pic>
        <p:nvPicPr>
          <p:cNvPr id="26" name="Picture 25"/>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708901" y="4954502"/>
            <a:ext cx="415994" cy="486361"/>
          </a:xfrm>
          <a:prstGeom prst="rect">
            <a:avLst/>
          </a:prstGeom>
        </p:spPr>
      </p:pic>
      <p:pic>
        <p:nvPicPr>
          <p:cNvPr id="27" name="Picture 26"/>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3948575" y="5044296"/>
            <a:ext cx="478083" cy="331139"/>
          </a:xfrm>
          <a:prstGeom prst="rect">
            <a:avLst/>
          </a:prstGeom>
        </p:spPr>
      </p:pic>
      <p:pic>
        <p:nvPicPr>
          <p:cNvPr id="28" name="Picture 27"/>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3139501" y="5035915"/>
            <a:ext cx="469805" cy="345627"/>
          </a:xfrm>
          <a:prstGeom prst="rect">
            <a:avLst/>
          </a:prstGeom>
        </p:spPr>
      </p:pic>
      <p:pic>
        <p:nvPicPr>
          <p:cNvPr id="29" name="Picture 28"/>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410643" y="4985630"/>
            <a:ext cx="320791" cy="432551"/>
          </a:xfrm>
          <a:prstGeom prst="rect">
            <a:avLst/>
          </a:prstGeom>
        </p:spPr>
      </p:pic>
      <p:pic>
        <p:nvPicPr>
          <p:cNvPr id="30" name="Picture 29"/>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606499" y="4960487"/>
            <a:ext cx="442899" cy="476013"/>
          </a:xfrm>
          <a:prstGeom prst="rect">
            <a:avLst/>
          </a:prstGeom>
        </p:spPr>
      </p:pic>
      <p:pic>
        <p:nvPicPr>
          <p:cNvPr id="31" name="Picture 3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803270" y="4180319"/>
            <a:ext cx="432550" cy="517405"/>
          </a:xfrm>
          <a:prstGeom prst="rect">
            <a:avLst/>
          </a:prstGeom>
        </p:spPr>
      </p:pic>
      <p:pic>
        <p:nvPicPr>
          <p:cNvPr id="32" name="Picture 31"/>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818386" y="4098730"/>
            <a:ext cx="455316" cy="616747"/>
          </a:xfrm>
          <a:prstGeom prst="rect">
            <a:avLst/>
          </a:prstGeom>
        </p:spPr>
      </p:pic>
      <p:pic>
        <p:nvPicPr>
          <p:cNvPr id="33" name="Picture 32"/>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097883" y="4177748"/>
            <a:ext cx="378741" cy="480152"/>
          </a:xfrm>
          <a:prstGeom prst="rect">
            <a:avLst/>
          </a:prstGeom>
        </p:spPr>
      </p:pic>
      <p:pic>
        <p:nvPicPr>
          <p:cNvPr id="34" name="Picture 33"/>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9337211" y="4204088"/>
            <a:ext cx="424271" cy="434620"/>
          </a:xfrm>
          <a:prstGeom prst="rect">
            <a:avLst/>
          </a:prstGeom>
        </p:spPr>
      </p:pic>
      <p:pic>
        <p:nvPicPr>
          <p:cNvPr id="35" name="Picture 34"/>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8557258" y="4222048"/>
            <a:ext cx="496709" cy="403576"/>
          </a:xfrm>
          <a:prstGeom prst="rect">
            <a:avLst/>
          </a:prstGeom>
        </p:spPr>
      </p:pic>
      <p:pic>
        <p:nvPicPr>
          <p:cNvPr id="36" name="Picture 35"/>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7870692" y="4189722"/>
            <a:ext cx="393228" cy="459456"/>
          </a:xfrm>
          <a:prstGeom prst="rect">
            <a:avLst/>
          </a:prstGeom>
        </p:spPr>
      </p:pic>
      <p:pic>
        <p:nvPicPr>
          <p:cNvPr id="37" name="Picture 36"/>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7122068" y="4183736"/>
            <a:ext cx="358044" cy="469804"/>
          </a:xfrm>
          <a:prstGeom prst="rect">
            <a:avLst/>
          </a:prstGeom>
        </p:spPr>
      </p:pic>
      <p:pic>
        <p:nvPicPr>
          <p:cNvPr id="38" name="Picture 37"/>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6257360" y="4242400"/>
            <a:ext cx="438760" cy="368392"/>
          </a:xfrm>
          <a:prstGeom prst="rect">
            <a:avLst/>
          </a:prstGeom>
        </p:spPr>
      </p:pic>
      <p:pic>
        <p:nvPicPr>
          <p:cNvPr id="39" name="Picture 38"/>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5366784" y="4271134"/>
            <a:ext cx="484291" cy="318721"/>
          </a:xfrm>
          <a:prstGeom prst="rect">
            <a:avLst/>
          </a:prstGeom>
        </p:spPr>
      </p:pic>
      <p:pic>
        <p:nvPicPr>
          <p:cNvPr id="40" name="Picture 39"/>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4687669" y="4225638"/>
            <a:ext cx="399437" cy="397367"/>
          </a:xfrm>
          <a:prstGeom prst="rect">
            <a:avLst/>
          </a:prstGeom>
        </p:spPr>
      </p:pic>
      <p:pic>
        <p:nvPicPr>
          <p:cNvPr id="41" name="Picture 40"/>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3959352" y="4169367"/>
            <a:ext cx="459456" cy="494639"/>
          </a:xfrm>
          <a:prstGeom prst="rect">
            <a:avLst/>
          </a:prstGeom>
        </p:spPr>
      </p:pic>
      <p:pic>
        <p:nvPicPr>
          <p:cNvPr id="42" name="Picture 41"/>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3117305" y="4196905"/>
            <a:ext cx="482221" cy="447037"/>
          </a:xfrm>
          <a:prstGeom prst="rect">
            <a:avLst/>
          </a:prstGeom>
        </p:spPr>
      </p:pic>
      <p:pic>
        <p:nvPicPr>
          <p:cNvPr id="43" name="Picture 42"/>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2367542" y="4228034"/>
            <a:ext cx="395297" cy="393228"/>
          </a:xfrm>
          <a:prstGeom prst="rect">
            <a:avLst/>
          </a:prstGeom>
        </p:spPr>
      </p:pic>
      <p:pic>
        <p:nvPicPr>
          <p:cNvPr id="44" name="Picture 43"/>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1598161" y="4170566"/>
            <a:ext cx="432551" cy="492570"/>
          </a:xfrm>
          <a:prstGeom prst="rect">
            <a:avLst/>
          </a:prstGeom>
        </p:spPr>
      </p:pic>
      <p:pic>
        <p:nvPicPr>
          <p:cNvPr id="45" name="Picture 44"/>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774536" y="3421683"/>
            <a:ext cx="482221" cy="465664"/>
          </a:xfrm>
          <a:prstGeom prst="rect">
            <a:avLst/>
          </a:prstGeom>
        </p:spPr>
      </p:pic>
      <p:pic>
        <p:nvPicPr>
          <p:cNvPr id="46" name="Picture 45"/>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10794613" y="3446106"/>
            <a:ext cx="463595" cy="459456"/>
          </a:xfrm>
          <a:prstGeom prst="rect">
            <a:avLst/>
          </a:prstGeom>
        </p:spPr>
      </p:pic>
      <p:pic>
        <p:nvPicPr>
          <p:cNvPr id="47" name="Picture 46"/>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10024851" y="3405398"/>
            <a:ext cx="504988" cy="529823"/>
          </a:xfrm>
          <a:prstGeom prst="rect">
            <a:avLst/>
          </a:prstGeom>
        </p:spPr>
      </p:pic>
      <p:pic>
        <p:nvPicPr>
          <p:cNvPr id="48" name="Picture 47"/>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9309428" y="3478432"/>
            <a:ext cx="399437" cy="403576"/>
          </a:xfrm>
          <a:prstGeom prst="rect">
            <a:avLst/>
          </a:prstGeom>
        </p:spPr>
      </p:pic>
      <p:pic>
        <p:nvPicPr>
          <p:cNvPr id="49" name="Picture 48"/>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8464721" y="3488009"/>
            <a:ext cx="457386" cy="387019"/>
          </a:xfrm>
          <a:prstGeom prst="rect">
            <a:avLst/>
          </a:prstGeom>
        </p:spPr>
      </p:pic>
      <p:pic>
        <p:nvPicPr>
          <p:cNvPr id="50" name="Picture 49"/>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7741414" y="3498784"/>
            <a:ext cx="415994" cy="368392"/>
          </a:xfrm>
          <a:prstGeom prst="rect">
            <a:avLst/>
          </a:prstGeom>
        </p:spPr>
      </p:pic>
      <p:pic>
        <p:nvPicPr>
          <p:cNvPr id="51" name="Picture 50"/>
          <p:cNvPicPr>
            <a:picLocks noChangeAspect="1"/>
          </p:cNvPicPr>
          <p:nvPr/>
        </p:nvPicPr>
        <p:blipFill>
          <a:blip r:embed="rId49" cstate="print">
            <a:extLst>
              <a:ext uri="{28A0092B-C50C-407E-A947-70E740481C1C}">
                <a14:useLocalDpi xmlns:a14="http://schemas.microsoft.com/office/drawing/2010/main" val="0"/>
              </a:ext>
            </a:extLst>
          </a:blip>
          <a:stretch>
            <a:fillRect/>
          </a:stretch>
        </p:blipFill>
        <p:spPr>
          <a:xfrm>
            <a:off x="6254966" y="3455683"/>
            <a:ext cx="442899" cy="442899"/>
          </a:xfrm>
          <a:prstGeom prst="rect">
            <a:avLst/>
          </a:prstGeom>
        </p:spPr>
      </p:pic>
      <p:pic>
        <p:nvPicPr>
          <p:cNvPr id="52" name="Picture 51"/>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7103191" y="3477234"/>
            <a:ext cx="372531" cy="405645"/>
          </a:xfrm>
          <a:prstGeom prst="rect">
            <a:avLst/>
          </a:prstGeom>
        </p:spPr>
      </p:pic>
      <p:pic>
        <p:nvPicPr>
          <p:cNvPr id="53" name="Picture 52"/>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5425898" y="3453289"/>
            <a:ext cx="426342" cy="447037"/>
          </a:xfrm>
          <a:prstGeom prst="rect">
            <a:avLst/>
          </a:prstGeom>
        </p:spPr>
      </p:pic>
      <p:pic>
        <p:nvPicPr>
          <p:cNvPr id="54" name="Picture 53"/>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4685856" y="3480826"/>
            <a:ext cx="455316" cy="399436"/>
          </a:xfrm>
          <a:prstGeom prst="rect">
            <a:avLst/>
          </a:prstGeom>
        </p:spPr>
      </p:pic>
      <p:pic>
        <p:nvPicPr>
          <p:cNvPr id="55" name="Picture 54"/>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a:off x="4015162" y="3496390"/>
            <a:ext cx="422202" cy="372531"/>
          </a:xfrm>
          <a:prstGeom prst="rect">
            <a:avLst/>
          </a:prstGeom>
        </p:spPr>
      </p:pic>
      <p:pic>
        <p:nvPicPr>
          <p:cNvPr id="57" name="Picture 56"/>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2398671" y="3430541"/>
            <a:ext cx="368392" cy="486361"/>
          </a:xfrm>
          <a:prstGeom prst="rect">
            <a:avLst/>
          </a:prstGeom>
        </p:spPr>
      </p:pic>
      <p:pic>
        <p:nvPicPr>
          <p:cNvPr id="58" name="Picture 57"/>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1586005" y="3467657"/>
            <a:ext cx="415994" cy="422202"/>
          </a:xfrm>
          <a:prstGeom prst="rect">
            <a:avLst/>
          </a:prstGeom>
        </p:spPr>
      </p:pic>
      <p:pic>
        <p:nvPicPr>
          <p:cNvPr id="59" name="Picture 58"/>
          <p:cNvPicPr>
            <a:picLocks noChangeAspect="1"/>
          </p:cNvPicPr>
          <p:nvPr/>
        </p:nvPicPr>
        <p:blipFill>
          <a:blip r:embed="rId56" cstate="print">
            <a:extLst>
              <a:ext uri="{28A0092B-C50C-407E-A947-70E740481C1C}">
                <a14:useLocalDpi xmlns:a14="http://schemas.microsoft.com/office/drawing/2010/main" val="0"/>
              </a:ext>
            </a:extLst>
          </a:blip>
          <a:stretch>
            <a:fillRect/>
          </a:stretch>
        </p:blipFill>
        <p:spPr>
          <a:xfrm>
            <a:off x="782918" y="2742178"/>
            <a:ext cx="467734" cy="389088"/>
          </a:xfrm>
          <a:prstGeom prst="rect">
            <a:avLst/>
          </a:prstGeom>
        </p:spPr>
      </p:pic>
      <p:pic>
        <p:nvPicPr>
          <p:cNvPr id="60" name="Picture 59"/>
          <p:cNvPicPr>
            <a:picLocks noChangeAspect="1"/>
          </p:cNvPicPr>
          <p:nvPr/>
        </p:nvPicPr>
        <p:blipFill>
          <a:blip r:embed="rId57" cstate="print">
            <a:extLst>
              <a:ext uri="{28A0092B-C50C-407E-A947-70E740481C1C}">
                <a14:useLocalDpi xmlns:a14="http://schemas.microsoft.com/office/drawing/2010/main" val="0"/>
              </a:ext>
            </a:extLst>
          </a:blip>
          <a:stretch>
            <a:fillRect/>
          </a:stretch>
        </p:blipFill>
        <p:spPr>
          <a:xfrm>
            <a:off x="10794440" y="2700273"/>
            <a:ext cx="457386" cy="484291"/>
          </a:xfrm>
          <a:prstGeom prst="rect">
            <a:avLst/>
          </a:prstGeom>
        </p:spPr>
      </p:pic>
      <p:pic>
        <p:nvPicPr>
          <p:cNvPr id="61" name="Picture 60"/>
          <p:cNvPicPr>
            <a:picLocks noChangeAspect="1"/>
          </p:cNvPicPr>
          <p:nvPr/>
        </p:nvPicPr>
        <p:blipFill>
          <a:blip r:embed="rId58" cstate="print">
            <a:extLst>
              <a:ext uri="{28A0092B-C50C-407E-A947-70E740481C1C}">
                <a14:useLocalDpi xmlns:a14="http://schemas.microsoft.com/office/drawing/2010/main" val="0"/>
              </a:ext>
            </a:extLst>
          </a:blip>
          <a:stretch>
            <a:fillRect/>
          </a:stretch>
        </p:blipFill>
        <p:spPr>
          <a:xfrm>
            <a:off x="10083939" y="2778094"/>
            <a:ext cx="453248" cy="349766"/>
          </a:xfrm>
          <a:prstGeom prst="rect">
            <a:avLst/>
          </a:prstGeom>
        </p:spPr>
      </p:pic>
      <p:pic>
        <p:nvPicPr>
          <p:cNvPr id="62" name="Picture 61"/>
          <p:cNvPicPr>
            <a:picLocks noChangeAspect="1"/>
          </p:cNvPicPr>
          <p:nvPr/>
        </p:nvPicPr>
        <p:blipFill>
          <a:blip r:embed="rId59" cstate="print">
            <a:extLst>
              <a:ext uri="{28A0092B-C50C-407E-A947-70E740481C1C}">
                <a14:useLocalDpi xmlns:a14="http://schemas.microsoft.com/office/drawing/2010/main" val="0"/>
              </a:ext>
            </a:extLst>
          </a:blip>
          <a:stretch>
            <a:fillRect/>
          </a:stretch>
        </p:blipFill>
        <p:spPr>
          <a:xfrm>
            <a:off x="9312360" y="2767319"/>
            <a:ext cx="444968" cy="368392"/>
          </a:xfrm>
          <a:prstGeom prst="rect">
            <a:avLst/>
          </a:prstGeom>
        </p:spPr>
      </p:pic>
      <p:pic>
        <p:nvPicPr>
          <p:cNvPr id="63" name="Picture 62"/>
          <p:cNvPicPr>
            <a:picLocks noChangeAspect="1"/>
          </p:cNvPicPr>
          <p:nvPr/>
        </p:nvPicPr>
        <p:blipFill>
          <a:blip r:embed="rId60" cstate="print">
            <a:extLst>
              <a:ext uri="{28A0092B-C50C-407E-A947-70E740481C1C}">
                <a14:useLocalDpi xmlns:a14="http://schemas.microsoft.com/office/drawing/2010/main" val="0"/>
              </a:ext>
            </a:extLst>
          </a:blip>
          <a:stretch>
            <a:fillRect/>
          </a:stretch>
        </p:blipFill>
        <p:spPr>
          <a:xfrm>
            <a:off x="8464721" y="2766122"/>
            <a:ext cx="447038" cy="370461"/>
          </a:xfrm>
          <a:prstGeom prst="rect">
            <a:avLst/>
          </a:prstGeom>
        </p:spPr>
      </p:pic>
      <p:pic>
        <p:nvPicPr>
          <p:cNvPr id="64" name="Picture 63"/>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7687601" y="2758938"/>
            <a:ext cx="463595" cy="382880"/>
          </a:xfrm>
          <a:prstGeom prst="rect">
            <a:avLst/>
          </a:prstGeom>
        </p:spPr>
      </p:pic>
      <p:pic>
        <p:nvPicPr>
          <p:cNvPr id="65" name="Picture 64"/>
          <p:cNvPicPr>
            <a:picLocks noChangeAspect="1"/>
          </p:cNvPicPr>
          <p:nvPr/>
        </p:nvPicPr>
        <p:blipFill>
          <a:blip r:embed="rId62" cstate="print">
            <a:extLst>
              <a:ext uri="{28A0092B-C50C-407E-A947-70E740481C1C}">
                <a14:useLocalDpi xmlns:a14="http://schemas.microsoft.com/office/drawing/2010/main" val="0"/>
              </a:ext>
            </a:extLst>
          </a:blip>
          <a:stretch>
            <a:fillRect/>
          </a:stretch>
        </p:blipFill>
        <p:spPr>
          <a:xfrm>
            <a:off x="7037791" y="2732599"/>
            <a:ext cx="411854" cy="428411"/>
          </a:xfrm>
          <a:prstGeom prst="rect">
            <a:avLst/>
          </a:prstGeom>
        </p:spPr>
      </p:pic>
      <p:pic>
        <p:nvPicPr>
          <p:cNvPr id="66" name="Picture 65"/>
          <p:cNvPicPr>
            <a:picLocks noChangeAspect="1"/>
          </p:cNvPicPr>
          <p:nvPr/>
        </p:nvPicPr>
        <p:blipFill>
          <a:blip r:embed="rId63" cstate="print">
            <a:extLst>
              <a:ext uri="{28A0092B-C50C-407E-A947-70E740481C1C}">
                <a14:useLocalDpi xmlns:a14="http://schemas.microsoft.com/office/drawing/2010/main" val="0"/>
              </a:ext>
            </a:extLst>
          </a:blip>
          <a:stretch>
            <a:fillRect/>
          </a:stretch>
        </p:blipFill>
        <p:spPr>
          <a:xfrm>
            <a:off x="6108901" y="2787673"/>
            <a:ext cx="569146" cy="333209"/>
          </a:xfrm>
          <a:prstGeom prst="rect">
            <a:avLst/>
          </a:prstGeom>
        </p:spPr>
      </p:pic>
      <p:pic>
        <p:nvPicPr>
          <p:cNvPr id="67" name="Picture 66"/>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5366784" y="2782883"/>
            <a:ext cx="407716" cy="341487"/>
          </a:xfrm>
          <a:prstGeom prst="rect">
            <a:avLst/>
          </a:prstGeom>
        </p:spPr>
      </p:pic>
      <p:pic>
        <p:nvPicPr>
          <p:cNvPr id="68" name="Picture 67"/>
          <p:cNvPicPr>
            <a:picLocks noChangeAspect="1"/>
          </p:cNvPicPr>
          <p:nvPr/>
        </p:nvPicPr>
        <p:blipFill>
          <a:blip r:embed="rId65" cstate="print">
            <a:extLst>
              <a:ext uri="{28A0092B-C50C-407E-A947-70E740481C1C}">
                <a14:useLocalDpi xmlns:a14="http://schemas.microsoft.com/office/drawing/2010/main" val="0"/>
              </a:ext>
            </a:extLst>
          </a:blip>
          <a:stretch>
            <a:fillRect/>
          </a:stretch>
        </p:blipFill>
        <p:spPr>
          <a:xfrm>
            <a:off x="4684956" y="2742178"/>
            <a:ext cx="436689" cy="411854"/>
          </a:xfrm>
          <a:prstGeom prst="rect">
            <a:avLst/>
          </a:prstGeom>
        </p:spPr>
      </p:pic>
      <p:pic>
        <p:nvPicPr>
          <p:cNvPr id="69" name="Picture 68"/>
          <p:cNvPicPr>
            <a:picLocks noChangeAspect="1"/>
          </p:cNvPicPr>
          <p:nvPr/>
        </p:nvPicPr>
        <p:blipFill>
          <a:blip r:embed="rId66" cstate="print">
            <a:extLst>
              <a:ext uri="{28A0092B-C50C-407E-A947-70E740481C1C}">
                <a14:useLocalDpi xmlns:a14="http://schemas.microsoft.com/office/drawing/2010/main" val="0"/>
              </a:ext>
            </a:extLst>
          </a:blip>
          <a:stretch>
            <a:fillRect/>
          </a:stretch>
        </p:blipFill>
        <p:spPr>
          <a:xfrm>
            <a:off x="3916250" y="2767319"/>
            <a:ext cx="496709" cy="368392"/>
          </a:xfrm>
          <a:prstGeom prst="rect">
            <a:avLst/>
          </a:prstGeom>
        </p:spPr>
      </p:pic>
      <p:pic>
        <p:nvPicPr>
          <p:cNvPr id="70" name="Picture 69"/>
          <p:cNvPicPr>
            <a:picLocks noChangeAspect="1"/>
          </p:cNvPicPr>
          <p:nvPr/>
        </p:nvPicPr>
        <p:blipFill>
          <a:blip r:embed="rId67" cstate="print">
            <a:extLst>
              <a:ext uri="{28A0092B-C50C-407E-A947-70E740481C1C}">
                <a14:useLocalDpi xmlns:a14="http://schemas.microsoft.com/office/drawing/2010/main" val="0"/>
              </a:ext>
            </a:extLst>
          </a:blip>
          <a:stretch>
            <a:fillRect/>
          </a:stretch>
        </p:blipFill>
        <p:spPr>
          <a:xfrm>
            <a:off x="3154420" y="2622451"/>
            <a:ext cx="387019" cy="618817"/>
          </a:xfrm>
          <a:prstGeom prst="rect">
            <a:avLst/>
          </a:prstGeom>
        </p:spPr>
      </p:pic>
      <p:pic>
        <p:nvPicPr>
          <p:cNvPr id="71" name="Picture 70"/>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2419392" y="2763728"/>
            <a:ext cx="368392" cy="374601"/>
          </a:xfrm>
          <a:prstGeom prst="rect">
            <a:avLst/>
          </a:prstGeom>
        </p:spPr>
      </p:pic>
      <p:pic>
        <p:nvPicPr>
          <p:cNvPr id="72" name="Picture 7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1498453" y="2706259"/>
            <a:ext cx="507058" cy="473943"/>
          </a:xfrm>
          <a:prstGeom prst="rect">
            <a:avLst/>
          </a:prstGeom>
        </p:spPr>
      </p:pic>
      <p:pic>
        <p:nvPicPr>
          <p:cNvPr id="73" name="Picture 72"/>
          <p:cNvPicPr>
            <a:picLocks noChangeAspect="1"/>
          </p:cNvPicPr>
          <p:nvPr/>
        </p:nvPicPr>
        <p:blipFill>
          <a:blip r:embed="rId70" cstate="print">
            <a:extLst>
              <a:ext uri="{28A0092B-C50C-407E-A947-70E740481C1C}">
                <a14:useLocalDpi xmlns:a14="http://schemas.microsoft.com/office/drawing/2010/main" val="0"/>
              </a:ext>
            </a:extLst>
          </a:blip>
          <a:stretch>
            <a:fillRect/>
          </a:stretch>
        </p:blipFill>
        <p:spPr>
          <a:xfrm>
            <a:off x="770945" y="1959634"/>
            <a:ext cx="437726" cy="458127"/>
          </a:xfrm>
          <a:prstGeom prst="rect">
            <a:avLst/>
          </a:prstGeom>
        </p:spPr>
      </p:pic>
      <p:pic>
        <p:nvPicPr>
          <p:cNvPr id="74" name="Picture 73"/>
          <p:cNvPicPr>
            <a:picLocks noChangeAspect="1"/>
          </p:cNvPicPr>
          <p:nvPr/>
        </p:nvPicPr>
        <p:blipFill>
          <a:blip r:embed="rId71" cstate="print">
            <a:extLst>
              <a:ext uri="{28A0092B-C50C-407E-A947-70E740481C1C}">
                <a14:useLocalDpi xmlns:a14="http://schemas.microsoft.com/office/drawing/2010/main" val="0"/>
              </a:ext>
            </a:extLst>
          </a:blip>
          <a:stretch>
            <a:fillRect/>
          </a:stretch>
        </p:blipFill>
        <p:spPr>
          <a:xfrm>
            <a:off x="10866275" y="2013214"/>
            <a:ext cx="333209" cy="333209"/>
          </a:xfrm>
          <a:prstGeom prst="rect">
            <a:avLst/>
          </a:prstGeom>
        </p:spPr>
      </p:pic>
      <p:pic>
        <p:nvPicPr>
          <p:cNvPr id="75" name="Picture 74"/>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10083939" y="2056316"/>
            <a:ext cx="366323" cy="258702"/>
          </a:xfrm>
          <a:prstGeom prst="rect">
            <a:avLst/>
          </a:prstGeom>
        </p:spPr>
      </p:pic>
      <p:pic>
        <p:nvPicPr>
          <p:cNvPr id="76" name="Picture 75"/>
          <p:cNvPicPr>
            <a:picLocks noChangeAspect="1"/>
          </p:cNvPicPr>
          <p:nvPr/>
        </p:nvPicPr>
        <p:blipFill>
          <a:blip r:embed="rId73" cstate="print">
            <a:extLst>
              <a:ext uri="{28A0092B-C50C-407E-A947-70E740481C1C}">
                <a14:useLocalDpi xmlns:a14="http://schemas.microsoft.com/office/drawing/2010/main" val="0"/>
              </a:ext>
            </a:extLst>
          </a:blip>
          <a:stretch>
            <a:fillRect/>
          </a:stretch>
        </p:blipFill>
        <p:spPr>
          <a:xfrm>
            <a:off x="9312906" y="2013214"/>
            <a:ext cx="333209" cy="333209"/>
          </a:xfrm>
          <a:prstGeom prst="rect">
            <a:avLst/>
          </a:prstGeom>
        </p:spPr>
      </p:pic>
      <p:pic>
        <p:nvPicPr>
          <p:cNvPr id="77" name="Picture 76"/>
          <p:cNvPicPr>
            <a:picLocks noChangeAspect="1"/>
          </p:cNvPicPr>
          <p:nvPr/>
        </p:nvPicPr>
        <p:blipFill>
          <a:blip r:embed="rId74" cstate="print">
            <a:extLst>
              <a:ext uri="{28A0092B-C50C-407E-A947-70E740481C1C}">
                <a14:useLocalDpi xmlns:a14="http://schemas.microsoft.com/office/drawing/2010/main" val="0"/>
              </a:ext>
            </a:extLst>
          </a:blip>
          <a:stretch>
            <a:fillRect/>
          </a:stretch>
        </p:blipFill>
        <p:spPr>
          <a:xfrm>
            <a:off x="8530570" y="2013214"/>
            <a:ext cx="333209" cy="333209"/>
          </a:xfrm>
          <a:prstGeom prst="rect">
            <a:avLst/>
          </a:prstGeom>
        </p:spPr>
      </p:pic>
      <p:pic>
        <p:nvPicPr>
          <p:cNvPr id="78" name="Picture 77"/>
          <p:cNvPicPr>
            <a:picLocks noChangeAspect="1"/>
          </p:cNvPicPr>
          <p:nvPr/>
        </p:nvPicPr>
        <p:blipFill>
          <a:blip r:embed="rId75" cstate="print">
            <a:extLst>
              <a:ext uri="{28A0092B-C50C-407E-A947-70E740481C1C}">
                <a14:useLocalDpi xmlns:a14="http://schemas.microsoft.com/office/drawing/2010/main" val="0"/>
              </a:ext>
            </a:extLst>
          </a:blip>
          <a:stretch>
            <a:fillRect/>
          </a:stretch>
        </p:blipFill>
        <p:spPr>
          <a:xfrm>
            <a:off x="7786911" y="2013214"/>
            <a:ext cx="337348" cy="333209"/>
          </a:xfrm>
          <a:prstGeom prst="rect">
            <a:avLst/>
          </a:prstGeom>
        </p:spPr>
      </p:pic>
      <p:pic>
        <p:nvPicPr>
          <p:cNvPr id="79" name="Picture 78"/>
          <p:cNvPicPr>
            <a:picLocks noChangeAspect="1"/>
          </p:cNvPicPr>
          <p:nvPr/>
        </p:nvPicPr>
        <p:blipFill>
          <a:blip r:embed="rId76" cstate="print">
            <a:extLst>
              <a:ext uri="{28A0092B-C50C-407E-A947-70E740481C1C}">
                <a14:useLocalDpi xmlns:a14="http://schemas.microsoft.com/office/drawing/2010/main" val="0"/>
              </a:ext>
            </a:extLst>
          </a:blip>
          <a:stretch>
            <a:fillRect/>
          </a:stretch>
        </p:blipFill>
        <p:spPr>
          <a:xfrm>
            <a:off x="6982628" y="1962929"/>
            <a:ext cx="418064" cy="420133"/>
          </a:xfrm>
          <a:prstGeom prst="rect">
            <a:avLst/>
          </a:prstGeom>
        </p:spPr>
      </p:pic>
      <p:pic>
        <p:nvPicPr>
          <p:cNvPr id="80" name="Picture 79"/>
          <p:cNvPicPr>
            <a:picLocks noChangeAspect="1"/>
          </p:cNvPicPr>
          <p:nvPr/>
        </p:nvPicPr>
        <p:blipFill>
          <a:blip r:embed="rId77" cstate="print">
            <a:extLst>
              <a:ext uri="{28A0092B-C50C-407E-A947-70E740481C1C}">
                <a14:useLocalDpi xmlns:a14="http://schemas.microsoft.com/office/drawing/2010/main" val="0"/>
              </a:ext>
            </a:extLst>
          </a:blip>
          <a:stretch>
            <a:fillRect/>
          </a:stretch>
        </p:blipFill>
        <p:spPr>
          <a:xfrm>
            <a:off x="6197498" y="1925814"/>
            <a:ext cx="457386" cy="484291"/>
          </a:xfrm>
          <a:prstGeom prst="rect">
            <a:avLst/>
          </a:prstGeom>
        </p:spPr>
      </p:pic>
      <p:pic>
        <p:nvPicPr>
          <p:cNvPr id="81" name="Picture 80"/>
          <p:cNvPicPr>
            <a:picLocks noChangeAspect="1"/>
          </p:cNvPicPr>
          <p:nvPr/>
        </p:nvPicPr>
        <p:blipFill>
          <a:blip r:embed="rId78" cstate="print">
            <a:extLst>
              <a:ext uri="{28A0092B-C50C-407E-A947-70E740481C1C}">
                <a14:useLocalDpi xmlns:a14="http://schemas.microsoft.com/office/drawing/2010/main" val="0"/>
              </a:ext>
            </a:extLst>
          </a:blip>
          <a:stretch>
            <a:fillRect/>
          </a:stretch>
        </p:blipFill>
        <p:spPr>
          <a:xfrm>
            <a:off x="5275793" y="1984479"/>
            <a:ext cx="565007" cy="382880"/>
          </a:xfrm>
          <a:prstGeom prst="rect">
            <a:avLst/>
          </a:prstGeom>
        </p:spPr>
      </p:pic>
      <p:pic>
        <p:nvPicPr>
          <p:cNvPr id="82" name="Picture 81"/>
          <p:cNvPicPr>
            <a:picLocks noChangeAspect="1"/>
          </p:cNvPicPr>
          <p:nvPr/>
        </p:nvPicPr>
        <p:blipFill>
          <a:blip r:embed="rId79" cstate="print">
            <a:extLst>
              <a:ext uri="{28A0092B-C50C-407E-A947-70E740481C1C}">
                <a14:useLocalDpi xmlns:a14="http://schemas.microsoft.com/office/drawing/2010/main" val="0"/>
              </a:ext>
            </a:extLst>
          </a:blip>
          <a:stretch>
            <a:fillRect/>
          </a:stretch>
        </p:blipFill>
        <p:spPr>
          <a:xfrm>
            <a:off x="4632571" y="1960535"/>
            <a:ext cx="382879" cy="424271"/>
          </a:xfrm>
          <a:prstGeom prst="rect">
            <a:avLst/>
          </a:prstGeom>
        </p:spPr>
      </p:pic>
      <p:pic>
        <p:nvPicPr>
          <p:cNvPr id="83" name="Picture 82"/>
          <p:cNvPicPr>
            <a:picLocks noChangeAspect="1"/>
          </p:cNvPicPr>
          <p:nvPr/>
        </p:nvPicPr>
        <p:blipFill>
          <a:blip r:embed="rId80" cstate="print">
            <a:extLst>
              <a:ext uri="{28A0092B-C50C-407E-A947-70E740481C1C}">
                <a14:useLocalDpi xmlns:a14="http://schemas.microsoft.com/office/drawing/2010/main" val="0"/>
              </a:ext>
            </a:extLst>
          </a:blip>
          <a:stretch>
            <a:fillRect/>
          </a:stretch>
        </p:blipFill>
        <p:spPr>
          <a:xfrm>
            <a:off x="3970128" y="1998847"/>
            <a:ext cx="403576" cy="358044"/>
          </a:xfrm>
          <a:prstGeom prst="rect">
            <a:avLst/>
          </a:prstGeom>
        </p:spPr>
      </p:pic>
      <p:pic>
        <p:nvPicPr>
          <p:cNvPr id="84" name="Picture 83"/>
          <p:cNvPicPr>
            <a:picLocks noChangeAspect="1"/>
          </p:cNvPicPr>
          <p:nvPr/>
        </p:nvPicPr>
        <p:blipFill>
          <a:blip r:embed="rId81" cstate="print">
            <a:extLst>
              <a:ext uri="{28A0092B-C50C-407E-A947-70E740481C1C}">
                <a14:useLocalDpi xmlns:a14="http://schemas.microsoft.com/office/drawing/2010/main" val="0"/>
              </a:ext>
            </a:extLst>
          </a:blip>
          <a:stretch>
            <a:fillRect/>
          </a:stretch>
        </p:blipFill>
        <p:spPr>
          <a:xfrm>
            <a:off x="3156263" y="1947365"/>
            <a:ext cx="440829" cy="447037"/>
          </a:xfrm>
          <a:prstGeom prst="rect">
            <a:avLst/>
          </a:prstGeom>
        </p:spPr>
      </p:pic>
      <p:pic>
        <p:nvPicPr>
          <p:cNvPr id="85" name="Picture 84"/>
          <p:cNvPicPr>
            <a:picLocks noChangeAspect="1"/>
          </p:cNvPicPr>
          <p:nvPr/>
        </p:nvPicPr>
        <p:blipFill>
          <a:blip r:embed="rId82" cstate="print">
            <a:extLst>
              <a:ext uri="{28A0092B-C50C-407E-A947-70E740481C1C}">
                <a14:useLocalDpi xmlns:a14="http://schemas.microsoft.com/office/drawing/2010/main" val="0"/>
              </a:ext>
            </a:extLst>
          </a:blip>
          <a:stretch>
            <a:fillRect/>
          </a:stretch>
        </p:blipFill>
        <p:spPr>
          <a:xfrm>
            <a:off x="2371134" y="1962929"/>
            <a:ext cx="415994" cy="420133"/>
          </a:xfrm>
          <a:prstGeom prst="rect">
            <a:avLst/>
          </a:prstGeom>
        </p:spPr>
      </p:pic>
      <p:pic>
        <p:nvPicPr>
          <p:cNvPr id="86" name="Picture 85"/>
          <p:cNvPicPr>
            <a:picLocks noChangeAspect="1"/>
          </p:cNvPicPr>
          <p:nvPr/>
        </p:nvPicPr>
        <p:blipFill>
          <a:blip r:embed="rId83" cstate="print">
            <a:extLst>
              <a:ext uri="{28A0092B-C50C-407E-A947-70E740481C1C}">
                <a14:useLocalDpi xmlns:a14="http://schemas.microsoft.com/office/drawing/2010/main" val="0"/>
              </a:ext>
            </a:extLst>
          </a:blip>
          <a:stretch>
            <a:fillRect/>
          </a:stretch>
        </p:blipFill>
        <p:spPr>
          <a:xfrm>
            <a:off x="1581216" y="1929406"/>
            <a:ext cx="420133" cy="478082"/>
          </a:xfrm>
          <a:prstGeom prst="rect">
            <a:avLst/>
          </a:prstGeom>
        </p:spPr>
      </p:pic>
      <p:pic>
        <p:nvPicPr>
          <p:cNvPr id="87" name="Picture 86"/>
          <p:cNvPicPr>
            <a:picLocks noChangeAspect="1"/>
          </p:cNvPicPr>
          <p:nvPr/>
        </p:nvPicPr>
        <p:blipFill>
          <a:blip r:embed="rId84" cstate="print">
            <a:extLst>
              <a:ext uri="{28A0092B-C50C-407E-A947-70E740481C1C}">
                <a14:useLocalDpi xmlns:a14="http://schemas.microsoft.com/office/drawing/2010/main" val="0"/>
              </a:ext>
            </a:extLst>
          </a:blip>
          <a:stretch>
            <a:fillRect/>
          </a:stretch>
        </p:blipFill>
        <p:spPr>
          <a:xfrm>
            <a:off x="802073" y="1183872"/>
            <a:ext cx="434620" cy="444968"/>
          </a:xfrm>
          <a:prstGeom prst="rect">
            <a:avLst/>
          </a:prstGeom>
        </p:spPr>
      </p:pic>
      <p:pic>
        <p:nvPicPr>
          <p:cNvPr id="88" name="Picture 87"/>
          <p:cNvPicPr>
            <a:picLocks noChangeAspect="1"/>
          </p:cNvPicPr>
          <p:nvPr/>
        </p:nvPicPr>
        <p:blipFill>
          <a:blip r:embed="rId85" cstate="print">
            <a:extLst>
              <a:ext uri="{28A0092B-C50C-407E-A947-70E740481C1C}">
                <a14:useLocalDpi xmlns:a14="http://schemas.microsoft.com/office/drawing/2010/main" val="0"/>
              </a:ext>
            </a:extLst>
          </a:blip>
          <a:stretch>
            <a:fillRect/>
          </a:stretch>
        </p:blipFill>
        <p:spPr>
          <a:xfrm>
            <a:off x="10818385" y="1188364"/>
            <a:ext cx="415994" cy="420133"/>
          </a:xfrm>
          <a:prstGeom prst="rect">
            <a:avLst/>
          </a:prstGeom>
        </p:spPr>
      </p:pic>
      <p:pic>
        <p:nvPicPr>
          <p:cNvPr id="89" name="Picture 88"/>
          <p:cNvPicPr>
            <a:picLocks noChangeAspect="1"/>
          </p:cNvPicPr>
          <p:nvPr/>
        </p:nvPicPr>
        <p:blipFill>
          <a:blip r:embed="rId86" cstate="print">
            <a:extLst>
              <a:ext uri="{28A0092B-C50C-407E-A947-70E740481C1C}">
                <a14:useLocalDpi xmlns:a14="http://schemas.microsoft.com/office/drawing/2010/main" val="0"/>
              </a:ext>
            </a:extLst>
          </a:blip>
          <a:stretch>
            <a:fillRect/>
          </a:stretch>
        </p:blipFill>
        <p:spPr>
          <a:xfrm>
            <a:off x="10000748" y="1169208"/>
            <a:ext cx="453247" cy="453247"/>
          </a:xfrm>
          <a:prstGeom prst="rect">
            <a:avLst/>
          </a:prstGeom>
        </p:spPr>
      </p:pic>
      <p:pic>
        <p:nvPicPr>
          <p:cNvPr id="90" name="Picture 89"/>
          <p:cNvPicPr>
            <a:picLocks noChangeAspect="1"/>
          </p:cNvPicPr>
          <p:nvPr/>
        </p:nvPicPr>
        <p:blipFill>
          <a:blip r:embed="rId87" cstate="print">
            <a:extLst>
              <a:ext uri="{28A0092B-C50C-407E-A947-70E740481C1C}">
                <a14:useLocalDpi xmlns:a14="http://schemas.microsoft.com/office/drawing/2010/main" val="0"/>
              </a:ext>
            </a:extLst>
          </a:blip>
          <a:stretch>
            <a:fillRect/>
          </a:stretch>
        </p:blipFill>
        <p:spPr>
          <a:xfrm>
            <a:off x="9202266" y="1199139"/>
            <a:ext cx="436690" cy="401507"/>
          </a:xfrm>
          <a:prstGeom prst="rect">
            <a:avLst/>
          </a:prstGeom>
        </p:spPr>
      </p:pic>
      <p:pic>
        <p:nvPicPr>
          <p:cNvPr id="91" name="Picture 90"/>
          <p:cNvPicPr>
            <a:picLocks noChangeAspect="1"/>
          </p:cNvPicPr>
          <p:nvPr/>
        </p:nvPicPr>
        <p:blipFill>
          <a:blip r:embed="rId88" cstate="print">
            <a:extLst>
              <a:ext uri="{28A0092B-C50C-407E-A947-70E740481C1C}">
                <a14:useLocalDpi xmlns:a14="http://schemas.microsoft.com/office/drawing/2010/main" val="0"/>
              </a:ext>
            </a:extLst>
          </a:blip>
          <a:stretch>
            <a:fillRect/>
          </a:stretch>
        </p:blipFill>
        <p:spPr>
          <a:xfrm>
            <a:off x="8425333" y="1190758"/>
            <a:ext cx="418064" cy="415994"/>
          </a:xfrm>
          <a:prstGeom prst="rect">
            <a:avLst/>
          </a:prstGeom>
        </p:spPr>
      </p:pic>
      <p:pic>
        <p:nvPicPr>
          <p:cNvPr id="92" name="Picture 91"/>
          <p:cNvPicPr>
            <a:picLocks noChangeAspect="1"/>
          </p:cNvPicPr>
          <p:nvPr/>
        </p:nvPicPr>
        <p:blipFill>
          <a:blip r:embed="rId89" cstate="print">
            <a:extLst>
              <a:ext uri="{28A0092B-C50C-407E-A947-70E740481C1C}">
                <a14:useLocalDpi xmlns:a14="http://schemas.microsoft.com/office/drawing/2010/main" val="0"/>
              </a:ext>
            </a:extLst>
          </a:blip>
          <a:stretch>
            <a:fillRect/>
          </a:stretch>
        </p:blipFill>
        <p:spPr>
          <a:xfrm>
            <a:off x="6197498" y="1190758"/>
            <a:ext cx="415994" cy="415994"/>
          </a:xfrm>
          <a:prstGeom prst="rect">
            <a:avLst/>
          </a:prstGeom>
        </p:spPr>
      </p:pic>
      <p:pic>
        <p:nvPicPr>
          <p:cNvPr id="93" name="Picture 92"/>
          <p:cNvPicPr>
            <a:picLocks noChangeAspect="1"/>
          </p:cNvPicPr>
          <p:nvPr/>
        </p:nvPicPr>
        <p:blipFill>
          <a:blip r:embed="rId90" cstate="print">
            <a:extLst>
              <a:ext uri="{28A0092B-C50C-407E-A947-70E740481C1C}">
                <a14:useLocalDpi xmlns:a14="http://schemas.microsoft.com/office/drawing/2010/main" val="0"/>
              </a:ext>
            </a:extLst>
          </a:blip>
          <a:stretch>
            <a:fillRect/>
          </a:stretch>
        </p:blipFill>
        <p:spPr>
          <a:xfrm>
            <a:off x="7705868" y="1217098"/>
            <a:ext cx="368392" cy="370461"/>
          </a:xfrm>
          <a:prstGeom prst="rect">
            <a:avLst/>
          </a:prstGeom>
        </p:spPr>
      </p:pic>
      <p:pic>
        <p:nvPicPr>
          <p:cNvPr id="94" name="Picture 93"/>
          <p:cNvPicPr>
            <a:picLocks noChangeAspect="1"/>
          </p:cNvPicPr>
          <p:nvPr/>
        </p:nvPicPr>
        <p:blipFill>
          <a:blip r:embed="rId91" cstate="print">
            <a:extLst>
              <a:ext uri="{28A0092B-C50C-407E-A947-70E740481C1C}">
                <a14:useLocalDpi xmlns:a14="http://schemas.microsoft.com/office/drawing/2010/main" val="0"/>
              </a:ext>
            </a:extLst>
          </a:blip>
          <a:stretch>
            <a:fillRect/>
          </a:stretch>
        </p:blipFill>
        <p:spPr>
          <a:xfrm>
            <a:off x="6972036" y="1217098"/>
            <a:ext cx="380810" cy="370461"/>
          </a:xfrm>
          <a:prstGeom prst="rect">
            <a:avLst/>
          </a:prstGeom>
        </p:spPr>
      </p:pic>
      <p:pic>
        <p:nvPicPr>
          <p:cNvPr id="95" name="Picture 94"/>
          <p:cNvPicPr>
            <a:picLocks noChangeAspect="1"/>
          </p:cNvPicPr>
          <p:nvPr/>
        </p:nvPicPr>
        <p:blipFill>
          <a:blip r:embed="rId92" cstate="print">
            <a:extLst>
              <a:ext uri="{28A0092B-C50C-407E-A947-70E740481C1C}">
                <a14:useLocalDpi xmlns:a14="http://schemas.microsoft.com/office/drawing/2010/main" val="0"/>
              </a:ext>
            </a:extLst>
          </a:blip>
          <a:stretch>
            <a:fillRect/>
          </a:stretch>
        </p:blipFill>
        <p:spPr>
          <a:xfrm>
            <a:off x="5372676" y="1244635"/>
            <a:ext cx="459456" cy="322861"/>
          </a:xfrm>
          <a:prstGeom prst="rect">
            <a:avLst/>
          </a:prstGeom>
        </p:spPr>
      </p:pic>
      <p:pic>
        <p:nvPicPr>
          <p:cNvPr id="96" name="Picture 95"/>
          <p:cNvPicPr>
            <a:picLocks noChangeAspect="1"/>
          </p:cNvPicPr>
          <p:nvPr/>
        </p:nvPicPr>
        <p:blipFill>
          <a:blip r:embed="rId93" cstate="print">
            <a:extLst>
              <a:ext uri="{28A0092B-C50C-407E-A947-70E740481C1C}">
                <a14:useLocalDpi xmlns:a14="http://schemas.microsoft.com/office/drawing/2010/main" val="0"/>
              </a:ext>
            </a:extLst>
          </a:blip>
          <a:stretch>
            <a:fillRect/>
          </a:stretch>
        </p:blipFill>
        <p:spPr>
          <a:xfrm>
            <a:off x="4552643" y="1172800"/>
            <a:ext cx="455315" cy="447037"/>
          </a:xfrm>
          <a:prstGeom prst="rect">
            <a:avLst/>
          </a:prstGeom>
        </p:spPr>
      </p:pic>
      <p:pic>
        <p:nvPicPr>
          <p:cNvPr id="97" name="Picture 96"/>
          <p:cNvPicPr>
            <a:picLocks noChangeAspect="1"/>
          </p:cNvPicPr>
          <p:nvPr/>
        </p:nvPicPr>
        <p:blipFill>
          <a:blip r:embed="rId94" cstate="print">
            <a:extLst>
              <a:ext uri="{28A0092B-C50C-407E-A947-70E740481C1C}">
                <a14:useLocalDpi xmlns:a14="http://schemas.microsoft.com/office/drawing/2010/main" val="0"/>
              </a:ext>
            </a:extLst>
          </a:blip>
          <a:stretch>
            <a:fillRect/>
          </a:stretch>
        </p:blipFill>
        <p:spPr>
          <a:xfrm>
            <a:off x="3895435" y="1191956"/>
            <a:ext cx="314583" cy="413925"/>
          </a:xfrm>
          <a:prstGeom prst="rect">
            <a:avLst/>
          </a:prstGeom>
        </p:spPr>
      </p:pic>
      <p:pic>
        <p:nvPicPr>
          <p:cNvPr id="98" name="Picture 97"/>
          <p:cNvPicPr>
            <a:picLocks noChangeAspect="1"/>
          </p:cNvPicPr>
          <p:nvPr/>
        </p:nvPicPr>
        <p:blipFill>
          <a:blip r:embed="rId95" cstate="print">
            <a:extLst>
              <a:ext uri="{28A0092B-C50C-407E-A947-70E740481C1C}">
                <a14:useLocalDpi xmlns:a14="http://schemas.microsoft.com/office/drawing/2010/main" val="0"/>
              </a:ext>
            </a:extLst>
          </a:blip>
          <a:stretch>
            <a:fillRect/>
          </a:stretch>
        </p:blipFill>
        <p:spPr>
          <a:xfrm>
            <a:off x="3190339" y="1197943"/>
            <a:ext cx="355974" cy="403576"/>
          </a:xfrm>
          <a:prstGeom prst="rect">
            <a:avLst/>
          </a:prstGeom>
        </p:spPr>
      </p:pic>
      <p:pic>
        <p:nvPicPr>
          <p:cNvPr id="99" name="Picture 98"/>
          <p:cNvPicPr>
            <a:picLocks noChangeAspect="1"/>
          </p:cNvPicPr>
          <p:nvPr/>
        </p:nvPicPr>
        <p:blipFill>
          <a:blip r:embed="rId96" cstate="print">
            <a:extLst>
              <a:ext uri="{28A0092B-C50C-407E-A947-70E740481C1C}">
                <a14:useLocalDpi xmlns:a14="http://schemas.microsoft.com/office/drawing/2010/main" val="0"/>
              </a:ext>
            </a:extLst>
          </a:blip>
          <a:stretch>
            <a:fillRect/>
          </a:stretch>
        </p:blipFill>
        <p:spPr>
          <a:xfrm>
            <a:off x="2367910" y="1207520"/>
            <a:ext cx="457386" cy="387019"/>
          </a:xfrm>
          <a:prstGeom prst="rect">
            <a:avLst/>
          </a:prstGeom>
        </p:spPr>
      </p:pic>
      <p:pic>
        <p:nvPicPr>
          <p:cNvPr id="100" name="Picture 99"/>
          <p:cNvPicPr>
            <a:picLocks noChangeAspect="1"/>
          </p:cNvPicPr>
          <p:nvPr/>
        </p:nvPicPr>
        <p:blipFill>
          <a:blip r:embed="rId97" cstate="print">
            <a:extLst>
              <a:ext uri="{28A0092B-C50C-407E-A947-70E740481C1C}">
                <a14:useLocalDpi xmlns:a14="http://schemas.microsoft.com/office/drawing/2010/main" val="0"/>
              </a:ext>
            </a:extLst>
          </a:blip>
          <a:stretch>
            <a:fillRect/>
          </a:stretch>
        </p:blipFill>
        <p:spPr>
          <a:xfrm>
            <a:off x="1598162" y="1182378"/>
            <a:ext cx="411854" cy="430481"/>
          </a:xfrm>
          <a:prstGeom prst="rect">
            <a:avLst/>
          </a:prstGeom>
        </p:spPr>
      </p:pic>
    </p:spTree>
    <p:extLst>
      <p:ext uri="{BB962C8B-B14F-4D97-AF65-F5344CB8AC3E}">
        <p14:creationId xmlns:p14="http://schemas.microsoft.com/office/powerpoint/2010/main" val="3476828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291227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02</a:t>
            </a:r>
          </a:p>
        </p:txBody>
      </p:sp>
      <p:sp>
        <p:nvSpPr>
          <p:cNvPr id="12" name="Text Placeholder 11"/>
          <p:cNvSpPr>
            <a:spLocks noGrp="1"/>
          </p:cNvSpPr>
          <p:nvPr>
            <p:ph type="body" sz="quarter" idx="13"/>
          </p:nvPr>
        </p:nvSpPr>
        <p:spPr/>
        <p:txBody>
          <a:bodyPr/>
          <a:lstStyle/>
          <a:p>
            <a:r>
              <a:rPr lang="en-US" dirty="0"/>
              <a:t>Function hooking bypass</a:t>
            </a:r>
          </a:p>
        </p:txBody>
      </p:sp>
      <p:sp>
        <p:nvSpPr>
          <p:cNvPr id="4" name="Text Placeholder 3"/>
          <p:cNvSpPr>
            <a:spLocks noGrp="1"/>
          </p:cNvSpPr>
          <p:nvPr>
            <p:ph type="body" sz="quarter" idx="14"/>
          </p:nvPr>
        </p:nvSpPr>
        <p:spPr/>
        <p:txBody>
          <a:bodyPr>
            <a:normAutofit fontScale="92500" lnSpcReduction="10000"/>
          </a:bodyPr>
          <a:lstStyle/>
          <a:p>
            <a:r>
              <a:rPr lang="en-US" dirty="0"/>
              <a:t>EDR use hooking method to collect execution data if there is no data mean no malicious action</a:t>
            </a:r>
          </a:p>
        </p:txBody>
      </p:sp>
    </p:spTree>
    <p:extLst>
      <p:ext uri="{BB962C8B-B14F-4D97-AF65-F5344CB8AC3E}">
        <p14:creationId xmlns:p14="http://schemas.microsoft.com/office/powerpoint/2010/main" val="4191358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F5E35E-4A97-FB51-B79E-F6DE48DF9C4D}"/>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BF48B475-52A3-58B4-E44C-B054647DC7AE}"/>
              </a:ext>
            </a:extLst>
          </p:cNvPr>
          <p:cNvSpPr>
            <a:spLocks noGrp="1"/>
          </p:cNvSpPr>
          <p:nvPr>
            <p:ph sz="quarter" idx="36"/>
          </p:nvPr>
        </p:nvSpPr>
        <p:spPr/>
        <p:txBody>
          <a:bodyPr/>
          <a:lstStyle/>
          <a:p>
            <a:endParaRPr lang="en-US"/>
          </a:p>
        </p:txBody>
      </p:sp>
      <p:pic>
        <p:nvPicPr>
          <p:cNvPr id="3" name="Picture 2">
            <a:extLst>
              <a:ext uri="{FF2B5EF4-FFF2-40B4-BE49-F238E27FC236}">
                <a16:creationId xmlns:a16="http://schemas.microsoft.com/office/drawing/2014/main" id="{D5B59F5A-74FE-EA80-EBAB-D730A1A74D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5975" y="607714"/>
            <a:ext cx="8020050" cy="4657725"/>
          </a:xfrm>
          <a:prstGeom prst="rect">
            <a:avLst/>
          </a:prstGeom>
        </p:spPr>
      </p:pic>
      <p:sp>
        <p:nvSpPr>
          <p:cNvPr id="2" name="TextBox 1">
            <a:extLst>
              <a:ext uri="{FF2B5EF4-FFF2-40B4-BE49-F238E27FC236}">
                <a16:creationId xmlns:a16="http://schemas.microsoft.com/office/drawing/2014/main" id="{6D1FAA2A-1757-FECC-44FD-2C64321FBAFB}"/>
              </a:ext>
            </a:extLst>
          </p:cNvPr>
          <p:cNvSpPr txBox="1"/>
          <p:nvPr/>
        </p:nvSpPr>
        <p:spPr>
          <a:xfrm>
            <a:off x="5009511" y="178013"/>
            <a:ext cx="4993720" cy="369332"/>
          </a:xfrm>
          <a:prstGeom prst="rect">
            <a:avLst/>
          </a:prstGeom>
          <a:noFill/>
        </p:spPr>
        <p:txBody>
          <a:bodyPr wrap="square" rtlCol="0">
            <a:spAutoFit/>
          </a:bodyPr>
          <a:lstStyle/>
          <a:p>
            <a:r>
              <a:rPr lang="en-US" dirty="0">
                <a:solidFill>
                  <a:schemeClr val="bg1"/>
                </a:solidFill>
              </a:rPr>
              <a:t>Function call</a:t>
            </a:r>
          </a:p>
        </p:txBody>
      </p:sp>
    </p:spTree>
    <p:extLst>
      <p:ext uri="{BB962C8B-B14F-4D97-AF65-F5344CB8AC3E}">
        <p14:creationId xmlns:p14="http://schemas.microsoft.com/office/powerpoint/2010/main" val="2895252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endParaRPr lang="en-US" dirty="0"/>
          </a:p>
        </p:txBody>
      </p:sp>
      <p:sp>
        <p:nvSpPr>
          <p:cNvPr id="7" name="Text Placeholder 6"/>
          <p:cNvSpPr>
            <a:spLocks noGrp="1"/>
          </p:cNvSpPr>
          <p:nvPr>
            <p:ph type="body" sz="quarter" idx="14"/>
          </p:nvPr>
        </p:nvSpPr>
        <p:spPr/>
        <p:txBody>
          <a:bodyPr/>
          <a:lstStyle/>
          <a:p>
            <a:endParaRPr lang="en-US" dirty="0"/>
          </a:p>
        </p:txBody>
      </p:sp>
      <p:pic>
        <p:nvPicPr>
          <p:cNvPr id="8" name="Picture 7">
            <a:extLst>
              <a:ext uri="{FF2B5EF4-FFF2-40B4-BE49-F238E27FC236}">
                <a16:creationId xmlns:a16="http://schemas.microsoft.com/office/drawing/2014/main" id="{B4CB5885-B88D-113B-99AD-F05D5FF405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5975" y="561975"/>
            <a:ext cx="8020050" cy="5734050"/>
          </a:xfrm>
          <a:prstGeom prst="rect">
            <a:avLst/>
          </a:prstGeom>
        </p:spPr>
      </p:pic>
      <p:sp>
        <p:nvSpPr>
          <p:cNvPr id="2" name="TextBox 1">
            <a:extLst>
              <a:ext uri="{FF2B5EF4-FFF2-40B4-BE49-F238E27FC236}">
                <a16:creationId xmlns:a16="http://schemas.microsoft.com/office/drawing/2014/main" id="{BB749ED2-2121-9E24-A5F4-F3A28163CCD7}"/>
              </a:ext>
            </a:extLst>
          </p:cNvPr>
          <p:cNvSpPr txBox="1"/>
          <p:nvPr/>
        </p:nvSpPr>
        <p:spPr>
          <a:xfrm>
            <a:off x="4873752" y="132274"/>
            <a:ext cx="4846320" cy="369332"/>
          </a:xfrm>
          <a:prstGeom prst="rect">
            <a:avLst/>
          </a:prstGeom>
          <a:noFill/>
        </p:spPr>
        <p:txBody>
          <a:bodyPr wrap="square" rtlCol="0">
            <a:spAutoFit/>
          </a:bodyPr>
          <a:lstStyle/>
          <a:p>
            <a:r>
              <a:rPr lang="en-US" dirty="0">
                <a:solidFill>
                  <a:schemeClr val="bg1"/>
                </a:solidFill>
              </a:rPr>
              <a:t>Hooking window API</a:t>
            </a:r>
          </a:p>
        </p:txBody>
      </p:sp>
    </p:spTree>
    <p:extLst>
      <p:ext uri="{BB962C8B-B14F-4D97-AF65-F5344CB8AC3E}">
        <p14:creationId xmlns:p14="http://schemas.microsoft.com/office/powerpoint/2010/main" val="963554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endParaRPr lang="en-US" dirty="0"/>
          </a:p>
        </p:txBody>
      </p:sp>
      <p:sp>
        <p:nvSpPr>
          <p:cNvPr id="7" name="Text Placeholder 6"/>
          <p:cNvSpPr>
            <a:spLocks noGrp="1"/>
          </p:cNvSpPr>
          <p:nvPr>
            <p:ph type="body" sz="quarter" idx="14"/>
          </p:nvPr>
        </p:nvSpPr>
        <p:spPr/>
        <p:txBody>
          <a:bodyPr/>
          <a:lstStyle/>
          <a:p>
            <a:endParaRPr lang="en-US"/>
          </a:p>
        </p:txBody>
      </p:sp>
      <p:pic>
        <p:nvPicPr>
          <p:cNvPr id="3" name="Picture 2">
            <a:extLst>
              <a:ext uri="{FF2B5EF4-FFF2-40B4-BE49-F238E27FC236}">
                <a16:creationId xmlns:a16="http://schemas.microsoft.com/office/drawing/2014/main" id="{5FF858AE-D67B-94C0-683B-2BF6746B5E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291" y="840303"/>
            <a:ext cx="9794364" cy="2200836"/>
          </a:xfrm>
          <a:prstGeom prst="rect">
            <a:avLst/>
          </a:prstGeom>
        </p:spPr>
      </p:pic>
      <p:pic>
        <p:nvPicPr>
          <p:cNvPr id="5" name="Picture 4">
            <a:extLst>
              <a:ext uri="{FF2B5EF4-FFF2-40B4-BE49-F238E27FC236}">
                <a16:creationId xmlns:a16="http://schemas.microsoft.com/office/drawing/2014/main" id="{0948728E-25E9-1A7D-A290-A3F3A77CA3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290" y="3652916"/>
            <a:ext cx="9787399" cy="2594251"/>
          </a:xfrm>
          <a:prstGeom prst="rect">
            <a:avLst/>
          </a:prstGeom>
        </p:spPr>
      </p:pic>
      <p:sp>
        <p:nvSpPr>
          <p:cNvPr id="8" name="TextBox 7">
            <a:extLst>
              <a:ext uri="{FF2B5EF4-FFF2-40B4-BE49-F238E27FC236}">
                <a16:creationId xmlns:a16="http://schemas.microsoft.com/office/drawing/2014/main" id="{601D2699-5525-870A-6FE2-B457440E3EB2}"/>
              </a:ext>
            </a:extLst>
          </p:cNvPr>
          <p:cNvSpPr txBox="1"/>
          <p:nvPr/>
        </p:nvSpPr>
        <p:spPr>
          <a:xfrm>
            <a:off x="1130290" y="431408"/>
            <a:ext cx="6438909" cy="369332"/>
          </a:xfrm>
          <a:prstGeom prst="rect">
            <a:avLst/>
          </a:prstGeom>
          <a:noFill/>
        </p:spPr>
        <p:txBody>
          <a:bodyPr wrap="square" rtlCol="0">
            <a:spAutoFit/>
          </a:bodyPr>
          <a:lstStyle/>
          <a:p>
            <a:r>
              <a:rPr lang="en-US" dirty="0">
                <a:solidFill>
                  <a:schemeClr val="bg1"/>
                </a:solidFill>
              </a:rPr>
              <a:t>Origin </a:t>
            </a:r>
            <a:r>
              <a:rPr lang="en-US" dirty="0" err="1">
                <a:solidFill>
                  <a:schemeClr val="bg1"/>
                </a:solidFill>
              </a:rPr>
              <a:t>NtWriteVirtualMemory</a:t>
            </a:r>
            <a:endParaRPr lang="en-US" dirty="0">
              <a:solidFill>
                <a:schemeClr val="bg1"/>
              </a:solidFill>
            </a:endParaRPr>
          </a:p>
        </p:txBody>
      </p:sp>
      <p:sp>
        <p:nvSpPr>
          <p:cNvPr id="9" name="TextBox 8">
            <a:extLst>
              <a:ext uri="{FF2B5EF4-FFF2-40B4-BE49-F238E27FC236}">
                <a16:creationId xmlns:a16="http://schemas.microsoft.com/office/drawing/2014/main" id="{7D4EAB01-0D14-1121-01D1-A5D7C8091D2E}"/>
              </a:ext>
            </a:extLst>
          </p:cNvPr>
          <p:cNvSpPr txBox="1"/>
          <p:nvPr/>
        </p:nvSpPr>
        <p:spPr>
          <a:xfrm>
            <a:off x="1130289" y="3244334"/>
            <a:ext cx="6438909" cy="369332"/>
          </a:xfrm>
          <a:prstGeom prst="rect">
            <a:avLst/>
          </a:prstGeom>
          <a:noFill/>
        </p:spPr>
        <p:txBody>
          <a:bodyPr wrap="square" rtlCol="0">
            <a:spAutoFit/>
          </a:bodyPr>
          <a:lstStyle/>
          <a:p>
            <a:r>
              <a:rPr lang="en-US" dirty="0">
                <a:solidFill>
                  <a:schemeClr val="bg1"/>
                </a:solidFill>
              </a:rPr>
              <a:t>Detour hooked </a:t>
            </a:r>
            <a:r>
              <a:rPr lang="en-US" dirty="0" err="1">
                <a:solidFill>
                  <a:schemeClr val="bg1"/>
                </a:solidFill>
              </a:rPr>
              <a:t>NtWriteVirtualMemory</a:t>
            </a:r>
            <a:endParaRPr lang="en-US" dirty="0">
              <a:solidFill>
                <a:schemeClr val="bg1"/>
              </a:solidFill>
            </a:endParaRPr>
          </a:p>
        </p:txBody>
      </p:sp>
    </p:spTree>
    <p:extLst>
      <p:ext uri="{BB962C8B-B14F-4D97-AF65-F5344CB8AC3E}">
        <p14:creationId xmlns:p14="http://schemas.microsoft.com/office/powerpoint/2010/main" val="3129189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1672148" y="1715357"/>
            <a:ext cx="8847703" cy="1338509"/>
          </a:xfrm>
        </p:spPr>
        <p:txBody>
          <a:bodyPr>
            <a:noAutofit/>
          </a:bodyPr>
          <a:lstStyle/>
          <a:p>
            <a:r>
              <a:rPr lang="en-US" sz="8800" dirty="0"/>
              <a:t>Bypass strategy</a:t>
            </a:r>
          </a:p>
        </p:txBody>
      </p:sp>
      <p:sp>
        <p:nvSpPr>
          <p:cNvPr id="9" name="Text Placeholder 8">
            <a:extLst>
              <a:ext uri="{FF2B5EF4-FFF2-40B4-BE49-F238E27FC236}">
                <a16:creationId xmlns:a16="http://schemas.microsoft.com/office/drawing/2014/main" id="{0BC59A1B-1EC4-FCEF-8306-7796BEB674EE}"/>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97792342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TLMARKERSHAPE" val="OTL"/>
</p:tagLst>
</file>

<file path=ppt/tags/tag10.xml><?xml version="1.0" encoding="utf-8"?>
<p:tagLst xmlns:a="http://schemas.openxmlformats.org/drawingml/2006/main" xmlns:r="http://schemas.openxmlformats.org/officeDocument/2006/relationships" xmlns:p="http://schemas.openxmlformats.org/presentationml/2006/main">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Lst>
</file>

<file path=ppt/tags/tag14.xml><?xml version="1.0" encoding="utf-8"?>
<p:tagLst xmlns:a="http://schemas.openxmlformats.org/drawingml/2006/main" xmlns:r="http://schemas.openxmlformats.org/officeDocument/2006/relationships" xmlns:p="http://schemas.openxmlformats.org/presentationml/2006/main">
  <p:tag name="OTLMARKERSHAPE" val="OTL"/>
</p:tagLst>
</file>

<file path=ppt/tags/tag15.xml><?xml version="1.0" encoding="utf-8"?>
<p:tagLst xmlns:a="http://schemas.openxmlformats.org/drawingml/2006/main" xmlns:r="http://schemas.openxmlformats.org/officeDocument/2006/relationships" xmlns:p="http://schemas.openxmlformats.org/presentationml/2006/main">
  <p:tag name="OTLMARKERSHAPE" val="OTL"/>
</p:tagLst>
</file>

<file path=ppt/tags/tag16.xml><?xml version="1.0" encoding="utf-8"?>
<p:tagLst xmlns:a="http://schemas.openxmlformats.org/drawingml/2006/main" xmlns:r="http://schemas.openxmlformats.org/officeDocument/2006/relationships" xmlns:p="http://schemas.openxmlformats.org/presentationml/2006/main">
  <p:tag name="OTLMARKERSHAPE" val="OTL"/>
</p:tagLst>
</file>

<file path=ppt/tags/tag17.xml><?xml version="1.0" encoding="utf-8"?>
<p:tagLst xmlns:a="http://schemas.openxmlformats.org/drawingml/2006/main" xmlns:r="http://schemas.openxmlformats.org/officeDocument/2006/relationships" xmlns:p="http://schemas.openxmlformats.org/presentationml/2006/main">
  <p:tag name="OTLMARKERSHAPE" val="OTL"/>
</p:tagLst>
</file>

<file path=ppt/tags/tag18.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OTLMARKERSHAPE" val="OTL"/>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Light mode">
  <a:themeElements>
    <a:clrScheme name="Custom 3">
      <a:dk1>
        <a:srgbClr val="081D4F"/>
      </a:dk1>
      <a:lt1>
        <a:srgbClr val="FFFFFF"/>
      </a:lt1>
      <a:dk2>
        <a:srgbClr val="081D4F"/>
      </a:dk2>
      <a:lt2>
        <a:srgbClr val="E7E6E6"/>
      </a:lt2>
      <a:accent1>
        <a:srgbClr val="1A7FD8"/>
      </a:accent1>
      <a:accent2>
        <a:srgbClr val="03AF50"/>
      </a:accent2>
      <a:accent3>
        <a:srgbClr val="FA8F00"/>
      </a:accent3>
      <a:accent4>
        <a:srgbClr val="556A85"/>
      </a:accent4>
      <a:accent5>
        <a:srgbClr val="0852A4"/>
      </a:accent5>
      <a:accent6>
        <a:srgbClr val="E1E5EB"/>
      </a:accent6>
      <a:hlink>
        <a:srgbClr val="00B050"/>
      </a:hlink>
      <a:folHlink>
        <a:srgbClr val="F9A307"/>
      </a:folHlink>
    </a:clrScheme>
    <a:fontScheme name="Custom 2">
      <a:majorFont>
        <a:latin typeface="BR Omega VN"/>
        <a:ea typeface=""/>
        <a:cs typeface=""/>
      </a:majorFont>
      <a:minorFont>
        <a:latin typeface="BR Omega V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ark mode">
  <a:themeElements>
    <a:clrScheme name="FPT02">
      <a:dk1>
        <a:srgbClr val="081D4F"/>
      </a:dk1>
      <a:lt1>
        <a:srgbClr val="FFFFFF"/>
      </a:lt1>
      <a:dk2>
        <a:srgbClr val="081D4F"/>
      </a:dk2>
      <a:lt2>
        <a:srgbClr val="E7E6E6"/>
      </a:lt2>
      <a:accent1>
        <a:srgbClr val="1A7FD8"/>
      </a:accent1>
      <a:accent2>
        <a:srgbClr val="03AF50"/>
      </a:accent2>
      <a:accent3>
        <a:srgbClr val="F9A401"/>
      </a:accent3>
      <a:accent4>
        <a:srgbClr val="556A85"/>
      </a:accent4>
      <a:accent5>
        <a:srgbClr val="0852A4"/>
      </a:accent5>
      <a:accent6>
        <a:srgbClr val="E1E5EB"/>
      </a:accent6>
      <a:hlink>
        <a:srgbClr val="00B050"/>
      </a:hlink>
      <a:folHlink>
        <a:srgbClr val="F9A307"/>
      </a:folHlink>
    </a:clrScheme>
    <a:fontScheme name="Custom 2">
      <a:majorFont>
        <a:latin typeface="BR Omega VN"/>
        <a:ea typeface=""/>
        <a:cs typeface=""/>
      </a:majorFont>
      <a:minorFont>
        <a:latin typeface="BR Omega V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2718</TotalTime>
  <Words>771</Words>
  <Application>Microsoft Office PowerPoint</Application>
  <PresentationFormat>Widescreen</PresentationFormat>
  <Paragraphs>177</Paragraphs>
  <Slides>36</Slides>
  <Notes>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36</vt:i4>
      </vt:variant>
    </vt:vector>
  </HeadingPairs>
  <TitlesOfParts>
    <vt:vector size="42" baseType="lpstr">
      <vt:lpstr>Arial</vt:lpstr>
      <vt:lpstr>Calibri</vt:lpstr>
      <vt:lpstr>BR Omega VN</vt:lpstr>
      <vt:lpstr>SVN-Gotham</vt:lpstr>
      <vt:lpstr>Light mode</vt:lpstr>
      <vt:lpstr>Dark mode</vt:lpstr>
      <vt:lpstr>EDR BYPASS</vt:lpstr>
      <vt:lpstr>AGENDA</vt:lpstr>
      <vt:lpstr>01</vt:lpstr>
      <vt:lpstr>PowerPoint Presentation</vt:lpstr>
      <vt:lpstr>02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03</vt:lpstr>
      <vt:lpstr>PowerPoint Presentation</vt:lpstr>
      <vt:lpstr>PowerPoint Presentation</vt:lpstr>
      <vt:lpstr>PowerPoint Presentation</vt:lpstr>
      <vt:lpstr>Q &amp; A </vt:lpstr>
      <vt:lpstr>PowerPoint Presentation</vt:lpstr>
      <vt:lpstr>Sơ đồ tổ chức</vt:lpstr>
      <vt:lpstr>Plan</vt:lpstr>
      <vt:lpstr>Template Infographic 3</vt:lpstr>
      <vt:lpstr>Template Infographic 4</vt:lpstr>
      <vt:lpstr>Template Infographic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Icon light mode</vt:lpstr>
      <vt:lpstr>Icon dark mode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Trung Kien (FIS CC HN)</dc:creator>
  <cp:lastModifiedBy>Dũng</cp:lastModifiedBy>
  <cp:revision>224</cp:revision>
  <dcterms:created xsi:type="dcterms:W3CDTF">2020-10-29T08:49:36Z</dcterms:created>
  <dcterms:modified xsi:type="dcterms:W3CDTF">2024-06-03T10:05:11Z</dcterms:modified>
</cp:coreProperties>
</file>